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476" r:id="rId2"/>
    <p:sldId id="256" r:id="rId3"/>
    <p:sldId id="463" r:id="rId4"/>
    <p:sldId id="430" r:id="rId5"/>
    <p:sldId id="465" r:id="rId6"/>
    <p:sldId id="466" r:id="rId7"/>
    <p:sldId id="432" r:id="rId8"/>
    <p:sldId id="448" r:id="rId9"/>
    <p:sldId id="449" r:id="rId10"/>
    <p:sldId id="441" r:id="rId11"/>
    <p:sldId id="442" r:id="rId12"/>
    <p:sldId id="467" r:id="rId13"/>
    <p:sldId id="443" r:id="rId14"/>
    <p:sldId id="444" r:id="rId15"/>
    <p:sldId id="468" r:id="rId16"/>
    <p:sldId id="445" r:id="rId17"/>
    <p:sldId id="474" r:id="rId18"/>
    <p:sldId id="475" r:id="rId19"/>
  </p:sldIdLst>
  <p:sldSz cx="16276638" cy="9144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E181"/>
    <a:srgbClr val="FFCB25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AB8ED-3ABB-45C3-873B-C6012E543EDF}" v="21" dt="2022-08-27T03:20:44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290" autoAdjust="0"/>
  </p:normalViewPr>
  <p:slideViewPr>
    <p:cSldViewPr>
      <p:cViewPr varScale="1">
        <p:scale>
          <a:sx n="47" d="100"/>
          <a:sy n="47" d="100"/>
        </p:scale>
        <p:origin x="36" y="27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C77AB8ED-3ABB-45C3-873B-C6012E543EDF}"/>
    <pc:docChg chg="modSld">
      <pc:chgData name="T H" userId="270efafb50020bd6" providerId="LiveId" clId="{C77AB8ED-3ABB-45C3-873B-C6012E543EDF}" dt="2022-08-27T03:20:44.412" v="20" actId="207"/>
      <pc:docMkLst>
        <pc:docMk/>
      </pc:docMkLst>
      <pc:sldChg chg="modSp">
        <pc:chgData name="T H" userId="270efafb50020bd6" providerId="LiveId" clId="{C77AB8ED-3ABB-45C3-873B-C6012E543EDF}" dt="2022-08-27T03:20:44.412" v="20" actId="207"/>
        <pc:sldMkLst>
          <pc:docMk/>
          <pc:sldMk cId="3638933607" sldId="441"/>
        </pc:sldMkLst>
        <pc:spChg chg="mod">
          <ac:chgData name="T H" userId="270efafb50020bd6" providerId="LiveId" clId="{C77AB8ED-3ABB-45C3-873B-C6012E543EDF}" dt="2022-08-27T03:20:44.412" v="20" actId="207"/>
          <ac:spMkLst>
            <pc:docMk/>
            <pc:sldMk cId="3638933607" sldId="441"/>
            <ac:spMk id="5" creationId="{00000000-0000-0000-0000-000000000000}"/>
          </ac:spMkLst>
        </pc:spChg>
      </pc:sldChg>
      <pc:sldChg chg="modAnim">
        <pc:chgData name="T H" userId="270efafb50020bd6" providerId="LiveId" clId="{C77AB8ED-3ABB-45C3-873B-C6012E543EDF}" dt="2022-08-27T03:15:49.332" v="14"/>
        <pc:sldMkLst>
          <pc:docMk/>
          <pc:sldMk cId="171787823" sldId="448"/>
        </pc:sldMkLst>
      </pc:sldChg>
      <pc:sldChg chg="modSp">
        <pc:chgData name="T H" userId="270efafb50020bd6" providerId="LiveId" clId="{C77AB8ED-3ABB-45C3-873B-C6012E543EDF}" dt="2022-08-27T03:19:29.959" v="19"/>
        <pc:sldMkLst>
          <pc:docMk/>
          <pc:sldMk cId="1968822137" sldId="449"/>
        </pc:sldMkLst>
        <pc:picChg chg="mod">
          <ac:chgData name="T H" userId="270efafb50020bd6" providerId="LiveId" clId="{C77AB8ED-3ABB-45C3-873B-C6012E543EDF}" dt="2022-08-27T03:19:26.390" v="18"/>
          <ac:picMkLst>
            <pc:docMk/>
            <pc:sldMk cId="1968822137" sldId="449"/>
            <ac:picMk id="22" creationId="{00000000-0000-0000-0000-000000000000}"/>
          </ac:picMkLst>
        </pc:picChg>
        <pc:picChg chg="mod">
          <ac:chgData name="T H" userId="270efafb50020bd6" providerId="LiveId" clId="{C77AB8ED-3ABB-45C3-873B-C6012E543EDF}" dt="2022-08-27T03:19:20.229" v="17"/>
          <ac:picMkLst>
            <pc:docMk/>
            <pc:sldMk cId="1968822137" sldId="449"/>
            <ac:picMk id="23" creationId="{00000000-0000-0000-0000-000000000000}"/>
          </ac:picMkLst>
        </pc:picChg>
        <pc:picChg chg="mod">
          <ac:chgData name="T H" userId="270efafb50020bd6" providerId="LiveId" clId="{C77AB8ED-3ABB-45C3-873B-C6012E543EDF}" dt="2022-08-27T03:19:29.959" v="19"/>
          <ac:picMkLst>
            <pc:docMk/>
            <pc:sldMk cId="1968822137" sldId="449"/>
            <ac:picMk id="307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=""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1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=""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0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3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5" y="1654629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2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5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" y="381000"/>
            <a:ext cx="16276356" cy="81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5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2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="" xmlns:a16="http://schemas.microsoft.com/office/drawing/2014/main" id="{C4A75548-7F64-6CA2-20DD-ED87EEA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0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3A1F4629-611C-9E40-0899-190B163B7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0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12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7525EBC1-91E5-757C-FEE8-7E35A1C62B1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099" y="1"/>
            <a:ext cx="2533028" cy="251232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="" xmlns:a16="http://schemas.microsoft.com/office/drawing/2014/main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3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7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4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microsoft.com/office/2007/relationships/hdphoto" Target="../media/hdphoto4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4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5014120" y="3424645"/>
            <a:ext cx="669021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975519" y="1036548"/>
            <a:ext cx="12137923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21" y="5372103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59" y="4729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5145674" y="3654465"/>
            <a:ext cx="6481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sản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nghệp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1).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2563751" y="1100096"/>
            <a:ext cx="11066886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>
              <a:spcBef>
                <a:spcPts val="600"/>
              </a:spcBef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4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=""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14" y="1200427"/>
            <a:ext cx="1071037" cy="11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0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1319" y="990600"/>
            <a:ext cx="13572940" cy="1200329"/>
            <a:chOff x="1804379" y="2133600"/>
            <a:chExt cx="13572940" cy="120032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38869" y="21336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Hãy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ích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mà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biết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42119" y="2329616"/>
            <a:ext cx="12649200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 số hoạt động sản xuất nông nghiệp khác và ích lợi của các hoạt động đó mà em biết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 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 thanh long, dưa hấu để cung cấp các hoa quả đầy đủ chất dinh dưỡng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 bò để lấy sữa và lấy thịt cung cấp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 mía để cung cấp đường và thực phẩm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 trâu để cung cấp sức kéo và thịt.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2FA3B1E0-7E1A-88E4-08C7-4055DB6F0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140" y="5151189"/>
            <a:ext cx="3124817" cy="39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0719" y="1524000"/>
            <a:ext cx="10574280" cy="5257800"/>
            <a:chOff x="4498238" y="2787771"/>
            <a:chExt cx="10574280" cy="5257800"/>
          </a:xfrm>
        </p:grpSpPr>
        <p:sp>
          <p:nvSpPr>
            <p:cNvPr id="2" name="Rounded Rectangle 1"/>
            <p:cNvSpPr/>
            <p:nvPr/>
          </p:nvSpPr>
          <p:spPr>
            <a:xfrm>
              <a:off x="4726837" y="3129055"/>
              <a:ext cx="10345681" cy="4916516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2834" h="3977495">
                  <a:moveTo>
                    <a:pt x="293298" y="697435"/>
                  </a:moveTo>
                  <a:cubicBezTo>
                    <a:pt x="379562" y="314057"/>
                    <a:pt x="400320" y="138023"/>
                    <a:pt x="662929" y="0"/>
                  </a:cubicBezTo>
                  <a:lnTo>
                    <a:pt x="11867377" y="0"/>
                  </a:lnTo>
                  <a:cubicBezTo>
                    <a:pt x="12095480" y="69011"/>
                    <a:pt x="12409536" y="314056"/>
                    <a:pt x="12478548" y="680182"/>
                  </a:cubicBezTo>
                  <a:lnTo>
                    <a:pt x="12702834" y="3314566"/>
                  </a:lnTo>
                  <a:cubicBezTo>
                    <a:pt x="12702834" y="3680692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529555"/>
                    <a:pt x="293298" y="697435"/>
                  </a:cubicBezTo>
                  <a:close/>
                </a:path>
              </a:pathLst>
            </a:custGeom>
            <a:solidFill>
              <a:srgbClr val="FFE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84038" y="3368856"/>
              <a:ext cx="9431281" cy="3416320"/>
            </a:xfrm>
            <a:custGeom>
              <a:avLst/>
              <a:gdLst>
                <a:gd name="connsiteX0" fmla="*/ 0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0 w 11506200"/>
                <a:gd name="connsiteY4" fmla="*/ 0 h 3416320"/>
                <a:gd name="connsiteX0" fmla="*/ 241539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241539 w 11506200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534837 w 11799498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1799498"/>
                <a:gd name="connsiteY0" fmla="*/ 0 h 3416320"/>
                <a:gd name="connsiteX1" fmla="*/ 11609717 w 11799498"/>
                <a:gd name="connsiteY1" fmla="*/ 86264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2006532"/>
                <a:gd name="connsiteY0" fmla="*/ 0 h 3364561"/>
                <a:gd name="connsiteX1" fmla="*/ 11609717 w 12006532"/>
                <a:gd name="connsiteY1" fmla="*/ 86264 h 3364561"/>
                <a:gd name="connsiteX2" fmla="*/ 12006532 w 12006532"/>
                <a:gd name="connsiteY2" fmla="*/ 3295550 h 3364561"/>
                <a:gd name="connsiteX3" fmla="*/ 0 w 12006532"/>
                <a:gd name="connsiteY3" fmla="*/ 3364561 h 3364561"/>
                <a:gd name="connsiteX4" fmla="*/ 426273 w 12006532"/>
                <a:gd name="connsiteY4" fmla="*/ 58227 h 3364561"/>
                <a:gd name="connsiteX5" fmla="*/ 534837 w 12006532"/>
                <a:gd name="connsiteY5" fmla="*/ 0 h 33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6532" h="3364561">
                  <a:moveTo>
                    <a:pt x="534837" y="0"/>
                  </a:moveTo>
                  <a:lnTo>
                    <a:pt x="11609717" y="86264"/>
                  </a:lnTo>
                  <a:lnTo>
                    <a:pt x="12006532" y="3295550"/>
                  </a:lnTo>
                  <a:lnTo>
                    <a:pt x="0" y="3364561"/>
                  </a:lnTo>
                  <a:cubicBezTo>
                    <a:pt x="170846" y="2262450"/>
                    <a:pt x="255427" y="1160338"/>
                    <a:pt x="426273" y="58227"/>
                  </a:cubicBezTo>
                  <a:lnTo>
                    <a:pt x="534837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bao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gồm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trọt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chăn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đánh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bắt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thủy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…</a:t>
              </a:r>
            </a:p>
            <a:p>
              <a:pPr algn="just"/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lương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phẩm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con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người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nguyên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liệu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khẩu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9718" y1="27778" x2="36620" y2="26068"/>
                          <a14:foregroundMark x1="36620" y1="26068" x2="41784" y2="30769"/>
                          <a14:foregroundMark x1="41784" y1="30769" x2="47887" y2="16239"/>
                          <a14:foregroundMark x1="47887" y1="16239" x2="14085" y2="30342"/>
                          <a14:foregroundMark x1="14085" y1="30342" x2="23005" y2="34615"/>
                          <a14:foregroundMark x1="14085" y1="29487" x2="17371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t="13111" r="3828" b="17223"/>
            <a:stretch/>
          </p:blipFill>
          <p:spPr bwMode="auto">
            <a:xfrm>
              <a:off x="4498238" y="2787771"/>
              <a:ext cx="1201555" cy="102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DC2E20-5E40-77B7-B063-15C597351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319" y="3886200"/>
            <a:ext cx="5839640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9DFCC2D8-15D3-D121-1BE3-4E1A62430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8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616" y="5592290"/>
            <a:ext cx="44196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1: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Gạo, ngô, lạc, trứng, sữa, rau củ quả, thịt.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6" y="2438400"/>
            <a:ext cx="4875184" cy="312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37" y="2438400"/>
            <a:ext cx="4760563" cy="31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/>
          <a:stretch/>
        </p:blipFill>
        <p:spPr bwMode="auto">
          <a:xfrm>
            <a:off x="10756616" y="2526361"/>
            <a:ext cx="47605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399236" y="915228"/>
            <a:ext cx="13727969" cy="1200329"/>
            <a:chOff x="1642894" y="2362200"/>
            <a:chExt cx="13727969" cy="1200329"/>
          </a:xfrm>
        </p:grpSpPr>
        <p:sp>
          <p:nvSpPr>
            <p:cNvPr id="21" name="Rectangle 20"/>
            <p:cNvSpPr/>
            <p:nvPr/>
          </p:nvSpPr>
          <p:spPr>
            <a:xfrm>
              <a:off x="2538868" y="2362200"/>
              <a:ext cx="1283199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phẩm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5758037" y="5592290"/>
            <a:ext cx="454138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2: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Cá, cua, tôm, hàu, mực, bạch tuộc.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56616" y="5548883"/>
            <a:ext cx="483313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3: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 trồng cung cấp gỗ, các loại dược liệu.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1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3319" y="2438400"/>
            <a:ext cx="8947734" cy="290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 sản phẩm khác của hoạt động sản xuất nông nghiệp mà em biết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cà phê, ca cao,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bưởi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quýt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nhãn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sữa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...</a:t>
            </a:r>
            <a:r>
              <a:rPr lang="nl-NL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1D632DC6-CE22-C7E2-AD37-7BC01DB50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421" y="3505200"/>
            <a:ext cx="7342740" cy="585787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147DB750-5BF9-B763-BF9C-7FBE1B08D57B}"/>
              </a:ext>
            </a:extLst>
          </p:cNvPr>
          <p:cNvSpPr/>
          <p:nvPr/>
        </p:nvSpPr>
        <p:spPr>
          <a:xfrm>
            <a:off x="5699919" y="2057400"/>
            <a:ext cx="9982200" cy="4343400"/>
          </a:xfrm>
          <a:custGeom>
            <a:avLst/>
            <a:gdLst>
              <a:gd name="connsiteX0" fmla="*/ 0 w 9982200"/>
              <a:gd name="connsiteY0" fmla="*/ 723914 h 4343400"/>
              <a:gd name="connsiteX1" fmla="*/ 723914 w 9982200"/>
              <a:gd name="connsiteY1" fmla="*/ 0 h 4343400"/>
              <a:gd name="connsiteX2" fmla="*/ 1663700 w 9982200"/>
              <a:gd name="connsiteY2" fmla="*/ 0 h 4343400"/>
              <a:gd name="connsiteX3" fmla="*/ 1663700 w 9982200"/>
              <a:gd name="connsiteY3" fmla="*/ 0 h 4343400"/>
              <a:gd name="connsiteX4" fmla="*/ 4159250 w 9982200"/>
              <a:gd name="connsiteY4" fmla="*/ 0 h 4343400"/>
              <a:gd name="connsiteX5" fmla="*/ 9258286 w 9982200"/>
              <a:gd name="connsiteY5" fmla="*/ 0 h 4343400"/>
              <a:gd name="connsiteX6" fmla="*/ 9982200 w 9982200"/>
              <a:gd name="connsiteY6" fmla="*/ 723914 h 4343400"/>
              <a:gd name="connsiteX7" fmla="*/ 9982200 w 9982200"/>
              <a:gd name="connsiteY7" fmla="*/ 2533650 h 4343400"/>
              <a:gd name="connsiteX8" fmla="*/ 9982200 w 9982200"/>
              <a:gd name="connsiteY8" fmla="*/ 2533650 h 4343400"/>
              <a:gd name="connsiteX9" fmla="*/ 9982200 w 9982200"/>
              <a:gd name="connsiteY9" fmla="*/ 3619500 h 4343400"/>
              <a:gd name="connsiteX10" fmla="*/ 9982200 w 9982200"/>
              <a:gd name="connsiteY10" fmla="*/ 3619486 h 4343400"/>
              <a:gd name="connsiteX11" fmla="*/ 9258286 w 9982200"/>
              <a:gd name="connsiteY11" fmla="*/ 4343400 h 4343400"/>
              <a:gd name="connsiteX12" fmla="*/ 4159250 w 9982200"/>
              <a:gd name="connsiteY12" fmla="*/ 4343400 h 4343400"/>
              <a:gd name="connsiteX13" fmla="*/ 1663700 w 9982200"/>
              <a:gd name="connsiteY13" fmla="*/ 4343400 h 4343400"/>
              <a:gd name="connsiteX14" fmla="*/ 1663700 w 9982200"/>
              <a:gd name="connsiteY14" fmla="*/ 4343400 h 4343400"/>
              <a:gd name="connsiteX15" fmla="*/ 723914 w 9982200"/>
              <a:gd name="connsiteY15" fmla="*/ 4343400 h 4343400"/>
              <a:gd name="connsiteX16" fmla="*/ 0 w 9982200"/>
              <a:gd name="connsiteY16" fmla="*/ 3619486 h 4343400"/>
              <a:gd name="connsiteX17" fmla="*/ 0 w 9982200"/>
              <a:gd name="connsiteY17" fmla="*/ 3619500 h 4343400"/>
              <a:gd name="connsiteX18" fmla="*/ -1235497 w 9982200"/>
              <a:gd name="connsiteY18" fmla="*/ 4281029 h 4343400"/>
              <a:gd name="connsiteX19" fmla="*/ 0 w 9982200"/>
              <a:gd name="connsiteY19" fmla="*/ 2533650 h 4343400"/>
              <a:gd name="connsiteX20" fmla="*/ 0 w 9982200"/>
              <a:gd name="connsiteY20" fmla="*/ 723914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982200" h="4343400" extrusionOk="0">
                <a:moveTo>
                  <a:pt x="0" y="723914"/>
                </a:moveTo>
                <a:cubicBezTo>
                  <a:pt x="53151" y="288889"/>
                  <a:pt x="290803" y="7204"/>
                  <a:pt x="723914" y="0"/>
                </a:cubicBezTo>
                <a:cubicBezTo>
                  <a:pt x="996843" y="83272"/>
                  <a:pt x="1506004" y="-44913"/>
                  <a:pt x="1663700" y="0"/>
                </a:cubicBezTo>
                <a:lnTo>
                  <a:pt x="1663700" y="0"/>
                </a:lnTo>
                <a:cubicBezTo>
                  <a:pt x="2847479" y="-485"/>
                  <a:pt x="3026602" y="19842"/>
                  <a:pt x="4159250" y="0"/>
                </a:cubicBezTo>
                <a:cubicBezTo>
                  <a:pt x="6097304" y="-65216"/>
                  <a:pt x="8647658" y="81738"/>
                  <a:pt x="9258286" y="0"/>
                </a:cubicBezTo>
                <a:cubicBezTo>
                  <a:pt x="9666459" y="-22995"/>
                  <a:pt x="9972701" y="281235"/>
                  <a:pt x="9982200" y="723914"/>
                </a:cubicBezTo>
                <a:cubicBezTo>
                  <a:pt x="9979350" y="1463143"/>
                  <a:pt x="9825766" y="1670186"/>
                  <a:pt x="9982200" y="2533650"/>
                </a:cubicBezTo>
                <a:lnTo>
                  <a:pt x="9982200" y="2533650"/>
                </a:lnTo>
                <a:cubicBezTo>
                  <a:pt x="10077973" y="2935264"/>
                  <a:pt x="10073010" y="3411343"/>
                  <a:pt x="9982200" y="3619500"/>
                </a:cubicBezTo>
                <a:cubicBezTo>
                  <a:pt x="9982199" y="3619498"/>
                  <a:pt x="9982199" y="3619492"/>
                  <a:pt x="9982200" y="3619486"/>
                </a:cubicBezTo>
                <a:cubicBezTo>
                  <a:pt x="10030692" y="3996388"/>
                  <a:pt x="9666732" y="4347051"/>
                  <a:pt x="9258286" y="4343400"/>
                </a:cubicBezTo>
                <a:cubicBezTo>
                  <a:pt x="8243473" y="4357278"/>
                  <a:pt x="5491239" y="4342069"/>
                  <a:pt x="4159250" y="4343400"/>
                </a:cubicBezTo>
                <a:cubicBezTo>
                  <a:pt x="3508584" y="4382753"/>
                  <a:pt x="1938339" y="4397089"/>
                  <a:pt x="1663700" y="4343400"/>
                </a:cubicBezTo>
                <a:lnTo>
                  <a:pt x="1663700" y="4343400"/>
                </a:lnTo>
                <a:cubicBezTo>
                  <a:pt x="1418578" y="4422181"/>
                  <a:pt x="1079838" y="4324810"/>
                  <a:pt x="723914" y="4343400"/>
                </a:cubicBezTo>
                <a:cubicBezTo>
                  <a:pt x="336341" y="4344120"/>
                  <a:pt x="26329" y="4053548"/>
                  <a:pt x="0" y="3619486"/>
                </a:cubicBezTo>
                <a:cubicBezTo>
                  <a:pt x="1" y="3619487"/>
                  <a:pt x="1" y="3619495"/>
                  <a:pt x="0" y="3619500"/>
                </a:cubicBezTo>
                <a:cubicBezTo>
                  <a:pt x="-626547" y="3910819"/>
                  <a:pt x="-989765" y="4191944"/>
                  <a:pt x="-1235497" y="4281029"/>
                </a:cubicBezTo>
                <a:cubicBezTo>
                  <a:pt x="-1075232" y="3808477"/>
                  <a:pt x="-394847" y="3159258"/>
                  <a:pt x="0" y="2533650"/>
                </a:cubicBezTo>
                <a:cubicBezTo>
                  <a:pt x="-159233" y="2069252"/>
                  <a:pt x="-22333" y="1560585"/>
                  <a:pt x="0" y="723914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03940048">
                  <a:prstGeom prst="wedgeRoundRectCallout">
                    <a:avLst>
                      <a:gd name="adj1" fmla="val -62377"/>
                      <a:gd name="adj2" fmla="val 485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8181D9C2-E1FA-BFD2-E3D3-D84575305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05" y="2400971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6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757319" y="40085"/>
            <a:ext cx="13863023" cy="881723"/>
            <a:chOff x="1551146" y="2394877"/>
            <a:chExt cx="13863023" cy="88172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96" b="100000" l="0" r="97131">
                          <a14:foregroundMark x1="31967" y1="22749" x2="29098" y2="30806"/>
                          <a14:foregroundMark x1="29098" y1="30806" x2="29098" y2="49763"/>
                          <a14:foregroundMark x1="29098" y1="49763" x2="76230" y2="53081"/>
                          <a14:foregroundMark x1="76230" y1="53081" x2="65164" y2="77251"/>
                          <a14:foregroundMark x1="65164" y1="77251" x2="81967" y2="32227"/>
                          <a14:foregroundMark x1="81967" y1="32227" x2="37705" y2="469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146" y="2394877"/>
              <a:ext cx="1019623" cy="88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75719" y="2554069"/>
              <a:ext cx="128384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Ghép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cặp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46919" y="1049728"/>
            <a:ext cx="1501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80319" y="5810250"/>
            <a:ext cx="4800600" cy="685800"/>
            <a:chOff x="2060957" y="5943600"/>
            <a:chExt cx="4328410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2060957" y="5943600"/>
              <a:ext cx="4328410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80319" y="6781800"/>
            <a:ext cx="4528874" cy="685800"/>
            <a:chOff x="2060957" y="5943600"/>
            <a:chExt cx="4071674" cy="685800"/>
          </a:xfrm>
        </p:grpSpPr>
        <p:sp>
          <p:nvSpPr>
            <p:cNvPr id="30" name="Rounded Rectangle 29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bò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80319" y="4838700"/>
            <a:ext cx="4528875" cy="685800"/>
            <a:chOff x="2060957" y="5943600"/>
            <a:chExt cx="4071675" cy="685800"/>
          </a:xfrm>
        </p:grpSpPr>
        <p:sp>
          <p:nvSpPr>
            <p:cNvPr id="33" name="Rounded Rectangle 32"/>
            <p:cNvSpPr/>
            <p:nvPr/>
          </p:nvSpPr>
          <p:spPr>
            <a:xfrm>
              <a:off x="2060958" y="5943600"/>
              <a:ext cx="4071674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80319" y="3867150"/>
            <a:ext cx="4528874" cy="685800"/>
            <a:chOff x="2060957" y="5943600"/>
            <a:chExt cx="4071674" cy="685800"/>
          </a:xfrm>
        </p:grpSpPr>
        <p:sp>
          <p:nvSpPr>
            <p:cNvPr id="36" name="Rounded Rectangle 35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vịt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80319" y="2895600"/>
            <a:ext cx="4528874" cy="685800"/>
            <a:chOff x="2060957" y="5943600"/>
            <a:chExt cx="4071674" cy="685800"/>
          </a:xfrm>
        </p:grpSpPr>
        <p:sp>
          <p:nvSpPr>
            <p:cNvPr id="39" name="Rounded Rectangle 38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lúa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17854" y="6781800"/>
            <a:ext cx="8058433" cy="956693"/>
            <a:chOff x="2022906" y="5943600"/>
            <a:chExt cx="7434734" cy="956693"/>
          </a:xfrm>
        </p:grpSpPr>
        <p:sp>
          <p:nvSpPr>
            <p:cNvPr id="43" name="Rounded Rectangle 42"/>
            <p:cNvSpPr/>
            <p:nvPr/>
          </p:nvSpPr>
          <p:spPr>
            <a:xfrm>
              <a:off x="2630983" y="6214493"/>
              <a:ext cx="6826657" cy="685800"/>
            </a:xfrm>
            <a:prstGeom prst="roundRect">
              <a:avLst>
                <a:gd name="adj" fmla="val 34314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gỗ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chống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xói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mòn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đất</a:t>
              </a:r>
              <a:endPara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22906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59097" y="5810250"/>
            <a:ext cx="6913423" cy="685800"/>
            <a:chOff x="2060957" y="5943600"/>
            <a:chExt cx="6378344" cy="685800"/>
          </a:xfrm>
        </p:grpSpPr>
        <p:sp>
          <p:nvSpPr>
            <p:cNvPr id="46" name="Rounded Rectangle 45"/>
            <p:cNvSpPr/>
            <p:nvPr/>
          </p:nvSpPr>
          <p:spPr>
            <a:xfrm>
              <a:off x="2423318" y="5943600"/>
              <a:ext cx="6015983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thịt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trứng</a:t>
              </a:r>
              <a:endPara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159097" y="4838700"/>
            <a:ext cx="6684822" cy="685800"/>
            <a:chOff x="2060957" y="5943600"/>
            <a:chExt cx="6167436" cy="685800"/>
          </a:xfrm>
        </p:grpSpPr>
        <p:sp>
          <p:nvSpPr>
            <p:cNvPr id="49" name="Rounded Rectangle 48"/>
            <p:cNvSpPr/>
            <p:nvPr/>
          </p:nvSpPr>
          <p:spPr>
            <a:xfrm>
              <a:off x="2423317" y="5943600"/>
              <a:ext cx="5805076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159097" y="3867150"/>
            <a:ext cx="5586646" cy="685800"/>
            <a:chOff x="2060957" y="5943600"/>
            <a:chExt cx="5154255" cy="685800"/>
          </a:xfrm>
        </p:grpSpPr>
        <p:sp>
          <p:nvSpPr>
            <p:cNvPr id="52" name="Rounded Rectangle 51"/>
            <p:cNvSpPr/>
            <p:nvPr/>
          </p:nvSpPr>
          <p:spPr>
            <a:xfrm>
              <a:off x="2423318" y="5943600"/>
              <a:ext cx="4791894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gạo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159097" y="2895600"/>
            <a:ext cx="6456222" cy="685800"/>
            <a:chOff x="2060957" y="5943600"/>
            <a:chExt cx="5956528" cy="685800"/>
          </a:xfrm>
        </p:grpSpPr>
        <p:sp>
          <p:nvSpPr>
            <p:cNvPr id="55" name="Rounded Rectangle 54"/>
            <p:cNvSpPr/>
            <p:nvPr/>
          </p:nvSpPr>
          <p:spPr>
            <a:xfrm>
              <a:off x="2060957" y="5943600"/>
              <a:ext cx="5956528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thịt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sữa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cxnSp>
        <p:nvCxnSpPr>
          <p:cNvPr id="12" name="Straight Connector 11"/>
          <p:cNvCxnSpPr>
            <a:stCxn id="39" idx="3"/>
            <a:endCxn id="53" idx="2"/>
          </p:cNvCxnSpPr>
          <p:nvPr/>
        </p:nvCxnSpPr>
        <p:spPr>
          <a:xfrm>
            <a:off x="5809193" y="3238500"/>
            <a:ext cx="2349904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3"/>
            <a:endCxn id="47" idx="2"/>
          </p:cNvCxnSpPr>
          <p:nvPr/>
        </p:nvCxnSpPr>
        <p:spPr>
          <a:xfrm>
            <a:off x="5809193" y="4210050"/>
            <a:ext cx="2349904" cy="19431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3" idx="3"/>
          </p:cNvCxnSpPr>
          <p:nvPr/>
        </p:nvCxnSpPr>
        <p:spPr>
          <a:xfrm>
            <a:off x="5809194" y="5181600"/>
            <a:ext cx="2305079" cy="19655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  <a:stCxn id="8" idx="3"/>
            <a:endCxn id="50" idx="2"/>
          </p:cNvCxnSpPr>
          <p:nvPr/>
        </p:nvCxnSpPr>
        <p:spPr>
          <a:xfrm flipV="1">
            <a:off x="6080919" y="5181600"/>
            <a:ext cx="2078178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0" idx="3"/>
            <a:endCxn id="56" idx="2"/>
          </p:cNvCxnSpPr>
          <p:nvPr/>
        </p:nvCxnSpPr>
        <p:spPr>
          <a:xfrm flipV="1">
            <a:off x="5809193" y="3238500"/>
            <a:ext cx="2349904" cy="388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5904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1AA41CB2-D560-12FE-9CC6-09B9566FD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86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vật chứa, lon&#10;&#10;Mô tả được tạo tự động">
            <a:extLst>
              <a:ext uri="{FF2B5EF4-FFF2-40B4-BE49-F238E27FC236}">
                <a16:creationId xmlns="" xmlns:a16="http://schemas.microsoft.com/office/drawing/2014/main" id="{1359209C-32BE-D4A3-FEC0-78507782E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77" y="304800"/>
            <a:ext cx="9690781" cy="4267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815B7F2E-D246-E75F-5459-417CC875E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3048000"/>
            <a:ext cx="9220200" cy="68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8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="" xmlns:a16="http://schemas.microsoft.com/office/drawing/2014/main" id="{FF854761-78E7-8E6C-5359-D01E93A5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9" y="6716983"/>
            <a:ext cx="9817433" cy="167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1585" tIns="95792" rIns="191585" bIns="957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Hoạt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động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sản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xuất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nông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nghiệp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(</a:t>
            </a:r>
            <a:r>
              <a:rPr lang="en-GB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Tiết</a:t>
            </a: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69323C4A-2B6D-14FA-EDA9-DB3126B2F50A}"/>
              </a:ext>
            </a:extLst>
          </p:cNvPr>
          <p:cNvSpPr txBox="1"/>
          <p:nvPr/>
        </p:nvSpPr>
        <p:spPr>
          <a:xfrm>
            <a:off x="4023519" y="5750004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Tuần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="" xmlns:a16="http://schemas.microsoft.com/office/drawing/2014/main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19" y="4572000"/>
            <a:ext cx="3810000" cy="40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36986" y="1487607"/>
            <a:ext cx="12266895" cy="2340038"/>
            <a:chOff x="2004077" y="4248834"/>
            <a:chExt cx="12266895" cy="2340038"/>
          </a:xfrm>
        </p:grpSpPr>
        <p:sp>
          <p:nvSpPr>
            <p:cNvPr id="6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9945" y="5094571"/>
              <a:ext cx="108583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bữa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889919" y="4556185"/>
            <a:ext cx="12266895" cy="2340038"/>
            <a:chOff x="2004077" y="4248834"/>
            <a:chExt cx="12266895" cy="2340038"/>
          </a:xfrm>
        </p:grpSpPr>
        <p:sp>
          <p:nvSpPr>
            <p:cNvPr id="10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7012" y="5371570"/>
              <a:ext cx="108583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653E91-779F-880A-1585-2AC35BE735C3}"/>
              </a:ext>
            </a:extLst>
          </p:cNvPr>
          <p:cNvSpPr txBox="1"/>
          <p:nvPr/>
        </p:nvSpPr>
        <p:spPr>
          <a:xfrm>
            <a:off x="4175919" y="1752600"/>
            <a:ext cx="10363200" cy="2226993"/>
          </a:xfrm>
          <a:prstGeom prst="roundRect">
            <a:avLst/>
          </a:prstGeom>
          <a:noFill/>
          <a:ln>
            <a:solidFill>
              <a:srgbClr val="FFFFFF">
                <a:alpha val="21176"/>
              </a:srgbClr>
            </a:solidFill>
          </a:ln>
        </p:spPr>
        <p:txBody>
          <a:bodyPr wrap="square" rtlCol="0">
            <a:spAutoFit/>
          </a:bodyPr>
          <a:lstStyle/>
          <a:p>
            <a:pPr lvl="0" defTabSz="193665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 NÔNG NGHIỆP (TIẾT 2)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EB1CC0D0-5712-4CBF-B554-E6AD44265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  <p:pic>
        <p:nvPicPr>
          <p:cNvPr id="3" name="Hình ảnh 2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BDB3584C-B1E0-B1E7-9729-E8DD88D9F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111" l="9947" r="89876">
                        <a14:foregroundMark x1="30018" y1="62222" x2="35879" y2="65778"/>
                        <a14:foregroundMark x1="50622" y1="87556" x2="51332" y2="93556"/>
                        <a14:foregroundMark x1="58082" y1="94000" x2="58082" y2="94000"/>
                        <a14:foregroundMark x1="38721" y1="96222" x2="42387" y2="96222"/>
                        <a14:foregroundMark x1="55240" y1="96000" x2="64654" y2="94667"/>
                        <a14:foregroundMark x1="64654" y1="94667" x2="65413" y2="94667"/>
                        <a14:foregroundMark x1="58970" y1="96667" x2="58970" y2="96667"/>
                        <a14:foregroundMark x1="67318" y1="95333" x2="67318" y2="95333"/>
                        <a14:foregroundMark x1="69094" y1="95333" x2="69094" y2="95333"/>
                        <a14:foregroundMark x1="70337" y1="95333" x2="70337" y2="95333"/>
                        <a14:foregroundMark x1="71226" y1="95333" x2="71226" y2="95333"/>
                        <a14:foregroundMark x1="37123" y1="95333" x2="42534" y2="95935"/>
                        <a14:foregroundMark x1="36234" y1="94889" x2="41385" y2="96000"/>
                        <a14:foregroundMark x1="15986" y1="62889" x2="22025" y2="65111"/>
                        <a14:foregroundMark x1="17229" y1="73556" x2="20604" y2="76000"/>
                        <a14:foregroundMark x1="44405" y1="95556" x2="46181" y2="95333"/>
                        <a14:foregroundMark x1="49556" y1="96222" x2="49556" y2="96222"/>
                        <a14:foregroundMark x1="56661" y1="97111" x2="56661" y2="97111"/>
                        <a14:backgroundMark x1="39254" y1="98889" x2="39254" y2="98889"/>
                        <a14:backgroundMark x1="42612" y1="99591" x2="53108" y2="99778"/>
                        <a14:backgroundMark x1="40675" y1="99556" x2="42475" y2="99588"/>
                        <a14:backgroundMark x1="55950" y1="98889" x2="55950" y2="98889"/>
                        <a14:backgroundMark x1="61456" y1="99111" x2="61456" y2="99111"/>
                        <a14:backgroundMark x1="63588" y1="98889" x2="64831" y2="9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38" y="3200400"/>
            <a:ext cx="7150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2362201"/>
            <a:ext cx="3810000" cy="271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82" y="2362201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82" y="2362200"/>
            <a:ext cx="3781673" cy="272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2362200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51902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25" y="5190207"/>
            <a:ext cx="3760428" cy="27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22" y="5190207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51902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89919" y="914400"/>
            <a:ext cx="13734425" cy="1200329"/>
            <a:chOff x="1642894" y="2362200"/>
            <a:chExt cx="13734425" cy="1200329"/>
          </a:xfrm>
        </p:grpSpPr>
        <p:sp>
          <p:nvSpPr>
            <p:cNvPr id="14" name="Rectangle 13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 </a:t>
              </a:r>
            </a:p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ích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95930"/>
              </p:ext>
            </p:extLst>
          </p:nvPr>
        </p:nvGraphicFramePr>
        <p:xfrm>
          <a:off x="975520" y="0"/>
          <a:ext cx="14187253" cy="85005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76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68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438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6733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Hình</a:t>
                      </a:r>
                      <a:endParaRPr lang="en-US" sz="3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734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93802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75519" y="2411506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8519" y="2411506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519" y="2411506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gạo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77947" y="304204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20947" y="3042047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lợn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68947" y="3042047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89573" y="6708330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118519" y="6993056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66519" y="6894063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75519" y="3648565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18519" y="3648565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66519" y="3648565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sản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75519" y="4246118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118519" y="4246118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66519" y="4246118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trứng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75519" y="4861671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18519" y="4861671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phê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66519" y="4861671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nguyên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sản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phê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75519" y="5477224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18519" y="5477224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hoạch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66519" y="5477224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75519" y="609277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111492" y="6278510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66519" y="6185643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78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60" t="27483" b="7831"/>
          <a:stretch/>
        </p:blipFill>
        <p:spPr bwMode="auto">
          <a:xfrm>
            <a:off x="11309954" y="2590800"/>
            <a:ext cx="4285284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t="29037" r="66575"/>
          <a:stretch/>
        </p:blipFill>
        <p:spPr bwMode="auto">
          <a:xfrm>
            <a:off x="975519" y="2590800"/>
            <a:ext cx="4115252" cy="18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499519" y="1143000"/>
            <a:ext cx="13239885" cy="1200329"/>
            <a:chOff x="1642894" y="2362200"/>
            <a:chExt cx="12805991" cy="1200329"/>
          </a:xfrm>
        </p:grpSpPr>
        <p:sp>
          <p:nvSpPr>
            <p:cNvPr id="20" name="Rectangle 19"/>
            <p:cNvSpPr/>
            <p:nvPr/>
          </p:nvSpPr>
          <p:spPr>
            <a:xfrm>
              <a:off x="2538869" y="2362200"/>
              <a:ext cx="119100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Hãy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xếp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vào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nhóm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40" r="34320" b="35314"/>
          <a:stretch/>
        </p:blipFill>
        <p:spPr bwMode="auto">
          <a:xfrm>
            <a:off x="6157119" y="2696384"/>
            <a:ext cx="4285284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547519" y="2743200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05319" y="2743200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75518" y="4577752"/>
            <a:ext cx="3962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tôm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09519" y="4577752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lúa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gà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phê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642276" y="457775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22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10025</TotalTime>
  <Words>554</Words>
  <Application>Microsoft Office PowerPoint</Application>
  <PresentationFormat>Custom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#9Slide05 Brannboll Ny</vt:lpstr>
      <vt:lpstr>Arial</vt:lpstr>
      <vt:lpstr>Arial-Rounded</vt:lpstr>
      <vt:lpstr>AvantGarde</vt:lpstr>
      <vt:lpstr>Calibri</vt:lpstr>
      <vt:lpstr>Calibri Light</vt:lpstr>
      <vt:lpstr>SVN-Anastasia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1163</cp:revision>
  <dcterms:created xsi:type="dcterms:W3CDTF">2008-09-09T22:52:10Z</dcterms:created>
  <dcterms:modified xsi:type="dcterms:W3CDTF">2022-11-15T03:20:50Z</dcterms:modified>
</cp:coreProperties>
</file>