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0" r:id="rId2"/>
    <p:sldId id="359" r:id="rId3"/>
    <p:sldId id="367" r:id="rId4"/>
    <p:sldId id="368" r:id="rId5"/>
    <p:sldId id="362" r:id="rId6"/>
    <p:sldId id="363" r:id="rId7"/>
    <p:sldId id="364" r:id="rId8"/>
    <p:sldId id="319" r:id="rId9"/>
    <p:sldId id="332" r:id="rId10"/>
    <p:sldId id="338" r:id="rId11"/>
    <p:sldId id="349" r:id="rId12"/>
    <p:sldId id="339" r:id="rId13"/>
    <p:sldId id="341" r:id="rId14"/>
    <p:sldId id="350" r:id="rId15"/>
    <p:sldId id="325" r:id="rId16"/>
    <p:sldId id="353" r:id="rId17"/>
    <p:sldId id="318" r:id="rId18"/>
    <p:sldId id="365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FD8F1-1A76-40C3-8C74-3260094CB53F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0974C-5E57-417B-8B65-564F9AB6F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7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29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13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dirty="0">
              <a:latin typeface="UTM Aristote" panose="020406030505060202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hộp</a:t>
            </a:r>
            <a:r>
              <a:rPr lang="en-US" altLang="zh-CN" dirty="0"/>
              <a:t> </a:t>
            </a:r>
            <a:r>
              <a:rPr lang="en-US" altLang="zh-CN" dirty="0" err="1"/>
              <a:t>quà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hộp</a:t>
            </a:r>
            <a:r>
              <a:rPr lang="en-US" altLang="zh-CN" dirty="0"/>
              <a:t> </a:t>
            </a:r>
            <a:r>
              <a:rPr lang="en-US" altLang="zh-CN" dirty="0" err="1"/>
              <a:t>quà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222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3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3788" y="5033779"/>
            <a:ext cx="12188212" cy="2163708"/>
            <a:chOff x="-69575" y="4694291"/>
            <a:chExt cx="12188212" cy="21637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08069" y="-2142254"/>
            <a:ext cx="6352692" cy="10850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4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20B60657-0D48-8BA2-4DD4-D1EEF698C5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247650"/>
            <a:ext cx="1438274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8.png"/><Relationship Id="rId11" Type="http://schemas.openxmlformats.org/officeDocument/2006/relationships/image" Target="../media/image52.png"/><Relationship Id="rId5" Type="http://schemas.openxmlformats.org/officeDocument/2006/relationships/image" Target="../media/image3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19,670 Food Scale Illustrations &amp;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32" y="3256883"/>
            <a:ext cx="2929843" cy="29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d apples in a basket isolated on whit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" b="92418" l="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70" y="4520889"/>
            <a:ext cx="1503344" cy="14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19,670 Food Scale Illustrations &amp;amp; Clip Art - iStock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7797"/>
            <a:ext cx="1350203" cy="13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84972" y="2187063"/>
            <a:ext cx="1553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Toán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ACFEA-3904-E239-323A-823EF852C5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6440" y="2804844"/>
            <a:ext cx="8426261" cy="1997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0473" y="1249458"/>
            <a:ext cx="903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81 0.00185 L -0.61276 -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9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24136"/>
          <a:stretch>
            <a:fillRect/>
          </a:stretch>
        </p:blipFill>
        <p:spPr>
          <a:xfrm>
            <a:off x="-1028700" y="-812800"/>
            <a:ext cx="14211300" cy="8699500"/>
          </a:xfrm>
          <a:prstGeom prst="rect">
            <a:avLst/>
          </a:prstGeom>
        </p:spPr>
      </p:pic>
      <p:sp>
        <p:nvSpPr>
          <p:cNvPr id="41" name="PA_文本框 33"/>
          <p:cNvSpPr txBox="1"/>
          <p:nvPr>
            <p:custDataLst>
              <p:tags r:id="rId2"/>
            </p:custDataLst>
          </p:nvPr>
        </p:nvSpPr>
        <p:spPr>
          <a:xfrm>
            <a:off x="1977543" y="4571072"/>
            <a:ext cx="7331150" cy="1938992"/>
          </a:xfrm>
          <a:custGeom>
            <a:avLst/>
            <a:gdLst>
              <a:gd name="connsiteX0" fmla="*/ 0 w 7331150"/>
              <a:gd name="connsiteY0" fmla="*/ 0 h 1938992"/>
              <a:gd name="connsiteX1" fmla="*/ 593157 w 7331150"/>
              <a:gd name="connsiteY1" fmla="*/ 0 h 1938992"/>
              <a:gd name="connsiteX2" fmla="*/ 1186313 w 7331150"/>
              <a:gd name="connsiteY2" fmla="*/ 0 h 1938992"/>
              <a:gd name="connsiteX3" fmla="*/ 1999405 w 7331150"/>
              <a:gd name="connsiteY3" fmla="*/ 0 h 1938992"/>
              <a:gd name="connsiteX4" fmla="*/ 2519250 w 7331150"/>
              <a:gd name="connsiteY4" fmla="*/ 0 h 1938992"/>
              <a:gd name="connsiteX5" fmla="*/ 3332341 w 7331150"/>
              <a:gd name="connsiteY5" fmla="*/ 0 h 1938992"/>
              <a:gd name="connsiteX6" fmla="*/ 4072121 w 7331150"/>
              <a:gd name="connsiteY6" fmla="*/ 0 h 1938992"/>
              <a:gd name="connsiteX7" fmla="*/ 4811900 w 7331150"/>
              <a:gd name="connsiteY7" fmla="*/ 0 h 1938992"/>
              <a:gd name="connsiteX8" fmla="*/ 5551680 w 7331150"/>
              <a:gd name="connsiteY8" fmla="*/ 0 h 1938992"/>
              <a:gd name="connsiteX9" fmla="*/ 5998214 w 7331150"/>
              <a:gd name="connsiteY9" fmla="*/ 0 h 1938992"/>
              <a:gd name="connsiteX10" fmla="*/ 6591370 w 7331150"/>
              <a:gd name="connsiteY10" fmla="*/ 0 h 1938992"/>
              <a:gd name="connsiteX11" fmla="*/ 7331150 w 7331150"/>
              <a:gd name="connsiteY11" fmla="*/ 0 h 1938992"/>
              <a:gd name="connsiteX12" fmla="*/ 7331150 w 7331150"/>
              <a:gd name="connsiteY12" fmla="*/ 588161 h 1938992"/>
              <a:gd name="connsiteX13" fmla="*/ 7331150 w 7331150"/>
              <a:gd name="connsiteY13" fmla="*/ 1176322 h 1938992"/>
              <a:gd name="connsiteX14" fmla="*/ 7331150 w 7331150"/>
              <a:gd name="connsiteY14" fmla="*/ 1938992 h 1938992"/>
              <a:gd name="connsiteX15" fmla="*/ 6811305 w 7331150"/>
              <a:gd name="connsiteY15" fmla="*/ 1938992 h 1938992"/>
              <a:gd name="connsiteX16" fmla="*/ 6144837 w 7331150"/>
              <a:gd name="connsiteY16" fmla="*/ 1938992 h 1938992"/>
              <a:gd name="connsiteX17" fmla="*/ 5331745 w 7331150"/>
              <a:gd name="connsiteY17" fmla="*/ 1938992 h 1938992"/>
              <a:gd name="connsiteX18" fmla="*/ 4738589 w 7331150"/>
              <a:gd name="connsiteY18" fmla="*/ 1938992 h 1938992"/>
              <a:gd name="connsiteX19" fmla="*/ 4145432 w 7331150"/>
              <a:gd name="connsiteY19" fmla="*/ 1938992 h 1938992"/>
              <a:gd name="connsiteX20" fmla="*/ 3405652 w 7331150"/>
              <a:gd name="connsiteY20" fmla="*/ 1938992 h 1938992"/>
              <a:gd name="connsiteX21" fmla="*/ 2812496 w 7331150"/>
              <a:gd name="connsiteY21" fmla="*/ 1938992 h 1938992"/>
              <a:gd name="connsiteX22" fmla="*/ 2292651 w 7331150"/>
              <a:gd name="connsiteY22" fmla="*/ 1938992 h 1938992"/>
              <a:gd name="connsiteX23" fmla="*/ 1626182 w 7331150"/>
              <a:gd name="connsiteY23" fmla="*/ 1938992 h 1938992"/>
              <a:gd name="connsiteX24" fmla="*/ 886403 w 7331150"/>
              <a:gd name="connsiteY24" fmla="*/ 1938992 h 1938992"/>
              <a:gd name="connsiteX25" fmla="*/ 0 w 7331150"/>
              <a:gd name="connsiteY25" fmla="*/ 1938992 h 1938992"/>
              <a:gd name="connsiteX26" fmla="*/ 0 w 7331150"/>
              <a:gd name="connsiteY26" fmla="*/ 1292661 h 1938992"/>
              <a:gd name="connsiteX27" fmla="*/ 0 w 7331150"/>
              <a:gd name="connsiteY27" fmla="*/ 607551 h 1938992"/>
              <a:gd name="connsiteX28" fmla="*/ 0 w 733115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31150" h="1938992" fill="none" extrusionOk="0">
                <a:moveTo>
                  <a:pt x="0" y="0"/>
                </a:moveTo>
                <a:cubicBezTo>
                  <a:pt x="282237" y="-16144"/>
                  <a:pt x="363989" y="-20514"/>
                  <a:pt x="593157" y="0"/>
                </a:cubicBezTo>
                <a:cubicBezTo>
                  <a:pt x="822325" y="20514"/>
                  <a:pt x="930166" y="-10489"/>
                  <a:pt x="1186313" y="0"/>
                </a:cubicBezTo>
                <a:cubicBezTo>
                  <a:pt x="1442460" y="10489"/>
                  <a:pt x="1741725" y="-32014"/>
                  <a:pt x="1999405" y="0"/>
                </a:cubicBezTo>
                <a:cubicBezTo>
                  <a:pt x="2257085" y="32014"/>
                  <a:pt x="2389936" y="5671"/>
                  <a:pt x="2519250" y="0"/>
                </a:cubicBezTo>
                <a:cubicBezTo>
                  <a:pt x="2648564" y="-5671"/>
                  <a:pt x="3063527" y="33304"/>
                  <a:pt x="3332341" y="0"/>
                </a:cubicBezTo>
                <a:cubicBezTo>
                  <a:pt x="3601155" y="-33304"/>
                  <a:pt x="3897215" y="-31709"/>
                  <a:pt x="4072121" y="0"/>
                </a:cubicBezTo>
                <a:cubicBezTo>
                  <a:pt x="4247027" y="31709"/>
                  <a:pt x="4650324" y="-11699"/>
                  <a:pt x="4811900" y="0"/>
                </a:cubicBezTo>
                <a:cubicBezTo>
                  <a:pt x="4973476" y="11699"/>
                  <a:pt x="5235474" y="5635"/>
                  <a:pt x="5551680" y="0"/>
                </a:cubicBezTo>
                <a:cubicBezTo>
                  <a:pt x="5867886" y="-5635"/>
                  <a:pt x="5897226" y="11755"/>
                  <a:pt x="5998214" y="0"/>
                </a:cubicBezTo>
                <a:cubicBezTo>
                  <a:pt x="6099202" y="-11755"/>
                  <a:pt x="6336245" y="-20839"/>
                  <a:pt x="6591370" y="0"/>
                </a:cubicBezTo>
                <a:cubicBezTo>
                  <a:pt x="6846495" y="20839"/>
                  <a:pt x="6968602" y="-13269"/>
                  <a:pt x="7331150" y="0"/>
                </a:cubicBezTo>
                <a:cubicBezTo>
                  <a:pt x="7324514" y="200410"/>
                  <a:pt x="7315051" y="299682"/>
                  <a:pt x="7331150" y="588161"/>
                </a:cubicBezTo>
                <a:cubicBezTo>
                  <a:pt x="7347249" y="876640"/>
                  <a:pt x="7348735" y="941862"/>
                  <a:pt x="7331150" y="1176322"/>
                </a:cubicBezTo>
                <a:cubicBezTo>
                  <a:pt x="7313565" y="1410782"/>
                  <a:pt x="7367569" y="1595400"/>
                  <a:pt x="7331150" y="1938992"/>
                </a:cubicBezTo>
                <a:cubicBezTo>
                  <a:pt x="7156876" y="1925838"/>
                  <a:pt x="6943986" y="1946628"/>
                  <a:pt x="6811305" y="1938992"/>
                </a:cubicBezTo>
                <a:cubicBezTo>
                  <a:pt x="6678624" y="1931356"/>
                  <a:pt x="6410920" y="1914833"/>
                  <a:pt x="6144837" y="1938992"/>
                </a:cubicBezTo>
                <a:cubicBezTo>
                  <a:pt x="5878754" y="1963151"/>
                  <a:pt x="5544830" y="1973611"/>
                  <a:pt x="5331745" y="1938992"/>
                </a:cubicBezTo>
                <a:cubicBezTo>
                  <a:pt x="5118660" y="1904373"/>
                  <a:pt x="4885389" y="1927785"/>
                  <a:pt x="4738589" y="1938992"/>
                </a:cubicBezTo>
                <a:cubicBezTo>
                  <a:pt x="4591789" y="1950199"/>
                  <a:pt x="4440300" y="1922865"/>
                  <a:pt x="4145432" y="1938992"/>
                </a:cubicBezTo>
                <a:cubicBezTo>
                  <a:pt x="3850564" y="1955119"/>
                  <a:pt x="3747354" y="1912448"/>
                  <a:pt x="3405652" y="1938992"/>
                </a:cubicBezTo>
                <a:cubicBezTo>
                  <a:pt x="3063950" y="1965536"/>
                  <a:pt x="2973609" y="1927395"/>
                  <a:pt x="2812496" y="1938992"/>
                </a:cubicBezTo>
                <a:cubicBezTo>
                  <a:pt x="2651383" y="1950589"/>
                  <a:pt x="2511867" y="1916939"/>
                  <a:pt x="2292651" y="1938992"/>
                </a:cubicBezTo>
                <a:cubicBezTo>
                  <a:pt x="2073435" y="1961045"/>
                  <a:pt x="1900108" y="1964877"/>
                  <a:pt x="1626182" y="1938992"/>
                </a:cubicBezTo>
                <a:cubicBezTo>
                  <a:pt x="1352256" y="1913107"/>
                  <a:pt x="1181077" y="1966545"/>
                  <a:pt x="886403" y="1938992"/>
                </a:cubicBezTo>
                <a:cubicBezTo>
                  <a:pt x="591729" y="1911439"/>
                  <a:pt x="275861" y="1914992"/>
                  <a:pt x="0" y="1938992"/>
                </a:cubicBezTo>
                <a:cubicBezTo>
                  <a:pt x="6075" y="1644418"/>
                  <a:pt x="-14666" y="1518584"/>
                  <a:pt x="0" y="1292661"/>
                </a:cubicBezTo>
                <a:cubicBezTo>
                  <a:pt x="14666" y="1066738"/>
                  <a:pt x="27872" y="867853"/>
                  <a:pt x="0" y="607551"/>
                </a:cubicBezTo>
                <a:cubicBezTo>
                  <a:pt x="-27872" y="347249"/>
                  <a:pt x="-15761" y="230983"/>
                  <a:pt x="0" y="0"/>
                </a:cubicBezTo>
                <a:close/>
              </a:path>
              <a:path w="7331150" h="1938992" stroke="0" extrusionOk="0">
                <a:moveTo>
                  <a:pt x="0" y="0"/>
                </a:moveTo>
                <a:cubicBezTo>
                  <a:pt x="229554" y="23033"/>
                  <a:pt x="302751" y="474"/>
                  <a:pt x="593157" y="0"/>
                </a:cubicBezTo>
                <a:cubicBezTo>
                  <a:pt x="883563" y="-474"/>
                  <a:pt x="1089480" y="5342"/>
                  <a:pt x="1406248" y="0"/>
                </a:cubicBezTo>
                <a:cubicBezTo>
                  <a:pt x="1723016" y="-5342"/>
                  <a:pt x="1967927" y="14973"/>
                  <a:pt x="2146028" y="0"/>
                </a:cubicBezTo>
                <a:cubicBezTo>
                  <a:pt x="2324129" y="-14973"/>
                  <a:pt x="2409952" y="10784"/>
                  <a:pt x="2665873" y="0"/>
                </a:cubicBezTo>
                <a:cubicBezTo>
                  <a:pt x="2921794" y="-10784"/>
                  <a:pt x="3198550" y="25964"/>
                  <a:pt x="3332341" y="0"/>
                </a:cubicBezTo>
                <a:cubicBezTo>
                  <a:pt x="3466132" y="-25964"/>
                  <a:pt x="3774490" y="-23036"/>
                  <a:pt x="3925498" y="0"/>
                </a:cubicBezTo>
                <a:cubicBezTo>
                  <a:pt x="4076506" y="23036"/>
                  <a:pt x="4291510" y="-2671"/>
                  <a:pt x="4445343" y="0"/>
                </a:cubicBezTo>
                <a:cubicBezTo>
                  <a:pt x="4599177" y="2671"/>
                  <a:pt x="4851225" y="19339"/>
                  <a:pt x="4965188" y="0"/>
                </a:cubicBezTo>
                <a:cubicBezTo>
                  <a:pt x="5079151" y="-19339"/>
                  <a:pt x="5561460" y="-29529"/>
                  <a:pt x="5778279" y="0"/>
                </a:cubicBezTo>
                <a:cubicBezTo>
                  <a:pt x="5995098" y="29529"/>
                  <a:pt x="6161153" y="6805"/>
                  <a:pt x="6298124" y="0"/>
                </a:cubicBezTo>
                <a:cubicBezTo>
                  <a:pt x="6435096" y="-6805"/>
                  <a:pt x="6602015" y="18"/>
                  <a:pt x="6744658" y="0"/>
                </a:cubicBezTo>
                <a:cubicBezTo>
                  <a:pt x="6887301" y="-18"/>
                  <a:pt x="7047494" y="-28580"/>
                  <a:pt x="7331150" y="0"/>
                </a:cubicBezTo>
                <a:cubicBezTo>
                  <a:pt x="7300433" y="289627"/>
                  <a:pt x="7360924" y="502464"/>
                  <a:pt x="7331150" y="646331"/>
                </a:cubicBezTo>
                <a:cubicBezTo>
                  <a:pt x="7301376" y="790198"/>
                  <a:pt x="7354144" y="1184558"/>
                  <a:pt x="7331150" y="1331441"/>
                </a:cubicBezTo>
                <a:cubicBezTo>
                  <a:pt x="7308157" y="1478324"/>
                  <a:pt x="7338259" y="1660547"/>
                  <a:pt x="7331150" y="1938992"/>
                </a:cubicBezTo>
                <a:cubicBezTo>
                  <a:pt x="7093533" y="1958497"/>
                  <a:pt x="7006374" y="1923908"/>
                  <a:pt x="6737993" y="1938992"/>
                </a:cubicBezTo>
                <a:cubicBezTo>
                  <a:pt x="6469612" y="1954076"/>
                  <a:pt x="6221599" y="1945969"/>
                  <a:pt x="5998214" y="1938992"/>
                </a:cubicBezTo>
                <a:cubicBezTo>
                  <a:pt x="5774829" y="1932015"/>
                  <a:pt x="5382832" y="1905581"/>
                  <a:pt x="5185122" y="1938992"/>
                </a:cubicBezTo>
                <a:cubicBezTo>
                  <a:pt x="4987412" y="1972403"/>
                  <a:pt x="4570433" y="1907858"/>
                  <a:pt x="4372031" y="1938992"/>
                </a:cubicBezTo>
                <a:cubicBezTo>
                  <a:pt x="4173629" y="1970126"/>
                  <a:pt x="4059236" y="1940008"/>
                  <a:pt x="3925498" y="1938992"/>
                </a:cubicBezTo>
                <a:cubicBezTo>
                  <a:pt x="3791760" y="1937976"/>
                  <a:pt x="3690521" y="1961223"/>
                  <a:pt x="3478964" y="1938992"/>
                </a:cubicBezTo>
                <a:cubicBezTo>
                  <a:pt x="3267407" y="1916761"/>
                  <a:pt x="3252896" y="1947995"/>
                  <a:pt x="3032430" y="1938992"/>
                </a:cubicBezTo>
                <a:cubicBezTo>
                  <a:pt x="2811964" y="1929989"/>
                  <a:pt x="2573730" y="1951098"/>
                  <a:pt x="2365962" y="1938992"/>
                </a:cubicBezTo>
                <a:cubicBezTo>
                  <a:pt x="2158194" y="1926886"/>
                  <a:pt x="1847803" y="1940578"/>
                  <a:pt x="1699494" y="1938992"/>
                </a:cubicBezTo>
                <a:cubicBezTo>
                  <a:pt x="1551185" y="1937406"/>
                  <a:pt x="1228616" y="1959809"/>
                  <a:pt x="959714" y="1938992"/>
                </a:cubicBezTo>
                <a:cubicBezTo>
                  <a:pt x="690812" y="1918175"/>
                  <a:pt x="251074" y="1891413"/>
                  <a:pt x="0" y="1938992"/>
                </a:cubicBezTo>
                <a:cubicBezTo>
                  <a:pt x="-1965" y="1760511"/>
                  <a:pt x="30657" y="1500822"/>
                  <a:pt x="0" y="1253881"/>
                </a:cubicBezTo>
                <a:cubicBezTo>
                  <a:pt x="-30657" y="1006940"/>
                  <a:pt x="24351" y="938102"/>
                  <a:pt x="0" y="646331"/>
                </a:cubicBezTo>
                <a:cubicBezTo>
                  <a:pt x="-24351" y="354560"/>
                  <a:pt x="-25296" y="166562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15" y="4554530"/>
            <a:ext cx="1062045" cy="685689"/>
          </a:xfrm>
          <a:prstGeom prst="rect">
            <a:avLst/>
          </a:prstGeom>
        </p:spPr>
      </p:pic>
      <p:pic>
        <p:nvPicPr>
          <p:cNvPr id="1026" name="Picture 2" descr="BALANCE Vector Icons free download in SVG, PNG Forma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>
            <a:fillRect/>
          </a:stretch>
        </p:blipFill>
        <p:spPr bwMode="auto">
          <a:xfrm>
            <a:off x="1609932" y="2795201"/>
            <a:ext cx="8838183" cy="1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74" name="Group 2173"/>
          <p:cNvGrpSpPr/>
          <p:nvPr/>
        </p:nvGrpSpPr>
        <p:grpSpPr>
          <a:xfrm>
            <a:off x="5683180" y="997113"/>
            <a:ext cx="6433250" cy="1823653"/>
            <a:chOff x="5668892" y="1590383"/>
            <a:chExt cx="6433250" cy="1823653"/>
          </a:xfrm>
        </p:grpSpPr>
        <p:sp>
          <p:nvSpPr>
            <p:cNvPr id="45" name="Rounded Rectangle 44"/>
            <p:cNvSpPr/>
            <p:nvPr/>
          </p:nvSpPr>
          <p:spPr>
            <a:xfrm>
              <a:off x="5668892" y="1590383"/>
              <a:ext cx="6433250" cy="182365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39" name="Group 2138"/>
            <p:cNvGrpSpPr/>
            <p:nvPr/>
          </p:nvGrpSpPr>
          <p:grpSpPr>
            <a:xfrm>
              <a:off x="5776198" y="2510036"/>
              <a:ext cx="1294256" cy="780426"/>
              <a:chOff x="5811128" y="2510601"/>
              <a:chExt cx="1294256" cy="780426"/>
            </a:xfrm>
          </p:grpSpPr>
          <p:pic>
            <p:nvPicPr>
              <p:cNvPr id="2137" name="Picture 2136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38" name="TextBox 2137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40" name="Group 2139"/>
            <p:cNvGrpSpPr/>
            <p:nvPr/>
          </p:nvGrpSpPr>
          <p:grpSpPr>
            <a:xfrm>
              <a:off x="7003477" y="2519982"/>
              <a:ext cx="1294256" cy="780426"/>
              <a:chOff x="5811128" y="2510601"/>
              <a:chExt cx="1294256" cy="780426"/>
            </a:xfrm>
          </p:grpSpPr>
          <p:pic>
            <p:nvPicPr>
              <p:cNvPr id="2141" name="Picture 2140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42" name="TextBox 2141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43" name="Group 2142"/>
            <p:cNvGrpSpPr/>
            <p:nvPr/>
          </p:nvGrpSpPr>
          <p:grpSpPr>
            <a:xfrm>
              <a:off x="8238389" y="2496095"/>
              <a:ext cx="1294256" cy="780426"/>
              <a:chOff x="5811128" y="2510601"/>
              <a:chExt cx="1294256" cy="780426"/>
            </a:xfrm>
          </p:grpSpPr>
          <p:pic>
            <p:nvPicPr>
              <p:cNvPr id="2144" name="Picture 2143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45" name="TextBox 2144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53" name="Group 2152"/>
            <p:cNvGrpSpPr/>
            <p:nvPr/>
          </p:nvGrpSpPr>
          <p:grpSpPr>
            <a:xfrm>
              <a:off x="10628989" y="2496095"/>
              <a:ext cx="1294256" cy="780426"/>
              <a:chOff x="5811128" y="2510601"/>
              <a:chExt cx="1294256" cy="780426"/>
            </a:xfrm>
          </p:grpSpPr>
          <p:pic>
            <p:nvPicPr>
              <p:cNvPr id="2154" name="Picture 2153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55" name="TextBox 2154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56" name="Group 2155"/>
            <p:cNvGrpSpPr/>
            <p:nvPr/>
          </p:nvGrpSpPr>
          <p:grpSpPr>
            <a:xfrm>
              <a:off x="9417279" y="2496095"/>
              <a:ext cx="1294256" cy="780426"/>
              <a:chOff x="5811128" y="2510601"/>
              <a:chExt cx="1294256" cy="780426"/>
            </a:xfrm>
          </p:grpSpPr>
          <p:pic>
            <p:nvPicPr>
              <p:cNvPr id="2157" name="Picture 2156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58" name="TextBox 2157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59" name="Group 2158"/>
            <p:cNvGrpSpPr/>
            <p:nvPr/>
          </p:nvGrpSpPr>
          <p:grpSpPr>
            <a:xfrm>
              <a:off x="5776198" y="1696593"/>
              <a:ext cx="1294256" cy="780426"/>
              <a:chOff x="5811128" y="2510601"/>
              <a:chExt cx="1294256" cy="780426"/>
            </a:xfrm>
          </p:grpSpPr>
          <p:pic>
            <p:nvPicPr>
              <p:cNvPr id="2160" name="Picture 2159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61" name="TextBox 2160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62" name="Group 2161"/>
            <p:cNvGrpSpPr/>
            <p:nvPr/>
          </p:nvGrpSpPr>
          <p:grpSpPr>
            <a:xfrm>
              <a:off x="7003477" y="1706539"/>
              <a:ext cx="1294256" cy="780426"/>
              <a:chOff x="5811128" y="2510601"/>
              <a:chExt cx="1294256" cy="780426"/>
            </a:xfrm>
          </p:grpSpPr>
          <p:pic>
            <p:nvPicPr>
              <p:cNvPr id="2163" name="Picture 2162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64" name="TextBox 2163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65" name="Group 2164"/>
            <p:cNvGrpSpPr/>
            <p:nvPr/>
          </p:nvGrpSpPr>
          <p:grpSpPr>
            <a:xfrm>
              <a:off x="8238389" y="1682652"/>
              <a:ext cx="1294256" cy="780426"/>
              <a:chOff x="5811128" y="2510601"/>
              <a:chExt cx="1294256" cy="780426"/>
            </a:xfrm>
          </p:grpSpPr>
          <p:pic>
            <p:nvPicPr>
              <p:cNvPr id="2166" name="Picture 2165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67" name="TextBox 2166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68" name="Group 2167"/>
            <p:cNvGrpSpPr/>
            <p:nvPr/>
          </p:nvGrpSpPr>
          <p:grpSpPr>
            <a:xfrm>
              <a:off x="10628989" y="1682652"/>
              <a:ext cx="1294256" cy="780426"/>
              <a:chOff x="5811128" y="2510601"/>
              <a:chExt cx="1294256" cy="780426"/>
            </a:xfrm>
          </p:grpSpPr>
          <p:pic>
            <p:nvPicPr>
              <p:cNvPr id="2169" name="Picture 2168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70" name="TextBox 2169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71" name="Group 2170"/>
            <p:cNvGrpSpPr/>
            <p:nvPr/>
          </p:nvGrpSpPr>
          <p:grpSpPr>
            <a:xfrm>
              <a:off x="9417279" y="1682652"/>
              <a:ext cx="1294256" cy="780426"/>
              <a:chOff x="5811128" y="2510601"/>
              <a:chExt cx="1294256" cy="780426"/>
            </a:xfrm>
          </p:grpSpPr>
          <p:pic>
            <p:nvPicPr>
              <p:cNvPr id="2172" name="Picture 2171" descr="images (1)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369" y="2510601"/>
                <a:ext cx="817775" cy="780426"/>
              </a:xfrm>
              <a:prstGeom prst="rect">
                <a:avLst/>
              </a:prstGeom>
            </p:spPr>
          </p:pic>
          <p:sp>
            <p:nvSpPr>
              <p:cNvPr id="2173" name="TextBox 2172"/>
              <p:cNvSpPr txBox="1"/>
              <p:nvPr/>
            </p:nvSpPr>
            <p:spPr>
              <a:xfrm>
                <a:off x="5811128" y="2812800"/>
                <a:ext cx="1294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75" name="Picture 2174" descr="images (2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607" y="523876"/>
            <a:ext cx="2410690" cy="2410690"/>
          </a:xfrm>
          <a:prstGeom prst="rect">
            <a:avLst/>
          </a:prstGeom>
        </p:spPr>
      </p:pic>
      <p:sp>
        <p:nvSpPr>
          <p:cNvPr id="2176" name="Rectangle 2175"/>
          <p:cNvSpPr/>
          <p:nvPr/>
        </p:nvSpPr>
        <p:spPr>
          <a:xfrm>
            <a:off x="2050314" y="1573119"/>
            <a:ext cx="17888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8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tạ</a:t>
            </a:r>
            <a:endParaRPr kumimoji="0" lang="en-US" sz="80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9058" y="4495280"/>
            <a:ext cx="4342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yến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039" y="5510943"/>
            <a:ext cx="4342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yến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rgbClr val="FFA500"/>
                </a:solidFill>
                <a:prstDash val="solid"/>
              </a:ln>
              <a:solidFill>
                <a:srgbClr val="FFA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40" y="0"/>
            <a:ext cx="3448957" cy="1972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2880561" y="291876"/>
            <a:ext cx="21057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endParaRPr kumimoji="0" lang="en-US" sz="88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 descr="Con Trâ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99" y="1972167"/>
            <a:ext cx="2515076" cy="37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ách vẽ một con bò hoạt hình mới nhất 2021 - Vẽ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34" y="1738426"/>
            <a:ext cx="4339788" cy="384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24136"/>
          <a:stretch>
            <a:fillRect/>
          </a:stretch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sp>
        <p:nvSpPr>
          <p:cNvPr id="41" name="PA_文本框 33"/>
          <p:cNvSpPr txBox="1"/>
          <p:nvPr>
            <p:custDataLst>
              <p:tags r:id="rId2"/>
            </p:custDataLst>
          </p:nvPr>
        </p:nvSpPr>
        <p:spPr>
          <a:xfrm>
            <a:off x="1307190" y="5025473"/>
            <a:ext cx="7331150" cy="1938992"/>
          </a:xfrm>
          <a:custGeom>
            <a:avLst/>
            <a:gdLst>
              <a:gd name="connsiteX0" fmla="*/ 0 w 7331150"/>
              <a:gd name="connsiteY0" fmla="*/ 0 h 1938992"/>
              <a:gd name="connsiteX1" fmla="*/ 593157 w 7331150"/>
              <a:gd name="connsiteY1" fmla="*/ 0 h 1938992"/>
              <a:gd name="connsiteX2" fmla="*/ 1186313 w 7331150"/>
              <a:gd name="connsiteY2" fmla="*/ 0 h 1938992"/>
              <a:gd name="connsiteX3" fmla="*/ 1999405 w 7331150"/>
              <a:gd name="connsiteY3" fmla="*/ 0 h 1938992"/>
              <a:gd name="connsiteX4" fmla="*/ 2519250 w 7331150"/>
              <a:gd name="connsiteY4" fmla="*/ 0 h 1938992"/>
              <a:gd name="connsiteX5" fmla="*/ 3332341 w 7331150"/>
              <a:gd name="connsiteY5" fmla="*/ 0 h 1938992"/>
              <a:gd name="connsiteX6" fmla="*/ 4072121 w 7331150"/>
              <a:gd name="connsiteY6" fmla="*/ 0 h 1938992"/>
              <a:gd name="connsiteX7" fmla="*/ 4811900 w 7331150"/>
              <a:gd name="connsiteY7" fmla="*/ 0 h 1938992"/>
              <a:gd name="connsiteX8" fmla="*/ 5551680 w 7331150"/>
              <a:gd name="connsiteY8" fmla="*/ 0 h 1938992"/>
              <a:gd name="connsiteX9" fmla="*/ 5998214 w 7331150"/>
              <a:gd name="connsiteY9" fmla="*/ 0 h 1938992"/>
              <a:gd name="connsiteX10" fmla="*/ 6591370 w 7331150"/>
              <a:gd name="connsiteY10" fmla="*/ 0 h 1938992"/>
              <a:gd name="connsiteX11" fmla="*/ 7331150 w 7331150"/>
              <a:gd name="connsiteY11" fmla="*/ 0 h 1938992"/>
              <a:gd name="connsiteX12" fmla="*/ 7331150 w 7331150"/>
              <a:gd name="connsiteY12" fmla="*/ 588161 h 1938992"/>
              <a:gd name="connsiteX13" fmla="*/ 7331150 w 7331150"/>
              <a:gd name="connsiteY13" fmla="*/ 1176322 h 1938992"/>
              <a:gd name="connsiteX14" fmla="*/ 7331150 w 7331150"/>
              <a:gd name="connsiteY14" fmla="*/ 1938992 h 1938992"/>
              <a:gd name="connsiteX15" fmla="*/ 6811305 w 7331150"/>
              <a:gd name="connsiteY15" fmla="*/ 1938992 h 1938992"/>
              <a:gd name="connsiteX16" fmla="*/ 6144837 w 7331150"/>
              <a:gd name="connsiteY16" fmla="*/ 1938992 h 1938992"/>
              <a:gd name="connsiteX17" fmla="*/ 5331745 w 7331150"/>
              <a:gd name="connsiteY17" fmla="*/ 1938992 h 1938992"/>
              <a:gd name="connsiteX18" fmla="*/ 4738589 w 7331150"/>
              <a:gd name="connsiteY18" fmla="*/ 1938992 h 1938992"/>
              <a:gd name="connsiteX19" fmla="*/ 4145432 w 7331150"/>
              <a:gd name="connsiteY19" fmla="*/ 1938992 h 1938992"/>
              <a:gd name="connsiteX20" fmla="*/ 3405652 w 7331150"/>
              <a:gd name="connsiteY20" fmla="*/ 1938992 h 1938992"/>
              <a:gd name="connsiteX21" fmla="*/ 2812496 w 7331150"/>
              <a:gd name="connsiteY21" fmla="*/ 1938992 h 1938992"/>
              <a:gd name="connsiteX22" fmla="*/ 2292651 w 7331150"/>
              <a:gd name="connsiteY22" fmla="*/ 1938992 h 1938992"/>
              <a:gd name="connsiteX23" fmla="*/ 1626182 w 7331150"/>
              <a:gd name="connsiteY23" fmla="*/ 1938992 h 1938992"/>
              <a:gd name="connsiteX24" fmla="*/ 886403 w 7331150"/>
              <a:gd name="connsiteY24" fmla="*/ 1938992 h 1938992"/>
              <a:gd name="connsiteX25" fmla="*/ 0 w 7331150"/>
              <a:gd name="connsiteY25" fmla="*/ 1938992 h 1938992"/>
              <a:gd name="connsiteX26" fmla="*/ 0 w 7331150"/>
              <a:gd name="connsiteY26" fmla="*/ 1292661 h 1938992"/>
              <a:gd name="connsiteX27" fmla="*/ 0 w 7331150"/>
              <a:gd name="connsiteY27" fmla="*/ 607551 h 1938992"/>
              <a:gd name="connsiteX28" fmla="*/ 0 w 733115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31150" h="1938992" fill="none" extrusionOk="0">
                <a:moveTo>
                  <a:pt x="0" y="0"/>
                </a:moveTo>
                <a:cubicBezTo>
                  <a:pt x="282237" y="-16144"/>
                  <a:pt x="363989" y="-20514"/>
                  <a:pt x="593157" y="0"/>
                </a:cubicBezTo>
                <a:cubicBezTo>
                  <a:pt x="822325" y="20514"/>
                  <a:pt x="930166" y="-10489"/>
                  <a:pt x="1186313" y="0"/>
                </a:cubicBezTo>
                <a:cubicBezTo>
                  <a:pt x="1442460" y="10489"/>
                  <a:pt x="1741725" y="-32014"/>
                  <a:pt x="1999405" y="0"/>
                </a:cubicBezTo>
                <a:cubicBezTo>
                  <a:pt x="2257085" y="32014"/>
                  <a:pt x="2389936" y="5671"/>
                  <a:pt x="2519250" y="0"/>
                </a:cubicBezTo>
                <a:cubicBezTo>
                  <a:pt x="2648564" y="-5671"/>
                  <a:pt x="3063527" y="33304"/>
                  <a:pt x="3332341" y="0"/>
                </a:cubicBezTo>
                <a:cubicBezTo>
                  <a:pt x="3601155" y="-33304"/>
                  <a:pt x="3897215" y="-31709"/>
                  <a:pt x="4072121" y="0"/>
                </a:cubicBezTo>
                <a:cubicBezTo>
                  <a:pt x="4247027" y="31709"/>
                  <a:pt x="4650324" y="-11699"/>
                  <a:pt x="4811900" y="0"/>
                </a:cubicBezTo>
                <a:cubicBezTo>
                  <a:pt x="4973476" y="11699"/>
                  <a:pt x="5235474" y="5635"/>
                  <a:pt x="5551680" y="0"/>
                </a:cubicBezTo>
                <a:cubicBezTo>
                  <a:pt x="5867886" y="-5635"/>
                  <a:pt x="5897226" y="11755"/>
                  <a:pt x="5998214" y="0"/>
                </a:cubicBezTo>
                <a:cubicBezTo>
                  <a:pt x="6099202" y="-11755"/>
                  <a:pt x="6336245" y="-20839"/>
                  <a:pt x="6591370" y="0"/>
                </a:cubicBezTo>
                <a:cubicBezTo>
                  <a:pt x="6846495" y="20839"/>
                  <a:pt x="6968602" y="-13269"/>
                  <a:pt x="7331150" y="0"/>
                </a:cubicBezTo>
                <a:cubicBezTo>
                  <a:pt x="7324514" y="200410"/>
                  <a:pt x="7315051" y="299682"/>
                  <a:pt x="7331150" y="588161"/>
                </a:cubicBezTo>
                <a:cubicBezTo>
                  <a:pt x="7347249" y="876640"/>
                  <a:pt x="7348735" y="941862"/>
                  <a:pt x="7331150" y="1176322"/>
                </a:cubicBezTo>
                <a:cubicBezTo>
                  <a:pt x="7313565" y="1410782"/>
                  <a:pt x="7367569" y="1595400"/>
                  <a:pt x="7331150" y="1938992"/>
                </a:cubicBezTo>
                <a:cubicBezTo>
                  <a:pt x="7156876" y="1925838"/>
                  <a:pt x="6943986" y="1946628"/>
                  <a:pt x="6811305" y="1938992"/>
                </a:cubicBezTo>
                <a:cubicBezTo>
                  <a:pt x="6678624" y="1931356"/>
                  <a:pt x="6410920" y="1914833"/>
                  <a:pt x="6144837" y="1938992"/>
                </a:cubicBezTo>
                <a:cubicBezTo>
                  <a:pt x="5878754" y="1963151"/>
                  <a:pt x="5544830" y="1973611"/>
                  <a:pt x="5331745" y="1938992"/>
                </a:cubicBezTo>
                <a:cubicBezTo>
                  <a:pt x="5118660" y="1904373"/>
                  <a:pt x="4885389" y="1927785"/>
                  <a:pt x="4738589" y="1938992"/>
                </a:cubicBezTo>
                <a:cubicBezTo>
                  <a:pt x="4591789" y="1950199"/>
                  <a:pt x="4440300" y="1922865"/>
                  <a:pt x="4145432" y="1938992"/>
                </a:cubicBezTo>
                <a:cubicBezTo>
                  <a:pt x="3850564" y="1955119"/>
                  <a:pt x="3747354" y="1912448"/>
                  <a:pt x="3405652" y="1938992"/>
                </a:cubicBezTo>
                <a:cubicBezTo>
                  <a:pt x="3063950" y="1965536"/>
                  <a:pt x="2973609" y="1927395"/>
                  <a:pt x="2812496" y="1938992"/>
                </a:cubicBezTo>
                <a:cubicBezTo>
                  <a:pt x="2651383" y="1950589"/>
                  <a:pt x="2511867" y="1916939"/>
                  <a:pt x="2292651" y="1938992"/>
                </a:cubicBezTo>
                <a:cubicBezTo>
                  <a:pt x="2073435" y="1961045"/>
                  <a:pt x="1900108" y="1964877"/>
                  <a:pt x="1626182" y="1938992"/>
                </a:cubicBezTo>
                <a:cubicBezTo>
                  <a:pt x="1352256" y="1913107"/>
                  <a:pt x="1181077" y="1966545"/>
                  <a:pt x="886403" y="1938992"/>
                </a:cubicBezTo>
                <a:cubicBezTo>
                  <a:pt x="591729" y="1911439"/>
                  <a:pt x="275861" y="1914992"/>
                  <a:pt x="0" y="1938992"/>
                </a:cubicBezTo>
                <a:cubicBezTo>
                  <a:pt x="6075" y="1644418"/>
                  <a:pt x="-14666" y="1518584"/>
                  <a:pt x="0" y="1292661"/>
                </a:cubicBezTo>
                <a:cubicBezTo>
                  <a:pt x="14666" y="1066738"/>
                  <a:pt x="27872" y="867853"/>
                  <a:pt x="0" y="607551"/>
                </a:cubicBezTo>
                <a:cubicBezTo>
                  <a:pt x="-27872" y="347249"/>
                  <a:pt x="-15761" y="230983"/>
                  <a:pt x="0" y="0"/>
                </a:cubicBezTo>
                <a:close/>
              </a:path>
              <a:path w="7331150" h="1938992" stroke="0" extrusionOk="0">
                <a:moveTo>
                  <a:pt x="0" y="0"/>
                </a:moveTo>
                <a:cubicBezTo>
                  <a:pt x="229554" y="23033"/>
                  <a:pt x="302751" y="474"/>
                  <a:pt x="593157" y="0"/>
                </a:cubicBezTo>
                <a:cubicBezTo>
                  <a:pt x="883563" y="-474"/>
                  <a:pt x="1089480" y="5342"/>
                  <a:pt x="1406248" y="0"/>
                </a:cubicBezTo>
                <a:cubicBezTo>
                  <a:pt x="1723016" y="-5342"/>
                  <a:pt x="1967927" y="14973"/>
                  <a:pt x="2146028" y="0"/>
                </a:cubicBezTo>
                <a:cubicBezTo>
                  <a:pt x="2324129" y="-14973"/>
                  <a:pt x="2409952" y="10784"/>
                  <a:pt x="2665873" y="0"/>
                </a:cubicBezTo>
                <a:cubicBezTo>
                  <a:pt x="2921794" y="-10784"/>
                  <a:pt x="3198550" y="25964"/>
                  <a:pt x="3332341" y="0"/>
                </a:cubicBezTo>
                <a:cubicBezTo>
                  <a:pt x="3466132" y="-25964"/>
                  <a:pt x="3774490" y="-23036"/>
                  <a:pt x="3925498" y="0"/>
                </a:cubicBezTo>
                <a:cubicBezTo>
                  <a:pt x="4076506" y="23036"/>
                  <a:pt x="4291510" y="-2671"/>
                  <a:pt x="4445343" y="0"/>
                </a:cubicBezTo>
                <a:cubicBezTo>
                  <a:pt x="4599177" y="2671"/>
                  <a:pt x="4851225" y="19339"/>
                  <a:pt x="4965188" y="0"/>
                </a:cubicBezTo>
                <a:cubicBezTo>
                  <a:pt x="5079151" y="-19339"/>
                  <a:pt x="5561460" y="-29529"/>
                  <a:pt x="5778279" y="0"/>
                </a:cubicBezTo>
                <a:cubicBezTo>
                  <a:pt x="5995098" y="29529"/>
                  <a:pt x="6161153" y="6805"/>
                  <a:pt x="6298124" y="0"/>
                </a:cubicBezTo>
                <a:cubicBezTo>
                  <a:pt x="6435096" y="-6805"/>
                  <a:pt x="6602015" y="18"/>
                  <a:pt x="6744658" y="0"/>
                </a:cubicBezTo>
                <a:cubicBezTo>
                  <a:pt x="6887301" y="-18"/>
                  <a:pt x="7047494" y="-28580"/>
                  <a:pt x="7331150" y="0"/>
                </a:cubicBezTo>
                <a:cubicBezTo>
                  <a:pt x="7300433" y="289627"/>
                  <a:pt x="7360924" y="502464"/>
                  <a:pt x="7331150" y="646331"/>
                </a:cubicBezTo>
                <a:cubicBezTo>
                  <a:pt x="7301376" y="790198"/>
                  <a:pt x="7354144" y="1184558"/>
                  <a:pt x="7331150" y="1331441"/>
                </a:cubicBezTo>
                <a:cubicBezTo>
                  <a:pt x="7308157" y="1478324"/>
                  <a:pt x="7338259" y="1660547"/>
                  <a:pt x="7331150" y="1938992"/>
                </a:cubicBezTo>
                <a:cubicBezTo>
                  <a:pt x="7093533" y="1958497"/>
                  <a:pt x="7006374" y="1923908"/>
                  <a:pt x="6737993" y="1938992"/>
                </a:cubicBezTo>
                <a:cubicBezTo>
                  <a:pt x="6469612" y="1954076"/>
                  <a:pt x="6221599" y="1945969"/>
                  <a:pt x="5998214" y="1938992"/>
                </a:cubicBezTo>
                <a:cubicBezTo>
                  <a:pt x="5774829" y="1932015"/>
                  <a:pt x="5382832" y="1905581"/>
                  <a:pt x="5185122" y="1938992"/>
                </a:cubicBezTo>
                <a:cubicBezTo>
                  <a:pt x="4987412" y="1972403"/>
                  <a:pt x="4570433" y="1907858"/>
                  <a:pt x="4372031" y="1938992"/>
                </a:cubicBezTo>
                <a:cubicBezTo>
                  <a:pt x="4173629" y="1970126"/>
                  <a:pt x="4059236" y="1940008"/>
                  <a:pt x="3925498" y="1938992"/>
                </a:cubicBezTo>
                <a:cubicBezTo>
                  <a:pt x="3791760" y="1937976"/>
                  <a:pt x="3690521" y="1961223"/>
                  <a:pt x="3478964" y="1938992"/>
                </a:cubicBezTo>
                <a:cubicBezTo>
                  <a:pt x="3267407" y="1916761"/>
                  <a:pt x="3252896" y="1947995"/>
                  <a:pt x="3032430" y="1938992"/>
                </a:cubicBezTo>
                <a:cubicBezTo>
                  <a:pt x="2811964" y="1929989"/>
                  <a:pt x="2573730" y="1951098"/>
                  <a:pt x="2365962" y="1938992"/>
                </a:cubicBezTo>
                <a:cubicBezTo>
                  <a:pt x="2158194" y="1926886"/>
                  <a:pt x="1847803" y="1940578"/>
                  <a:pt x="1699494" y="1938992"/>
                </a:cubicBezTo>
                <a:cubicBezTo>
                  <a:pt x="1551185" y="1937406"/>
                  <a:pt x="1228616" y="1959809"/>
                  <a:pt x="959714" y="1938992"/>
                </a:cubicBezTo>
                <a:cubicBezTo>
                  <a:pt x="690812" y="1918175"/>
                  <a:pt x="251074" y="1891413"/>
                  <a:pt x="0" y="1938992"/>
                </a:cubicBezTo>
                <a:cubicBezTo>
                  <a:pt x="-1965" y="1760511"/>
                  <a:pt x="30657" y="1500822"/>
                  <a:pt x="0" y="1253881"/>
                </a:cubicBezTo>
                <a:cubicBezTo>
                  <a:pt x="-30657" y="1006940"/>
                  <a:pt x="24351" y="938102"/>
                  <a:pt x="0" y="646331"/>
                </a:cubicBezTo>
                <a:cubicBezTo>
                  <a:pt x="-24351" y="354560"/>
                  <a:pt x="-25296" y="166562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70" y="4594852"/>
            <a:ext cx="1062045" cy="685689"/>
          </a:xfrm>
          <a:prstGeom prst="rect">
            <a:avLst/>
          </a:prstGeom>
        </p:spPr>
      </p:pic>
      <p:pic>
        <p:nvPicPr>
          <p:cNvPr id="1026" name="Picture 2" descr="BALANCE Vector Icons free download in SVG, PNG Forma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>
            <a:fillRect/>
          </a:stretch>
        </p:blipFill>
        <p:spPr bwMode="auto">
          <a:xfrm>
            <a:off x="553673" y="3202692"/>
            <a:ext cx="8838183" cy="1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s (3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55" y="754397"/>
            <a:ext cx="2602489" cy="260248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50598" y="1822039"/>
            <a:ext cx="23387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8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tấn</a:t>
            </a:r>
            <a:endParaRPr kumimoji="0" lang="en-US" sz="80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16392" y="1533233"/>
            <a:ext cx="6433250" cy="1823653"/>
            <a:chOff x="5668892" y="1590383"/>
            <a:chExt cx="6433250" cy="1823653"/>
          </a:xfrm>
        </p:grpSpPr>
        <p:sp>
          <p:nvSpPr>
            <p:cNvPr id="45" name="Rounded Rectangle 44"/>
            <p:cNvSpPr/>
            <p:nvPr/>
          </p:nvSpPr>
          <p:spPr>
            <a:xfrm>
              <a:off x="5668892" y="1590383"/>
              <a:ext cx="6433250" cy="182365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" name="Group 77"/>
            <p:cNvGrpSpPr/>
            <p:nvPr/>
          </p:nvGrpSpPr>
          <p:grpSpPr>
            <a:xfrm>
              <a:off x="6162752" y="1713957"/>
              <a:ext cx="905446" cy="777926"/>
              <a:chOff x="9430183" y="2078182"/>
              <a:chExt cx="2410690" cy="2436077"/>
            </a:xfrm>
          </p:grpSpPr>
          <p:pic>
            <p:nvPicPr>
              <p:cNvPr id="47" name="Picture 46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Group 77"/>
            <p:cNvGrpSpPr/>
            <p:nvPr/>
          </p:nvGrpSpPr>
          <p:grpSpPr>
            <a:xfrm>
              <a:off x="7275612" y="1733036"/>
              <a:ext cx="905446" cy="777926"/>
              <a:chOff x="9430183" y="2078182"/>
              <a:chExt cx="2410690" cy="2436077"/>
            </a:xfrm>
          </p:grpSpPr>
          <p:pic>
            <p:nvPicPr>
              <p:cNvPr id="51" name="Picture 50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77"/>
            <p:cNvGrpSpPr/>
            <p:nvPr/>
          </p:nvGrpSpPr>
          <p:grpSpPr>
            <a:xfrm>
              <a:off x="8406190" y="1713216"/>
              <a:ext cx="905446" cy="777926"/>
              <a:chOff x="9430183" y="2078182"/>
              <a:chExt cx="2410690" cy="2436077"/>
            </a:xfrm>
          </p:grpSpPr>
          <p:pic>
            <p:nvPicPr>
              <p:cNvPr id="54" name="Picture 53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77"/>
            <p:cNvGrpSpPr/>
            <p:nvPr/>
          </p:nvGrpSpPr>
          <p:grpSpPr>
            <a:xfrm>
              <a:off x="9519050" y="1732295"/>
              <a:ext cx="905446" cy="777926"/>
              <a:chOff x="9430183" y="2078182"/>
              <a:chExt cx="2410690" cy="2436077"/>
            </a:xfrm>
          </p:grpSpPr>
          <p:pic>
            <p:nvPicPr>
              <p:cNvPr id="57" name="Picture 56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77"/>
            <p:cNvGrpSpPr/>
            <p:nvPr/>
          </p:nvGrpSpPr>
          <p:grpSpPr>
            <a:xfrm>
              <a:off x="10682123" y="1732295"/>
              <a:ext cx="905446" cy="777926"/>
              <a:chOff x="9430183" y="2078182"/>
              <a:chExt cx="2410690" cy="2436077"/>
            </a:xfrm>
          </p:grpSpPr>
          <p:pic>
            <p:nvPicPr>
              <p:cNvPr id="61" name="Picture 60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3" name="Group 77"/>
            <p:cNvGrpSpPr/>
            <p:nvPr/>
          </p:nvGrpSpPr>
          <p:grpSpPr>
            <a:xfrm>
              <a:off x="6156823" y="2537231"/>
              <a:ext cx="905446" cy="777926"/>
              <a:chOff x="9430183" y="2078182"/>
              <a:chExt cx="2410690" cy="2436077"/>
            </a:xfrm>
          </p:grpSpPr>
          <p:pic>
            <p:nvPicPr>
              <p:cNvPr id="64" name="Picture 63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Group 77"/>
            <p:cNvGrpSpPr/>
            <p:nvPr/>
          </p:nvGrpSpPr>
          <p:grpSpPr>
            <a:xfrm>
              <a:off x="7269683" y="2556310"/>
              <a:ext cx="905446" cy="777926"/>
              <a:chOff x="9430183" y="2078182"/>
              <a:chExt cx="2410690" cy="2436077"/>
            </a:xfrm>
          </p:grpSpPr>
          <p:pic>
            <p:nvPicPr>
              <p:cNvPr id="67" name="Picture 66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Group 77"/>
            <p:cNvGrpSpPr/>
            <p:nvPr/>
          </p:nvGrpSpPr>
          <p:grpSpPr>
            <a:xfrm>
              <a:off x="8400261" y="2536490"/>
              <a:ext cx="905446" cy="777926"/>
              <a:chOff x="9430183" y="2078182"/>
              <a:chExt cx="2410690" cy="2436077"/>
            </a:xfrm>
          </p:grpSpPr>
          <p:pic>
            <p:nvPicPr>
              <p:cNvPr id="70" name="Picture 69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2" name="Group 77"/>
            <p:cNvGrpSpPr/>
            <p:nvPr/>
          </p:nvGrpSpPr>
          <p:grpSpPr>
            <a:xfrm>
              <a:off x="9513121" y="2555569"/>
              <a:ext cx="905446" cy="777926"/>
              <a:chOff x="9430183" y="2078182"/>
              <a:chExt cx="2410690" cy="2436077"/>
            </a:xfrm>
          </p:grpSpPr>
          <p:pic>
            <p:nvPicPr>
              <p:cNvPr id="73" name="Picture 72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77"/>
            <p:cNvGrpSpPr/>
            <p:nvPr/>
          </p:nvGrpSpPr>
          <p:grpSpPr>
            <a:xfrm>
              <a:off x="10676194" y="2555569"/>
              <a:ext cx="905446" cy="777926"/>
              <a:chOff x="9430183" y="2078182"/>
              <a:chExt cx="2410690" cy="2436077"/>
            </a:xfrm>
          </p:grpSpPr>
          <p:pic>
            <p:nvPicPr>
              <p:cNvPr id="76" name="Picture 75" descr="images (2)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0183" y="2078182"/>
                <a:ext cx="2410690" cy="2410690"/>
              </a:xfrm>
              <a:prstGeom prst="rect">
                <a:avLst/>
              </a:prstGeom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9637106" y="3106056"/>
                <a:ext cx="1969313" cy="1408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2587443" y="4961366"/>
            <a:ext cx="42578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rgbClr val="FFA500"/>
                </a:solidFill>
                <a:prstDash val="solid"/>
              </a:ln>
              <a:solidFill>
                <a:srgbClr val="FFA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0166" y="5722402"/>
            <a:ext cx="42578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FFA500"/>
                  </a:solidFill>
                  <a:prstDash val="solid"/>
                </a:ln>
                <a:solidFill>
                  <a:srgbClr val="FF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24136"/>
          <a:stretch>
            <a:fillRect/>
          </a:stretch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sp>
        <p:nvSpPr>
          <p:cNvPr id="17" name="PA_文本框 33"/>
          <p:cNvSpPr txBox="1"/>
          <p:nvPr>
            <p:custDataLst>
              <p:tags r:id="rId2"/>
            </p:custDataLst>
          </p:nvPr>
        </p:nvSpPr>
        <p:spPr>
          <a:xfrm>
            <a:off x="2613250" y="4893620"/>
            <a:ext cx="7331150" cy="1938992"/>
          </a:xfrm>
          <a:custGeom>
            <a:avLst/>
            <a:gdLst>
              <a:gd name="connsiteX0" fmla="*/ 0 w 7331150"/>
              <a:gd name="connsiteY0" fmla="*/ 0 h 1938992"/>
              <a:gd name="connsiteX1" fmla="*/ 593157 w 7331150"/>
              <a:gd name="connsiteY1" fmla="*/ 0 h 1938992"/>
              <a:gd name="connsiteX2" fmla="*/ 1186313 w 7331150"/>
              <a:gd name="connsiteY2" fmla="*/ 0 h 1938992"/>
              <a:gd name="connsiteX3" fmla="*/ 1999405 w 7331150"/>
              <a:gd name="connsiteY3" fmla="*/ 0 h 1938992"/>
              <a:gd name="connsiteX4" fmla="*/ 2519250 w 7331150"/>
              <a:gd name="connsiteY4" fmla="*/ 0 h 1938992"/>
              <a:gd name="connsiteX5" fmla="*/ 3332341 w 7331150"/>
              <a:gd name="connsiteY5" fmla="*/ 0 h 1938992"/>
              <a:gd name="connsiteX6" fmla="*/ 4072121 w 7331150"/>
              <a:gd name="connsiteY6" fmla="*/ 0 h 1938992"/>
              <a:gd name="connsiteX7" fmla="*/ 4811900 w 7331150"/>
              <a:gd name="connsiteY7" fmla="*/ 0 h 1938992"/>
              <a:gd name="connsiteX8" fmla="*/ 5551680 w 7331150"/>
              <a:gd name="connsiteY8" fmla="*/ 0 h 1938992"/>
              <a:gd name="connsiteX9" fmla="*/ 5998214 w 7331150"/>
              <a:gd name="connsiteY9" fmla="*/ 0 h 1938992"/>
              <a:gd name="connsiteX10" fmla="*/ 6591370 w 7331150"/>
              <a:gd name="connsiteY10" fmla="*/ 0 h 1938992"/>
              <a:gd name="connsiteX11" fmla="*/ 7331150 w 7331150"/>
              <a:gd name="connsiteY11" fmla="*/ 0 h 1938992"/>
              <a:gd name="connsiteX12" fmla="*/ 7331150 w 7331150"/>
              <a:gd name="connsiteY12" fmla="*/ 588161 h 1938992"/>
              <a:gd name="connsiteX13" fmla="*/ 7331150 w 7331150"/>
              <a:gd name="connsiteY13" fmla="*/ 1176322 h 1938992"/>
              <a:gd name="connsiteX14" fmla="*/ 7331150 w 7331150"/>
              <a:gd name="connsiteY14" fmla="*/ 1938992 h 1938992"/>
              <a:gd name="connsiteX15" fmla="*/ 6811305 w 7331150"/>
              <a:gd name="connsiteY15" fmla="*/ 1938992 h 1938992"/>
              <a:gd name="connsiteX16" fmla="*/ 6144837 w 7331150"/>
              <a:gd name="connsiteY16" fmla="*/ 1938992 h 1938992"/>
              <a:gd name="connsiteX17" fmla="*/ 5331745 w 7331150"/>
              <a:gd name="connsiteY17" fmla="*/ 1938992 h 1938992"/>
              <a:gd name="connsiteX18" fmla="*/ 4738589 w 7331150"/>
              <a:gd name="connsiteY18" fmla="*/ 1938992 h 1938992"/>
              <a:gd name="connsiteX19" fmla="*/ 4145432 w 7331150"/>
              <a:gd name="connsiteY19" fmla="*/ 1938992 h 1938992"/>
              <a:gd name="connsiteX20" fmla="*/ 3405652 w 7331150"/>
              <a:gd name="connsiteY20" fmla="*/ 1938992 h 1938992"/>
              <a:gd name="connsiteX21" fmla="*/ 2812496 w 7331150"/>
              <a:gd name="connsiteY21" fmla="*/ 1938992 h 1938992"/>
              <a:gd name="connsiteX22" fmla="*/ 2292651 w 7331150"/>
              <a:gd name="connsiteY22" fmla="*/ 1938992 h 1938992"/>
              <a:gd name="connsiteX23" fmla="*/ 1626182 w 7331150"/>
              <a:gd name="connsiteY23" fmla="*/ 1938992 h 1938992"/>
              <a:gd name="connsiteX24" fmla="*/ 886403 w 7331150"/>
              <a:gd name="connsiteY24" fmla="*/ 1938992 h 1938992"/>
              <a:gd name="connsiteX25" fmla="*/ 0 w 7331150"/>
              <a:gd name="connsiteY25" fmla="*/ 1938992 h 1938992"/>
              <a:gd name="connsiteX26" fmla="*/ 0 w 7331150"/>
              <a:gd name="connsiteY26" fmla="*/ 1292661 h 1938992"/>
              <a:gd name="connsiteX27" fmla="*/ 0 w 7331150"/>
              <a:gd name="connsiteY27" fmla="*/ 607551 h 1938992"/>
              <a:gd name="connsiteX28" fmla="*/ 0 w 733115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31150" h="1938992" fill="none" extrusionOk="0">
                <a:moveTo>
                  <a:pt x="0" y="0"/>
                </a:moveTo>
                <a:cubicBezTo>
                  <a:pt x="282237" y="-16144"/>
                  <a:pt x="363989" y="-20514"/>
                  <a:pt x="593157" y="0"/>
                </a:cubicBezTo>
                <a:cubicBezTo>
                  <a:pt x="822325" y="20514"/>
                  <a:pt x="930166" y="-10489"/>
                  <a:pt x="1186313" y="0"/>
                </a:cubicBezTo>
                <a:cubicBezTo>
                  <a:pt x="1442460" y="10489"/>
                  <a:pt x="1741725" y="-32014"/>
                  <a:pt x="1999405" y="0"/>
                </a:cubicBezTo>
                <a:cubicBezTo>
                  <a:pt x="2257085" y="32014"/>
                  <a:pt x="2389936" y="5671"/>
                  <a:pt x="2519250" y="0"/>
                </a:cubicBezTo>
                <a:cubicBezTo>
                  <a:pt x="2648564" y="-5671"/>
                  <a:pt x="3063527" y="33304"/>
                  <a:pt x="3332341" y="0"/>
                </a:cubicBezTo>
                <a:cubicBezTo>
                  <a:pt x="3601155" y="-33304"/>
                  <a:pt x="3897215" y="-31709"/>
                  <a:pt x="4072121" y="0"/>
                </a:cubicBezTo>
                <a:cubicBezTo>
                  <a:pt x="4247027" y="31709"/>
                  <a:pt x="4650324" y="-11699"/>
                  <a:pt x="4811900" y="0"/>
                </a:cubicBezTo>
                <a:cubicBezTo>
                  <a:pt x="4973476" y="11699"/>
                  <a:pt x="5235474" y="5635"/>
                  <a:pt x="5551680" y="0"/>
                </a:cubicBezTo>
                <a:cubicBezTo>
                  <a:pt x="5867886" y="-5635"/>
                  <a:pt x="5897226" y="11755"/>
                  <a:pt x="5998214" y="0"/>
                </a:cubicBezTo>
                <a:cubicBezTo>
                  <a:pt x="6099202" y="-11755"/>
                  <a:pt x="6336245" y="-20839"/>
                  <a:pt x="6591370" y="0"/>
                </a:cubicBezTo>
                <a:cubicBezTo>
                  <a:pt x="6846495" y="20839"/>
                  <a:pt x="6968602" y="-13269"/>
                  <a:pt x="7331150" y="0"/>
                </a:cubicBezTo>
                <a:cubicBezTo>
                  <a:pt x="7324514" y="200410"/>
                  <a:pt x="7315051" y="299682"/>
                  <a:pt x="7331150" y="588161"/>
                </a:cubicBezTo>
                <a:cubicBezTo>
                  <a:pt x="7347249" y="876640"/>
                  <a:pt x="7348735" y="941862"/>
                  <a:pt x="7331150" y="1176322"/>
                </a:cubicBezTo>
                <a:cubicBezTo>
                  <a:pt x="7313565" y="1410782"/>
                  <a:pt x="7367569" y="1595400"/>
                  <a:pt x="7331150" y="1938992"/>
                </a:cubicBezTo>
                <a:cubicBezTo>
                  <a:pt x="7156876" y="1925838"/>
                  <a:pt x="6943986" y="1946628"/>
                  <a:pt x="6811305" y="1938992"/>
                </a:cubicBezTo>
                <a:cubicBezTo>
                  <a:pt x="6678624" y="1931356"/>
                  <a:pt x="6410920" y="1914833"/>
                  <a:pt x="6144837" y="1938992"/>
                </a:cubicBezTo>
                <a:cubicBezTo>
                  <a:pt x="5878754" y="1963151"/>
                  <a:pt x="5544830" y="1973611"/>
                  <a:pt x="5331745" y="1938992"/>
                </a:cubicBezTo>
                <a:cubicBezTo>
                  <a:pt x="5118660" y="1904373"/>
                  <a:pt x="4885389" y="1927785"/>
                  <a:pt x="4738589" y="1938992"/>
                </a:cubicBezTo>
                <a:cubicBezTo>
                  <a:pt x="4591789" y="1950199"/>
                  <a:pt x="4440300" y="1922865"/>
                  <a:pt x="4145432" y="1938992"/>
                </a:cubicBezTo>
                <a:cubicBezTo>
                  <a:pt x="3850564" y="1955119"/>
                  <a:pt x="3747354" y="1912448"/>
                  <a:pt x="3405652" y="1938992"/>
                </a:cubicBezTo>
                <a:cubicBezTo>
                  <a:pt x="3063950" y="1965536"/>
                  <a:pt x="2973609" y="1927395"/>
                  <a:pt x="2812496" y="1938992"/>
                </a:cubicBezTo>
                <a:cubicBezTo>
                  <a:pt x="2651383" y="1950589"/>
                  <a:pt x="2511867" y="1916939"/>
                  <a:pt x="2292651" y="1938992"/>
                </a:cubicBezTo>
                <a:cubicBezTo>
                  <a:pt x="2073435" y="1961045"/>
                  <a:pt x="1900108" y="1964877"/>
                  <a:pt x="1626182" y="1938992"/>
                </a:cubicBezTo>
                <a:cubicBezTo>
                  <a:pt x="1352256" y="1913107"/>
                  <a:pt x="1181077" y="1966545"/>
                  <a:pt x="886403" y="1938992"/>
                </a:cubicBezTo>
                <a:cubicBezTo>
                  <a:pt x="591729" y="1911439"/>
                  <a:pt x="275861" y="1914992"/>
                  <a:pt x="0" y="1938992"/>
                </a:cubicBezTo>
                <a:cubicBezTo>
                  <a:pt x="6075" y="1644418"/>
                  <a:pt x="-14666" y="1518584"/>
                  <a:pt x="0" y="1292661"/>
                </a:cubicBezTo>
                <a:cubicBezTo>
                  <a:pt x="14666" y="1066738"/>
                  <a:pt x="27872" y="867853"/>
                  <a:pt x="0" y="607551"/>
                </a:cubicBezTo>
                <a:cubicBezTo>
                  <a:pt x="-27872" y="347249"/>
                  <a:pt x="-15761" y="230983"/>
                  <a:pt x="0" y="0"/>
                </a:cubicBezTo>
                <a:close/>
              </a:path>
              <a:path w="7331150" h="1938992" stroke="0" extrusionOk="0">
                <a:moveTo>
                  <a:pt x="0" y="0"/>
                </a:moveTo>
                <a:cubicBezTo>
                  <a:pt x="229554" y="23033"/>
                  <a:pt x="302751" y="474"/>
                  <a:pt x="593157" y="0"/>
                </a:cubicBezTo>
                <a:cubicBezTo>
                  <a:pt x="883563" y="-474"/>
                  <a:pt x="1089480" y="5342"/>
                  <a:pt x="1406248" y="0"/>
                </a:cubicBezTo>
                <a:cubicBezTo>
                  <a:pt x="1723016" y="-5342"/>
                  <a:pt x="1967927" y="14973"/>
                  <a:pt x="2146028" y="0"/>
                </a:cubicBezTo>
                <a:cubicBezTo>
                  <a:pt x="2324129" y="-14973"/>
                  <a:pt x="2409952" y="10784"/>
                  <a:pt x="2665873" y="0"/>
                </a:cubicBezTo>
                <a:cubicBezTo>
                  <a:pt x="2921794" y="-10784"/>
                  <a:pt x="3198550" y="25964"/>
                  <a:pt x="3332341" y="0"/>
                </a:cubicBezTo>
                <a:cubicBezTo>
                  <a:pt x="3466132" y="-25964"/>
                  <a:pt x="3774490" y="-23036"/>
                  <a:pt x="3925498" y="0"/>
                </a:cubicBezTo>
                <a:cubicBezTo>
                  <a:pt x="4076506" y="23036"/>
                  <a:pt x="4291510" y="-2671"/>
                  <a:pt x="4445343" y="0"/>
                </a:cubicBezTo>
                <a:cubicBezTo>
                  <a:pt x="4599177" y="2671"/>
                  <a:pt x="4851225" y="19339"/>
                  <a:pt x="4965188" y="0"/>
                </a:cubicBezTo>
                <a:cubicBezTo>
                  <a:pt x="5079151" y="-19339"/>
                  <a:pt x="5561460" y="-29529"/>
                  <a:pt x="5778279" y="0"/>
                </a:cubicBezTo>
                <a:cubicBezTo>
                  <a:pt x="5995098" y="29529"/>
                  <a:pt x="6161153" y="6805"/>
                  <a:pt x="6298124" y="0"/>
                </a:cubicBezTo>
                <a:cubicBezTo>
                  <a:pt x="6435096" y="-6805"/>
                  <a:pt x="6602015" y="18"/>
                  <a:pt x="6744658" y="0"/>
                </a:cubicBezTo>
                <a:cubicBezTo>
                  <a:pt x="6887301" y="-18"/>
                  <a:pt x="7047494" y="-28580"/>
                  <a:pt x="7331150" y="0"/>
                </a:cubicBezTo>
                <a:cubicBezTo>
                  <a:pt x="7300433" y="289627"/>
                  <a:pt x="7360924" y="502464"/>
                  <a:pt x="7331150" y="646331"/>
                </a:cubicBezTo>
                <a:cubicBezTo>
                  <a:pt x="7301376" y="790198"/>
                  <a:pt x="7354144" y="1184558"/>
                  <a:pt x="7331150" y="1331441"/>
                </a:cubicBezTo>
                <a:cubicBezTo>
                  <a:pt x="7308157" y="1478324"/>
                  <a:pt x="7338259" y="1660547"/>
                  <a:pt x="7331150" y="1938992"/>
                </a:cubicBezTo>
                <a:cubicBezTo>
                  <a:pt x="7093533" y="1958497"/>
                  <a:pt x="7006374" y="1923908"/>
                  <a:pt x="6737993" y="1938992"/>
                </a:cubicBezTo>
                <a:cubicBezTo>
                  <a:pt x="6469612" y="1954076"/>
                  <a:pt x="6221599" y="1945969"/>
                  <a:pt x="5998214" y="1938992"/>
                </a:cubicBezTo>
                <a:cubicBezTo>
                  <a:pt x="5774829" y="1932015"/>
                  <a:pt x="5382832" y="1905581"/>
                  <a:pt x="5185122" y="1938992"/>
                </a:cubicBezTo>
                <a:cubicBezTo>
                  <a:pt x="4987412" y="1972403"/>
                  <a:pt x="4570433" y="1907858"/>
                  <a:pt x="4372031" y="1938992"/>
                </a:cubicBezTo>
                <a:cubicBezTo>
                  <a:pt x="4173629" y="1970126"/>
                  <a:pt x="4059236" y="1940008"/>
                  <a:pt x="3925498" y="1938992"/>
                </a:cubicBezTo>
                <a:cubicBezTo>
                  <a:pt x="3791760" y="1937976"/>
                  <a:pt x="3690521" y="1961223"/>
                  <a:pt x="3478964" y="1938992"/>
                </a:cubicBezTo>
                <a:cubicBezTo>
                  <a:pt x="3267407" y="1916761"/>
                  <a:pt x="3252896" y="1947995"/>
                  <a:pt x="3032430" y="1938992"/>
                </a:cubicBezTo>
                <a:cubicBezTo>
                  <a:pt x="2811964" y="1929989"/>
                  <a:pt x="2573730" y="1951098"/>
                  <a:pt x="2365962" y="1938992"/>
                </a:cubicBezTo>
                <a:cubicBezTo>
                  <a:pt x="2158194" y="1926886"/>
                  <a:pt x="1847803" y="1940578"/>
                  <a:pt x="1699494" y="1938992"/>
                </a:cubicBezTo>
                <a:cubicBezTo>
                  <a:pt x="1551185" y="1937406"/>
                  <a:pt x="1228616" y="1959809"/>
                  <a:pt x="959714" y="1938992"/>
                </a:cubicBezTo>
                <a:cubicBezTo>
                  <a:pt x="690812" y="1918175"/>
                  <a:pt x="251074" y="1891413"/>
                  <a:pt x="0" y="1938992"/>
                </a:cubicBezTo>
                <a:cubicBezTo>
                  <a:pt x="-1965" y="1760511"/>
                  <a:pt x="30657" y="1500822"/>
                  <a:pt x="0" y="1253881"/>
                </a:cubicBezTo>
                <a:cubicBezTo>
                  <a:pt x="-30657" y="1006940"/>
                  <a:pt x="24351" y="938102"/>
                  <a:pt x="0" y="646331"/>
                </a:cubicBezTo>
                <a:cubicBezTo>
                  <a:pt x="-24351" y="354560"/>
                  <a:pt x="-25296" y="166562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90" y="4791620"/>
            <a:ext cx="1062045" cy="685689"/>
          </a:xfrm>
          <a:prstGeom prst="rect">
            <a:avLst/>
          </a:prstGeom>
        </p:spPr>
      </p:pic>
      <p:pic>
        <p:nvPicPr>
          <p:cNvPr id="1026" name="Picture 2" descr="BALANCE Vector Icons free download in SVG, PNG Forma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>
            <a:fillRect/>
          </a:stretch>
        </p:blipFill>
        <p:spPr bwMode="auto">
          <a:xfrm>
            <a:off x="1551576" y="3001291"/>
            <a:ext cx="8838183" cy="1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s (3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3956" y="392906"/>
            <a:ext cx="2602489" cy="260248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805841" y="1470216"/>
            <a:ext cx="23387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8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tấn</a:t>
            </a:r>
            <a:endParaRPr kumimoji="0" lang="en-US" sz="80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10000" y="4847453"/>
            <a:ext cx="4621779" cy="1909619"/>
            <a:chOff x="3443899" y="5266094"/>
            <a:chExt cx="4621779" cy="1909619"/>
          </a:xfrm>
        </p:grpSpPr>
        <p:sp>
          <p:nvSpPr>
            <p:cNvPr id="5" name="Rectangle 4"/>
            <p:cNvSpPr/>
            <p:nvPr/>
          </p:nvSpPr>
          <p:spPr>
            <a:xfrm>
              <a:off x="3443899" y="5266094"/>
              <a:ext cx="462177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 </a:t>
              </a:r>
              <a:r>
                <a:rPr kumimoji="0" lang="en-US" sz="6000" b="1" i="0" u="none" strike="noStrike" kern="1200" cap="none" spc="0" normalizeH="0" baseline="0" noProof="0" dirty="0" err="1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tấn</a:t>
              </a:r>
              <a:r>
                <a:rPr kumimoji="0" lang="en-US" sz="6000" b="1" i="0" u="none" strike="noStrike" kern="1200" cap="none" spc="0" normalizeH="0" baseline="0" noProof="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= </a:t>
              </a:r>
              <a:r>
                <a:rPr kumimoji="0" lang="en-US" sz="6000" b="1" i="0" u="none" strike="noStrike" kern="1200" cap="none" spc="0" normalizeH="0" baseline="0" noProof="0" dirty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…. kg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0080" y="6160050"/>
              <a:ext cx="44294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 kg = </a:t>
              </a:r>
              <a:r>
                <a:rPr kumimoji="0" lang="en-US" sz="60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tấn</a:t>
              </a:r>
              <a:endParaRPr kumimoji="0" lang="en-US" sz="6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 descr="image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9951" y="340950"/>
            <a:ext cx="2706399" cy="2706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41767" y="1724131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69004" y="4834789"/>
            <a:ext cx="5826426" cy="1923793"/>
            <a:chOff x="7039963" y="4450269"/>
            <a:chExt cx="5826426" cy="1923793"/>
          </a:xfrm>
        </p:grpSpPr>
        <p:sp>
          <p:nvSpPr>
            <p:cNvPr id="78" name="Rectangle 77"/>
            <p:cNvSpPr/>
            <p:nvPr/>
          </p:nvSpPr>
          <p:spPr>
            <a:xfrm>
              <a:off x="7667529" y="4450269"/>
              <a:ext cx="519886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 </a:t>
              </a:r>
              <a:r>
                <a:rPr kumimoji="0" lang="en-US" sz="6000" b="1" i="0" u="none" strike="noStrike" kern="1200" cap="none" spc="0" normalizeH="0" baseline="0" noProof="0" dirty="0" err="1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tấn</a:t>
              </a:r>
              <a:r>
                <a:rPr kumimoji="0" lang="en-US" sz="6000" b="1" i="0" u="none" strike="noStrike" kern="1200" cap="none" spc="0" normalizeH="0" baseline="0" noProof="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= </a:t>
              </a:r>
              <a:r>
                <a:rPr kumimoji="0" lang="en-US" sz="6000" b="1" i="0" u="none" strike="noStrike" kern="1200" cap="none" spc="0" normalizeH="0" baseline="0" noProof="0" dirty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1000 kg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039963" y="5358399"/>
              <a:ext cx="519886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1000 kg = </a:t>
              </a:r>
              <a:r>
                <a:rPr kumimoji="0" lang="en-US" sz="6000" b="1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tấn</a:t>
              </a:r>
              <a:endParaRPr kumimoji="0" lang="en-US" sz="60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9237662" y="1659688"/>
            <a:ext cx="84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kg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750646" y="165404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him hoạt hình chiếc xe tải - Màu xanh xe tải lớn png tải về - Miễn phí  trong suốt Màu Xanh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2" y="1581150"/>
            <a:ext cx="5314517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30" y="232516"/>
            <a:ext cx="2389839" cy="21764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02960" y="1581150"/>
            <a:ext cx="2669140" cy="3692208"/>
            <a:chOff x="5120967" y="2579817"/>
            <a:chExt cx="2518974" cy="2980786"/>
          </a:xfrm>
        </p:grpSpPr>
        <p:pic>
          <p:nvPicPr>
            <p:cNvPr id="8" name="Picture 4" descr="con voi từ vựng tiếng anh - Ocnhoi.ne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967" y="2579817"/>
              <a:ext cx="2518974" cy="2980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973369" y="5087024"/>
              <a:ext cx="666572" cy="452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8" y="334662"/>
            <a:ext cx="3448957" cy="19721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45191" y="568320"/>
            <a:ext cx="17855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4259">
            <a:off x="343889" y="230353"/>
            <a:ext cx="1841152" cy="1810669"/>
          </a:xfrm>
          <a:prstGeom prst="rect">
            <a:avLst/>
          </a:prstGeom>
        </p:spPr>
      </p:pic>
      <p:pic>
        <p:nvPicPr>
          <p:cNvPr id="8" name="图片 14" descr="6ccb8bc6dbe83c6ae811819d70909b6f"/>
          <p:cNvPicPr>
            <a:picLocks noChangeAspect="1"/>
          </p:cNvPicPr>
          <p:nvPr/>
        </p:nvPicPr>
        <p:blipFill>
          <a:blip r:embed="rId3"/>
          <a:srcRect t="29675"/>
          <a:stretch>
            <a:fillRect/>
          </a:stretch>
        </p:blipFill>
        <p:spPr>
          <a:xfrm>
            <a:off x="19154" y="4643060"/>
            <a:ext cx="12261215" cy="2525361"/>
          </a:xfrm>
          <a:prstGeom prst="rect">
            <a:avLst/>
          </a:prstGeom>
        </p:spPr>
      </p:pic>
      <p:pic>
        <p:nvPicPr>
          <p:cNvPr id="9" name="Picture 8" descr="A picture containing toy, doll, vector graphics&#10;&#10;Description automatically generated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07" y="3042450"/>
            <a:ext cx="4226358" cy="4226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7C11C-01B5-D473-B238-9C802BF99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435" y="2180451"/>
            <a:ext cx="7193903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>
            <a:fillRect/>
          </a:stretch>
        </p:blipFill>
        <p:spPr>
          <a:xfrm>
            <a:off x="7797178" y="4631438"/>
            <a:ext cx="4563799" cy="213953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39983" y="-20607"/>
            <a:ext cx="12231983" cy="2202195"/>
            <a:chOff x="-16409" y="-6727"/>
            <a:chExt cx="9125471" cy="167779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1060448" y="1251642"/>
            <a:ext cx="1600685" cy="116426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1060448" y="698116"/>
            <a:ext cx="852242" cy="61988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0650883" y="1382643"/>
            <a:ext cx="852242" cy="6198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626614" y="164596"/>
            <a:ext cx="9370861" cy="2578604"/>
            <a:chOff x="2353202" y="1032750"/>
            <a:chExt cx="4956478" cy="301168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202" y="1032750"/>
              <a:ext cx="4956478" cy="301168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144338" y="1495693"/>
              <a:ext cx="2989761" cy="1178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969388" y="383917"/>
            <a:ext cx="87225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49" name="图片 14" descr="6ccb8bc6dbe83c6ae811819d70909b6f"/>
          <p:cNvPicPr>
            <a:picLocks noChangeAspect="1"/>
          </p:cNvPicPr>
          <p:nvPr/>
        </p:nvPicPr>
        <p:blipFill>
          <a:blip r:embed="rId8"/>
          <a:srcRect t="29675"/>
          <a:stretch>
            <a:fillRect/>
          </a:stretch>
        </p:blipFill>
        <p:spPr>
          <a:xfrm>
            <a:off x="-2937" y="4324558"/>
            <a:ext cx="12261215" cy="2525361"/>
          </a:xfrm>
          <a:prstGeom prst="rect">
            <a:avLst/>
          </a:prstGeom>
        </p:spPr>
      </p:pic>
      <p:pic>
        <p:nvPicPr>
          <p:cNvPr id="55" name="图片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02166" y="-523942"/>
            <a:ext cx="2506319" cy="228963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21351" y="150099"/>
            <a:ext cx="1585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Bài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1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4869" y="7769254"/>
            <a:ext cx="7904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Bấm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vào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từng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con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vật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để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hiện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đáp</a:t>
            </a:r>
            <a:r>
              <a:rPr kumimoji="0" lang="en-US" altLang="zh-CN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</a:t>
            </a: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5567D-FC89-3BCF-0250-39A1E69ACE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998" y="2021994"/>
            <a:ext cx="10854540" cy="4836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F21FA-7811-81A4-D63B-1332FF550A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1477" y="4125555"/>
            <a:ext cx="1266825" cy="600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3DB5AD-94F4-3E8B-6664-F8735AA4DD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1657" y="4111269"/>
            <a:ext cx="1352550" cy="628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CF5D69-4CBF-2352-9A8C-F9698138F3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5222" y="4872305"/>
            <a:ext cx="1362075" cy="647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15C908-3FDD-C812-F52D-2889B19CE4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5670" y="4827195"/>
            <a:ext cx="1323975" cy="67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02644 -0.127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30469 -0.1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4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18138 0.1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48685 0.18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3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A67E5C-4B13-DCAA-B94D-2CABB326EE28}"/>
              </a:ext>
            </a:extLst>
          </p:cNvPr>
          <p:cNvSpPr/>
          <p:nvPr/>
        </p:nvSpPr>
        <p:spPr>
          <a:xfrm>
            <a:off x="285750" y="133350"/>
            <a:ext cx="11791950" cy="6600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1BC495AE-C006-8D2F-CE85-DDC5B8B27C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6959" y="-142942"/>
            <a:ext cx="2968128" cy="22896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AE45AE-9D2C-F4AC-02C5-88591A7A8349}"/>
              </a:ext>
            </a:extLst>
          </p:cNvPr>
          <p:cNvSpPr/>
          <p:nvPr/>
        </p:nvSpPr>
        <p:spPr>
          <a:xfrm>
            <a:off x="940476" y="531099"/>
            <a:ext cx="1253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Bài</a:t>
            </a:r>
            <a:r>
              <a:rPr kumimoji="0" lang="en-US" altLang="zh-CN" sz="3600" b="1" i="0" u="sng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68D1DB-7949-3BFB-BFAF-BF7659C63B5E}"/>
              </a:ext>
            </a:extLst>
          </p:cNvPr>
          <p:cNvGrpSpPr/>
          <p:nvPr/>
        </p:nvGrpSpPr>
        <p:grpSpPr>
          <a:xfrm>
            <a:off x="0" y="2234521"/>
            <a:ext cx="12410229" cy="1107827"/>
            <a:chOff x="1095375" y="2912616"/>
            <a:chExt cx="12410229" cy="11078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41D976-D00A-9FD0-B55B-D8C6006AB37A}"/>
                </a:ext>
              </a:extLst>
            </p:cNvPr>
            <p:cNvSpPr txBox="1"/>
            <p:nvPr/>
          </p:nvSpPr>
          <p:spPr>
            <a:xfrm>
              <a:off x="1095375" y="2943225"/>
              <a:ext cx="97821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1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kg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2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kg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3CFC7F-DE1E-E453-1727-76739A19569B}"/>
                </a:ext>
              </a:extLst>
            </p:cNvPr>
            <p:cNvSpPr/>
            <p:nvPr/>
          </p:nvSpPr>
          <p:spPr>
            <a:xfrm>
              <a:off x="2879012" y="2990102"/>
              <a:ext cx="723258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1BFEE7D-2BC6-5B71-2950-169AD02A74C9}"/>
                </a:ext>
              </a:extLst>
            </p:cNvPr>
            <p:cNvSpPr/>
            <p:nvPr/>
          </p:nvSpPr>
          <p:spPr>
            <a:xfrm>
              <a:off x="2695574" y="3562350"/>
              <a:ext cx="834776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200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92834F-4152-999F-9836-EBD84339F0DC}"/>
                </a:ext>
              </a:extLst>
            </p:cNvPr>
            <p:cNvSpPr txBox="1"/>
            <p:nvPr/>
          </p:nvSpPr>
          <p:spPr>
            <a:xfrm>
              <a:off x="4822968" y="2912616"/>
              <a:ext cx="48606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D0D8E7C-F43D-3008-6126-8380C96D80CC}"/>
                </a:ext>
              </a:extLst>
            </p:cNvPr>
            <p:cNvSpPr/>
            <p:nvPr/>
          </p:nvSpPr>
          <p:spPr>
            <a:xfrm>
              <a:off x="6235393" y="2970437"/>
              <a:ext cx="581025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F56814-CB14-F74C-488D-3EA2D644AF11}"/>
                </a:ext>
              </a:extLst>
            </p:cNvPr>
            <p:cNvSpPr/>
            <p:nvPr/>
          </p:nvSpPr>
          <p:spPr>
            <a:xfrm>
              <a:off x="6170810" y="3531070"/>
              <a:ext cx="863028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100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00EAC22-19EB-0B40-FB4F-C05E5AA40AAF}"/>
                </a:ext>
              </a:extLst>
            </p:cNvPr>
            <p:cNvSpPr txBox="1"/>
            <p:nvPr/>
          </p:nvSpPr>
          <p:spPr>
            <a:xfrm>
              <a:off x="8644955" y="2922890"/>
              <a:ext cx="48606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40 kg =        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600 kg =        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E19036-29DB-7200-02B0-CFCF34443490}"/>
                </a:ext>
              </a:extLst>
            </p:cNvPr>
            <p:cNvSpPr/>
            <p:nvPr/>
          </p:nvSpPr>
          <p:spPr>
            <a:xfrm>
              <a:off x="10098476" y="2980711"/>
              <a:ext cx="581025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C623E7-A0AD-6750-B3A2-AC6DDDC6CAAC}"/>
                </a:ext>
              </a:extLst>
            </p:cNvPr>
            <p:cNvSpPr/>
            <p:nvPr/>
          </p:nvSpPr>
          <p:spPr>
            <a:xfrm>
              <a:off x="10304118" y="3531071"/>
              <a:ext cx="581025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0603D23-C1D1-82D9-A269-999AC1191ADB}"/>
              </a:ext>
            </a:extLst>
          </p:cNvPr>
          <p:cNvGrpSpPr/>
          <p:nvPr/>
        </p:nvGrpSpPr>
        <p:grpSpPr>
          <a:xfrm>
            <a:off x="-119270" y="3964721"/>
            <a:ext cx="13532243" cy="1171896"/>
            <a:chOff x="1095375" y="2943225"/>
            <a:chExt cx="13532243" cy="11718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456DFB1-CF1A-CAEF-D25E-CA84E1065F59}"/>
                </a:ext>
              </a:extLst>
            </p:cNvPr>
            <p:cNvSpPr txBox="1"/>
            <p:nvPr/>
          </p:nvSpPr>
          <p:spPr>
            <a:xfrm>
              <a:off x="1095375" y="2943225"/>
              <a:ext cx="97821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8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kg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5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=              kg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C5D41D-BD85-7D1F-1795-8FD935C0AD51}"/>
                </a:ext>
              </a:extLst>
            </p:cNvPr>
            <p:cNvSpPr/>
            <p:nvPr/>
          </p:nvSpPr>
          <p:spPr>
            <a:xfrm>
              <a:off x="2913406" y="3000375"/>
              <a:ext cx="715666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80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1726EB0-A64D-075E-CC3C-33EC5D122B9D}"/>
                </a:ext>
              </a:extLst>
            </p:cNvPr>
            <p:cNvSpPr/>
            <p:nvPr/>
          </p:nvSpPr>
          <p:spPr>
            <a:xfrm>
              <a:off x="2854600" y="3572290"/>
              <a:ext cx="102105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5000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5BDA4D-34D1-35FE-9B51-E3667F84D622}"/>
                </a:ext>
              </a:extLst>
            </p:cNvPr>
            <p:cNvSpPr txBox="1"/>
            <p:nvPr/>
          </p:nvSpPr>
          <p:spPr>
            <a:xfrm>
              <a:off x="4845443" y="2984322"/>
              <a:ext cx="97821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20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30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D043A2-1BD6-DE58-79AA-354A0A4BCCC6}"/>
                </a:ext>
              </a:extLst>
            </p:cNvPr>
            <p:cNvSpPr/>
            <p:nvPr/>
          </p:nvSpPr>
          <p:spPr>
            <a:xfrm>
              <a:off x="6889505" y="3051746"/>
              <a:ext cx="715666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0B06A5-C0AC-4B32-FD28-FEA27BC62532}"/>
                </a:ext>
              </a:extLst>
            </p:cNvPr>
            <p:cNvSpPr/>
            <p:nvPr/>
          </p:nvSpPr>
          <p:spPr>
            <a:xfrm>
              <a:off x="6704570" y="3627099"/>
              <a:ext cx="715666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CF2C1F-81C0-4473-8703-EE20F7E836FF}"/>
                </a:ext>
              </a:extLst>
            </p:cNvPr>
            <p:cNvSpPr txBox="1"/>
            <p:nvPr/>
          </p:nvSpPr>
          <p:spPr>
            <a:xfrm>
              <a:off x="8431125" y="3015144"/>
              <a:ext cx="39689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7 000 kg =         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100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39534A-2116-573F-8259-C545E857861B}"/>
                </a:ext>
              </a:extLst>
            </p:cNvPr>
            <p:cNvSpPr/>
            <p:nvPr/>
          </p:nvSpPr>
          <p:spPr>
            <a:xfrm>
              <a:off x="10872353" y="3051746"/>
              <a:ext cx="647272" cy="437113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AC3F2B-8293-7BA9-FE08-62AE901B7A4F}"/>
                </a:ext>
              </a:extLst>
            </p:cNvPr>
            <p:cNvSpPr/>
            <p:nvPr/>
          </p:nvSpPr>
          <p:spPr>
            <a:xfrm>
              <a:off x="10403267" y="3657921"/>
              <a:ext cx="715666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8D1FEDC-963F-93B4-A9BA-4FA17D9E68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0" t="9668" r="10253" b="73325"/>
          <a:stretch/>
        </p:blipFill>
        <p:spPr>
          <a:xfrm>
            <a:off x="1640716" y="2198133"/>
            <a:ext cx="984494" cy="5831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4DC3ADD-8A06-4FC3-543D-7951E247F0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10909" r="53690" b="72084"/>
          <a:stretch/>
        </p:blipFill>
        <p:spPr>
          <a:xfrm>
            <a:off x="4998284" y="1988997"/>
            <a:ext cx="798403" cy="79325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19B33CB-60A8-4C2C-0BBB-E502275F03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65447" r="47357" b="16819"/>
          <a:stretch/>
        </p:blipFill>
        <p:spPr>
          <a:xfrm>
            <a:off x="8874596" y="2103311"/>
            <a:ext cx="792657" cy="7009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170BEC3-00B9-C6A2-DC10-3AB36789F9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28612" r="52917" b="54381"/>
          <a:stretch/>
        </p:blipFill>
        <p:spPr>
          <a:xfrm>
            <a:off x="1571946" y="2778623"/>
            <a:ext cx="885527" cy="79975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E6D635C-7933-0109-144E-5894E7086F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t="45472" r="10383" b="36794"/>
          <a:stretch/>
        </p:blipFill>
        <p:spPr>
          <a:xfrm>
            <a:off x="5650787" y="3880392"/>
            <a:ext cx="770561" cy="6726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8717A0C-47DB-1C3D-8F20-D0D9DA6506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0" t="46401" r="28549" b="35652"/>
          <a:stretch/>
        </p:blipFill>
        <p:spPr>
          <a:xfrm>
            <a:off x="9164549" y="2831230"/>
            <a:ext cx="668366" cy="62010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DA3D53B-000B-B654-4A1F-1F90DF9F61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4" t="46997" r="42982" b="35269"/>
          <a:stretch/>
        </p:blipFill>
        <p:spPr>
          <a:xfrm>
            <a:off x="4952144" y="2806518"/>
            <a:ext cx="986319" cy="56653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AF659E9-70D2-8761-B0C4-4C9A526FFB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46901" r="73531" b="35152"/>
          <a:stretch/>
        </p:blipFill>
        <p:spPr>
          <a:xfrm>
            <a:off x="1633945" y="3631652"/>
            <a:ext cx="807111" cy="8766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79FA08-E4B7-65AC-D235-59261545D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0" t="9668" r="10253" b="73325"/>
          <a:stretch/>
        </p:blipFill>
        <p:spPr>
          <a:xfrm>
            <a:off x="1650989" y="4540641"/>
            <a:ext cx="1051113" cy="5831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C3DD0E-D387-8771-8E75-D7737962C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10909" r="53690" b="72084"/>
          <a:stretch/>
        </p:blipFill>
        <p:spPr>
          <a:xfrm>
            <a:off x="5440073" y="4526714"/>
            <a:ext cx="798403" cy="7932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B1AA56-254F-441F-3BA9-E3355E7DC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4" t="46997" r="42982" b="35269"/>
          <a:stretch/>
        </p:blipFill>
        <p:spPr>
          <a:xfrm>
            <a:off x="9554966" y="3905852"/>
            <a:ext cx="883578" cy="6353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90CFF5-707F-5963-2A33-73477E0D7C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0" t="46401" r="28549" b="35652"/>
          <a:stretch/>
        </p:blipFill>
        <p:spPr>
          <a:xfrm>
            <a:off x="9133726" y="4598385"/>
            <a:ext cx="801383" cy="6201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7B06B27-B49B-66F3-6718-3CBE53C990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113017"/>
            <a:ext cx="12176919" cy="686827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08D1E75-DF1A-2789-D10F-BE561F6D9A7D}"/>
              </a:ext>
            </a:extLst>
          </p:cNvPr>
          <p:cNvSpPr/>
          <p:nvPr/>
        </p:nvSpPr>
        <p:spPr>
          <a:xfrm>
            <a:off x="3714498" y="541373"/>
            <a:ext cx="1225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a) </a:t>
            </a:r>
            <a:r>
              <a:rPr kumimoji="0" lang="en-US" altLang="zh-CN" sz="3600" b="1" i="0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Số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A67E5C-4B13-DCAA-B94D-2CABB326EE28}"/>
              </a:ext>
            </a:extLst>
          </p:cNvPr>
          <p:cNvSpPr/>
          <p:nvPr/>
        </p:nvSpPr>
        <p:spPr>
          <a:xfrm>
            <a:off x="285750" y="133350"/>
            <a:ext cx="11791950" cy="6600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1BC495AE-C006-8D2F-CE85-DDC5B8B27C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6959" y="-142942"/>
            <a:ext cx="2968128" cy="22896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AE45AE-9D2C-F4AC-02C5-88591A7A8349}"/>
              </a:ext>
            </a:extLst>
          </p:cNvPr>
          <p:cNvSpPr/>
          <p:nvPr/>
        </p:nvSpPr>
        <p:spPr>
          <a:xfrm>
            <a:off x="940476" y="531099"/>
            <a:ext cx="1253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7FA3AB-DB5F-9A19-BF30-98FD17065EC8}"/>
              </a:ext>
            </a:extLst>
          </p:cNvPr>
          <p:cNvSpPr/>
          <p:nvPr/>
        </p:nvSpPr>
        <p:spPr>
          <a:xfrm>
            <a:off x="3509016" y="572196"/>
            <a:ext cx="1641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504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b)</a:t>
            </a:r>
            <a:r>
              <a:rPr lang="en-US" sz="3600" b="1" dirty="0" err="1">
                <a:solidFill>
                  <a:srgbClr val="C0504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Tính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E0323-2363-0970-F844-A90D2B2BF380}"/>
              </a:ext>
            </a:extLst>
          </p:cNvPr>
          <p:cNvSpPr txBox="1"/>
          <p:nvPr/>
        </p:nvSpPr>
        <p:spPr>
          <a:xfrm>
            <a:off x="667820" y="2363055"/>
            <a:ext cx="4099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1 358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+ 416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25701-6292-7724-BEC4-B4EB1547C649}"/>
              </a:ext>
            </a:extLst>
          </p:cNvPr>
          <p:cNvSpPr txBox="1"/>
          <p:nvPr/>
        </p:nvSpPr>
        <p:spPr>
          <a:xfrm>
            <a:off x="7243281" y="2424700"/>
            <a:ext cx="4099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416 </a:t>
            </a:r>
            <a:r>
              <a:rPr lang="en-US" sz="3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x 4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FCAEA-9F93-0913-6E4B-42FEF0735657}"/>
              </a:ext>
            </a:extLst>
          </p:cNvPr>
          <p:cNvSpPr txBox="1"/>
          <p:nvPr/>
        </p:nvSpPr>
        <p:spPr>
          <a:xfrm>
            <a:off x="791110" y="3441842"/>
            <a:ext cx="4808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7 850 yến – 1 940 yến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96EAA0-B39F-8A9C-1B98-DC0427194710}"/>
              </a:ext>
            </a:extLst>
          </p:cNvPr>
          <p:cNvSpPr txBox="1"/>
          <p:nvPr/>
        </p:nvSpPr>
        <p:spPr>
          <a:xfrm>
            <a:off x="7332324" y="3452115"/>
            <a:ext cx="3897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8 472 tấn : 6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873E9F-5DA7-2942-959A-ED89E3A5FF1D}"/>
              </a:ext>
            </a:extLst>
          </p:cNvPr>
          <p:cNvSpPr/>
          <p:nvPr/>
        </p:nvSpPr>
        <p:spPr>
          <a:xfrm>
            <a:off x="4310401" y="2400996"/>
            <a:ext cx="21563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= 1 774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tấn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92E87D-05D1-364A-BF23-6B7154D3722F}"/>
              </a:ext>
            </a:extLst>
          </p:cNvPr>
          <p:cNvSpPr/>
          <p:nvPr/>
        </p:nvSpPr>
        <p:spPr>
          <a:xfrm>
            <a:off x="4659722" y="3500331"/>
            <a:ext cx="22063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= 5 910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yến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047300-B7B7-4293-14A6-2E8F3529C736}"/>
              </a:ext>
            </a:extLst>
          </p:cNvPr>
          <p:cNvSpPr/>
          <p:nvPr/>
        </p:nvSpPr>
        <p:spPr>
          <a:xfrm>
            <a:off x="9365286" y="2431818"/>
            <a:ext cx="19239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= 1 664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tạ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CA13F8-4253-A764-625D-E16CCA7AB5B7}"/>
              </a:ext>
            </a:extLst>
          </p:cNvPr>
          <p:cNvSpPr/>
          <p:nvPr/>
        </p:nvSpPr>
        <p:spPr>
          <a:xfrm>
            <a:off x="9868719" y="3438685"/>
            <a:ext cx="21563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= 1 412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FZHei-B01S" panose="02010601030101010101" pitchFamily="2" charset="-122"/>
              </a:rPr>
              <a:t>tấn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>
            <a:fillRect/>
          </a:stretch>
        </p:blipFill>
        <p:spPr>
          <a:xfrm>
            <a:off x="3757935" y="4191993"/>
            <a:ext cx="4563799" cy="21395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0" y="4855566"/>
            <a:ext cx="12188212" cy="2163708"/>
            <a:chOff x="-69575" y="4694291"/>
            <a:chExt cx="12188212" cy="2163708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-43771" y="-521324"/>
            <a:ext cx="12231983" cy="2202195"/>
            <a:chOff x="-16409" y="-6727"/>
            <a:chExt cx="9125471" cy="167779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>
              <a:fillRect/>
            </a:stretch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92904" y="2657546"/>
            <a:ext cx="3997224" cy="399722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0857867" y="2157492"/>
            <a:ext cx="1600685" cy="116426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11606310" y="2317954"/>
            <a:ext cx="852242" cy="61988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5687" y="3038534"/>
            <a:ext cx="3535793" cy="353579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>
            <a:fillRect/>
          </a:stretch>
        </p:blipFill>
        <p:spPr>
          <a:xfrm>
            <a:off x="414512" y="2119743"/>
            <a:ext cx="852242" cy="619880"/>
          </a:xfrm>
          <a:prstGeom prst="rect">
            <a:avLst/>
          </a:prstGeom>
        </p:spPr>
      </p:pic>
      <p:pic>
        <p:nvPicPr>
          <p:cNvPr id="16" name="PA_图片 2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8" r="4029"/>
          <a:stretch>
            <a:fillRect/>
          </a:stretch>
        </p:blipFill>
        <p:spPr>
          <a:xfrm>
            <a:off x="2417577" y="244832"/>
            <a:ext cx="7738189" cy="49895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86" y="-271693"/>
            <a:ext cx="1170434" cy="1170434"/>
          </a:xfrm>
          <a:prstGeom prst="rect">
            <a:avLst/>
          </a:prstGeom>
        </p:spPr>
      </p:pic>
      <p:pic>
        <p:nvPicPr>
          <p:cNvPr id="19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82" y="898741"/>
            <a:ext cx="1170434" cy="11704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3D0088-1DDA-8EAE-CB1C-81123C73C2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7745" y="1792181"/>
            <a:ext cx="7425572" cy="2554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6104F5-8348-FAF4-6072-6A7A1E5C4AFF}"/>
              </a:ext>
            </a:extLst>
          </p:cNvPr>
          <p:cNvSpPr txBox="1"/>
          <p:nvPr/>
        </p:nvSpPr>
        <p:spPr>
          <a:xfrm>
            <a:off x="1408471" y="2835930"/>
            <a:ext cx="9154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Nhận biết được các đơn vị đo khối lượng: yến, tạ, tấn.</a:t>
            </a:r>
          </a:p>
          <a:p>
            <a:pPr marL="571500" lvl="0" indent="-5715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Mối quan hệ giữa các đơn vị yến, tạ, tấn và với đơn vị ki-lô-gam.</a:t>
            </a:r>
          </a:p>
          <a:p>
            <a:pPr marL="571500" lvl="0" indent="-5715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 chuyển đổi và tính toán với các đơn vị đo khối lượng đã học (trong những trường hợp đơn giản)</a:t>
            </a:r>
            <a:endParaRPr lang="en-US" sz="2400" b="1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571500" lvl="0" indent="-5715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4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Thực hiện được việc ước lượng các kết quả đo lường trong một số trường hợp đơn giản.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B952D-A686-0475-5A21-B07F0A370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69E7F-40E8-450C-FDAC-877B37594560}"/>
              </a:ext>
            </a:extLst>
          </p:cNvPr>
          <p:cNvSpPr txBox="1"/>
          <p:nvPr/>
        </p:nvSpPr>
        <p:spPr>
          <a:xfrm>
            <a:off x="2897312" y="2558265"/>
            <a:ext cx="71919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Khám</a:t>
            </a:r>
            <a:r>
              <a:rPr lang="en-US" sz="11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endParaRPr lang="en-US" sz="1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60427D-8549-BD53-F297-7425B6B0ACD1}"/>
              </a:ext>
            </a:extLst>
          </p:cNvPr>
          <p:cNvSpPr/>
          <p:nvPr/>
        </p:nvSpPr>
        <p:spPr>
          <a:xfrm>
            <a:off x="184935" y="133565"/>
            <a:ext cx="11774184" cy="6431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68655-92D6-A848-C8D5-5DD581F23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83" y="1527853"/>
            <a:ext cx="1336603" cy="1854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6F8078-4F46-D3E9-6C2E-7F1174808858}"/>
              </a:ext>
            </a:extLst>
          </p:cNvPr>
          <p:cNvSpPr txBox="1"/>
          <p:nvPr/>
        </p:nvSpPr>
        <p:spPr>
          <a:xfrm>
            <a:off x="1345915" y="3431569"/>
            <a:ext cx="1315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10 kg</a:t>
            </a:r>
          </a:p>
          <a:p>
            <a:r>
              <a:rPr lang="en-US" sz="3600" dirty="0"/>
              <a:t>1 </a:t>
            </a:r>
            <a:r>
              <a:rPr lang="en-US" sz="3600" dirty="0" err="1"/>
              <a:t>yến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19F91-B2FD-5B27-A9B0-BF28112E1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840" y="1313487"/>
            <a:ext cx="1743075" cy="2114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A445B1-4D88-5599-6DD2-4FF5489B8AD9}"/>
              </a:ext>
            </a:extLst>
          </p:cNvPr>
          <p:cNvSpPr txBox="1"/>
          <p:nvPr/>
        </p:nvSpPr>
        <p:spPr>
          <a:xfrm>
            <a:off x="3472665" y="3503488"/>
            <a:ext cx="156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100 kg</a:t>
            </a:r>
          </a:p>
          <a:p>
            <a:pPr algn="ctr"/>
            <a:r>
              <a:rPr lang="en-US" sz="3600" dirty="0"/>
              <a:t>1 </a:t>
            </a:r>
            <a:r>
              <a:rPr lang="en-US" sz="3600" dirty="0" err="1"/>
              <a:t>tạ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219473-8444-61ED-EE0E-C26EE3601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497" y="1457530"/>
            <a:ext cx="6322619" cy="1658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65F3BF-2E79-54C3-AA07-9D00053E305D}"/>
              </a:ext>
            </a:extLst>
          </p:cNvPr>
          <p:cNvSpPr txBox="1"/>
          <p:nvPr/>
        </p:nvSpPr>
        <p:spPr>
          <a:xfrm>
            <a:off x="8116584" y="3308279"/>
            <a:ext cx="254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1 000 kg</a:t>
            </a:r>
          </a:p>
          <a:p>
            <a:pPr algn="ctr"/>
            <a:r>
              <a:rPr lang="en-US" sz="3600" dirty="0"/>
              <a:t>1 </a:t>
            </a:r>
            <a:r>
              <a:rPr lang="en-US" sz="3600" dirty="0" err="1"/>
              <a:t>tấn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50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24136"/>
          <a:stretch>
            <a:fillRect/>
          </a:stretch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pic>
        <p:nvPicPr>
          <p:cNvPr id="3" name="Picture 2" descr="15 loài vật khổng lồ nhất thế giới - KhoaHoc.tv">
            <a:extLst>
              <a:ext uri="{FF2B5EF4-FFF2-40B4-BE49-F238E27FC236}">
                <a16:creationId xmlns:a16="http://schemas.microsoft.com/office/drawing/2014/main" id="{14269838-2252-3B44-01DC-F0B7322D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9" y="1347789"/>
            <a:ext cx="5373488" cy="33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7CBD47-7B93-A7BC-FA8F-D004B2F3D344}"/>
              </a:ext>
            </a:extLst>
          </p:cNvPr>
          <p:cNvSpPr/>
          <p:nvPr/>
        </p:nvSpPr>
        <p:spPr>
          <a:xfrm>
            <a:off x="1126982" y="4848225"/>
            <a:ext cx="4464193" cy="15811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Châu Phi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3-6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op 18 Động vật nặng nhất trên thế giới - toplist.vn">
            <a:extLst>
              <a:ext uri="{FF2B5EF4-FFF2-40B4-BE49-F238E27FC236}">
                <a16:creationId xmlns:a16="http://schemas.microsoft.com/office/drawing/2014/main" id="{52B6A6BA-ADB4-4386-918C-04162DFE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4" y="1357463"/>
            <a:ext cx="5305166" cy="33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864A41-55B5-81D6-A621-D38B3EB007F3}"/>
              </a:ext>
            </a:extLst>
          </p:cNvPr>
          <p:cNvSpPr/>
          <p:nvPr/>
        </p:nvSpPr>
        <p:spPr>
          <a:xfrm>
            <a:off x="7251557" y="4895850"/>
            <a:ext cx="4464193" cy="15811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3 538kg</a:t>
            </a:r>
          </a:p>
        </p:txBody>
      </p:sp>
    </p:spTree>
    <p:extLst>
      <p:ext uri="{BB962C8B-B14F-4D97-AF65-F5344CB8AC3E}">
        <p14:creationId xmlns:p14="http://schemas.microsoft.com/office/powerpoint/2010/main" val="33903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24136"/>
          <a:stretch>
            <a:fillRect/>
          </a:stretch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715BA2E4-42F9-92E2-8569-4D025598E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7CBD47-7B93-A7BC-FA8F-D004B2F3D344}"/>
              </a:ext>
            </a:extLst>
          </p:cNvPr>
          <p:cNvSpPr/>
          <p:nvPr/>
        </p:nvSpPr>
        <p:spPr>
          <a:xfrm>
            <a:off x="3889232" y="4619625"/>
            <a:ext cx="4692793" cy="15811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 mã nặng khoảng 401kg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 descr="Top 10 loài động vật có cân nặng “khủng” nhất hành tinh">
            <a:extLst>
              <a:ext uri="{FF2B5EF4-FFF2-40B4-BE49-F238E27FC236}">
                <a16:creationId xmlns:a16="http://schemas.microsoft.com/office/drawing/2014/main" id="{B2FBDE56-70D8-A29A-8C17-5BB9B2A7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490536"/>
            <a:ext cx="5137151" cy="38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t="24136"/>
          <a:stretch>
            <a:fillRect/>
          </a:stretch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pic>
        <p:nvPicPr>
          <p:cNvPr id="3" name="PA_图片 3">
            <a:extLst>
              <a:ext uri="{FF2B5EF4-FFF2-40B4-BE49-F238E27FC236}">
                <a16:creationId xmlns:a16="http://schemas.microsoft.com/office/drawing/2014/main" id="{99E9CA96-9219-80E1-38B5-E5262002D2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ED996C9F-2DC6-A47A-E579-E7A4387832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9821"/>
            <a:ext cx="9934575" cy="6045000"/>
          </a:xfrm>
          <a:prstGeom prst="rect">
            <a:avLst/>
          </a:prstGeom>
        </p:spPr>
      </p:pic>
      <p:sp>
        <p:nvSpPr>
          <p:cNvPr id="5" name="PA_矩形 5">
            <a:extLst>
              <a:ext uri="{FF2B5EF4-FFF2-40B4-BE49-F238E27FC236}">
                <a16:creationId xmlns:a16="http://schemas.microsoft.com/office/drawing/2014/main" id="{273B9120-9866-C581-C191-1191EFD852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43599" y="1682386"/>
            <a:ext cx="48101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Để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đo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khối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lượng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vật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nặng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hàng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chục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,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hàng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trăm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,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hàng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nghìn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,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người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ta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còn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dùng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đơn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vị</a:t>
            </a:r>
            <a:r>
              <a:rPr lang="en-US" altLang="zh-CN" sz="36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: </a:t>
            </a:r>
            <a:r>
              <a:rPr lang="en-US" altLang="zh-CN" sz="3600" b="1" i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yến</a:t>
            </a:r>
            <a:r>
              <a:rPr lang="en-US" altLang="zh-CN" sz="3600" b="1" i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, </a:t>
            </a:r>
            <a:r>
              <a:rPr lang="en-US" altLang="zh-CN" sz="3600" b="1" i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tạ</a:t>
            </a:r>
            <a:r>
              <a:rPr lang="en-US" altLang="zh-CN" sz="3600" b="1" i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, </a:t>
            </a:r>
            <a:r>
              <a:rPr lang="en-US" altLang="zh-CN" sz="3600" b="1" i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tấn</a:t>
            </a:r>
            <a:r>
              <a:rPr lang="en-US" altLang="zh-CN" sz="3600" b="1" i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.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4597" y="630133"/>
            <a:ext cx="6706089" cy="5998783"/>
            <a:chOff x="-1484597" y="630133"/>
            <a:chExt cx="6706089" cy="599878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484597" y="630133"/>
              <a:ext cx="6706089" cy="5998783"/>
            </a:xfrm>
            <a:prstGeom prst="rect">
              <a:avLst/>
            </a:prstGeom>
          </p:spPr>
        </p:pic>
        <p:sp>
          <p:nvSpPr>
            <p:cNvPr id="8" name="文本框 29"/>
            <p:cNvSpPr txBox="1"/>
            <p:nvPr/>
          </p:nvSpPr>
          <p:spPr>
            <a:xfrm>
              <a:off x="378497" y="2558975"/>
              <a:ext cx="33648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Các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đơn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vị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đo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khối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lượng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học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FZHei-B01S" panose="02010601030101010101" pitchFamily="2" charset="-122"/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3137" y="1243851"/>
            <a:ext cx="2706399" cy="2706399"/>
            <a:chOff x="1851746" y="1858673"/>
            <a:chExt cx="2706399" cy="2706399"/>
          </a:xfrm>
        </p:grpSpPr>
        <p:pic>
          <p:nvPicPr>
            <p:cNvPr id="11" name="Picture 10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1746" y="1858673"/>
              <a:ext cx="2706399" cy="27063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79964" y="3283527"/>
              <a:ext cx="15378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1kg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90973" y="4174150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Ki-lô-gam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90064" y="2898532"/>
            <a:ext cx="808332" cy="808332"/>
            <a:chOff x="6297510" y="3457929"/>
            <a:chExt cx="808332" cy="808332"/>
          </a:xfrm>
        </p:grpSpPr>
        <p:pic>
          <p:nvPicPr>
            <p:cNvPr id="15" name="Picture 14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7510" y="3457929"/>
              <a:ext cx="808332" cy="80833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10734" y="3802778"/>
              <a:ext cx="581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1g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88813" y="4174149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24136"/>
          <a:stretch>
            <a:fillRect/>
          </a:stretch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sp>
        <p:nvSpPr>
          <p:cNvPr id="44" name="PA_文本框 33"/>
          <p:cNvSpPr txBox="1"/>
          <p:nvPr>
            <p:custDataLst>
              <p:tags r:id="rId2"/>
            </p:custDataLst>
          </p:nvPr>
        </p:nvSpPr>
        <p:spPr>
          <a:xfrm>
            <a:off x="1929420" y="4680768"/>
            <a:ext cx="7331150" cy="1938992"/>
          </a:xfrm>
          <a:custGeom>
            <a:avLst/>
            <a:gdLst>
              <a:gd name="connsiteX0" fmla="*/ 0 w 7331150"/>
              <a:gd name="connsiteY0" fmla="*/ 0 h 1938992"/>
              <a:gd name="connsiteX1" fmla="*/ 593157 w 7331150"/>
              <a:gd name="connsiteY1" fmla="*/ 0 h 1938992"/>
              <a:gd name="connsiteX2" fmla="*/ 1186313 w 7331150"/>
              <a:gd name="connsiteY2" fmla="*/ 0 h 1938992"/>
              <a:gd name="connsiteX3" fmla="*/ 1999405 w 7331150"/>
              <a:gd name="connsiteY3" fmla="*/ 0 h 1938992"/>
              <a:gd name="connsiteX4" fmla="*/ 2519250 w 7331150"/>
              <a:gd name="connsiteY4" fmla="*/ 0 h 1938992"/>
              <a:gd name="connsiteX5" fmla="*/ 3332341 w 7331150"/>
              <a:gd name="connsiteY5" fmla="*/ 0 h 1938992"/>
              <a:gd name="connsiteX6" fmla="*/ 4072121 w 7331150"/>
              <a:gd name="connsiteY6" fmla="*/ 0 h 1938992"/>
              <a:gd name="connsiteX7" fmla="*/ 4811900 w 7331150"/>
              <a:gd name="connsiteY7" fmla="*/ 0 h 1938992"/>
              <a:gd name="connsiteX8" fmla="*/ 5551680 w 7331150"/>
              <a:gd name="connsiteY8" fmla="*/ 0 h 1938992"/>
              <a:gd name="connsiteX9" fmla="*/ 5998214 w 7331150"/>
              <a:gd name="connsiteY9" fmla="*/ 0 h 1938992"/>
              <a:gd name="connsiteX10" fmla="*/ 6591370 w 7331150"/>
              <a:gd name="connsiteY10" fmla="*/ 0 h 1938992"/>
              <a:gd name="connsiteX11" fmla="*/ 7331150 w 7331150"/>
              <a:gd name="connsiteY11" fmla="*/ 0 h 1938992"/>
              <a:gd name="connsiteX12" fmla="*/ 7331150 w 7331150"/>
              <a:gd name="connsiteY12" fmla="*/ 588161 h 1938992"/>
              <a:gd name="connsiteX13" fmla="*/ 7331150 w 7331150"/>
              <a:gd name="connsiteY13" fmla="*/ 1176322 h 1938992"/>
              <a:gd name="connsiteX14" fmla="*/ 7331150 w 7331150"/>
              <a:gd name="connsiteY14" fmla="*/ 1938992 h 1938992"/>
              <a:gd name="connsiteX15" fmla="*/ 6811305 w 7331150"/>
              <a:gd name="connsiteY15" fmla="*/ 1938992 h 1938992"/>
              <a:gd name="connsiteX16" fmla="*/ 6144837 w 7331150"/>
              <a:gd name="connsiteY16" fmla="*/ 1938992 h 1938992"/>
              <a:gd name="connsiteX17" fmla="*/ 5331745 w 7331150"/>
              <a:gd name="connsiteY17" fmla="*/ 1938992 h 1938992"/>
              <a:gd name="connsiteX18" fmla="*/ 4738589 w 7331150"/>
              <a:gd name="connsiteY18" fmla="*/ 1938992 h 1938992"/>
              <a:gd name="connsiteX19" fmla="*/ 4145432 w 7331150"/>
              <a:gd name="connsiteY19" fmla="*/ 1938992 h 1938992"/>
              <a:gd name="connsiteX20" fmla="*/ 3405652 w 7331150"/>
              <a:gd name="connsiteY20" fmla="*/ 1938992 h 1938992"/>
              <a:gd name="connsiteX21" fmla="*/ 2812496 w 7331150"/>
              <a:gd name="connsiteY21" fmla="*/ 1938992 h 1938992"/>
              <a:gd name="connsiteX22" fmla="*/ 2292651 w 7331150"/>
              <a:gd name="connsiteY22" fmla="*/ 1938992 h 1938992"/>
              <a:gd name="connsiteX23" fmla="*/ 1626182 w 7331150"/>
              <a:gd name="connsiteY23" fmla="*/ 1938992 h 1938992"/>
              <a:gd name="connsiteX24" fmla="*/ 886403 w 7331150"/>
              <a:gd name="connsiteY24" fmla="*/ 1938992 h 1938992"/>
              <a:gd name="connsiteX25" fmla="*/ 0 w 7331150"/>
              <a:gd name="connsiteY25" fmla="*/ 1938992 h 1938992"/>
              <a:gd name="connsiteX26" fmla="*/ 0 w 7331150"/>
              <a:gd name="connsiteY26" fmla="*/ 1292661 h 1938992"/>
              <a:gd name="connsiteX27" fmla="*/ 0 w 7331150"/>
              <a:gd name="connsiteY27" fmla="*/ 607551 h 1938992"/>
              <a:gd name="connsiteX28" fmla="*/ 0 w 7331150"/>
              <a:gd name="connsiteY2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31150" h="1938992" fill="none" extrusionOk="0">
                <a:moveTo>
                  <a:pt x="0" y="0"/>
                </a:moveTo>
                <a:cubicBezTo>
                  <a:pt x="282237" y="-16144"/>
                  <a:pt x="363989" y="-20514"/>
                  <a:pt x="593157" y="0"/>
                </a:cubicBezTo>
                <a:cubicBezTo>
                  <a:pt x="822325" y="20514"/>
                  <a:pt x="930166" y="-10489"/>
                  <a:pt x="1186313" y="0"/>
                </a:cubicBezTo>
                <a:cubicBezTo>
                  <a:pt x="1442460" y="10489"/>
                  <a:pt x="1741725" y="-32014"/>
                  <a:pt x="1999405" y="0"/>
                </a:cubicBezTo>
                <a:cubicBezTo>
                  <a:pt x="2257085" y="32014"/>
                  <a:pt x="2389936" y="5671"/>
                  <a:pt x="2519250" y="0"/>
                </a:cubicBezTo>
                <a:cubicBezTo>
                  <a:pt x="2648564" y="-5671"/>
                  <a:pt x="3063527" y="33304"/>
                  <a:pt x="3332341" y="0"/>
                </a:cubicBezTo>
                <a:cubicBezTo>
                  <a:pt x="3601155" y="-33304"/>
                  <a:pt x="3897215" y="-31709"/>
                  <a:pt x="4072121" y="0"/>
                </a:cubicBezTo>
                <a:cubicBezTo>
                  <a:pt x="4247027" y="31709"/>
                  <a:pt x="4650324" y="-11699"/>
                  <a:pt x="4811900" y="0"/>
                </a:cubicBezTo>
                <a:cubicBezTo>
                  <a:pt x="4973476" y="11699"/>
                  <a:pt x="5235474" y="5635"/>
                  <a:pt x="5551680" y="0"/>
                </a:cubicBezTo>
                <a:cubicBezTo>
                  <a:pt x="5867886" y="-5635"/>
                  <a:pt x="5897226" y="11755"/>
                  <a:pt x="5998214" y="0"/>
                </a:cubicBezTo>
                <a:cubicBezTo>
                  <a:pt x="6099202" y="-11755"/>
                  <a:pt x="6336245" y="-20839"/>
                  <a:pt x="6591370" y="0"/>
                </a:cubicBezTo>
                <a:cubicBezTo>
                  <a:pt x="6846495" y="20839"/>
                  <a:pt x="6968602" y="-13269"/>
                  <a:pt x="7331150" y="0"/>
                </a:cubicBezTo>
                <a:cubicBezTo>
                  <a:pt x="7324514" y="200410"/>
                  <a:pt x="7315051" y="299682"/>
                  <a:pt x="7331150" y="588161"/>
                </a:cubicBezTo>
                <a:cubicBezTo>
                  <a:pt x="7347249" y="876640"/>
                  <a:pt x="7348735" y="941862"/>
                  <a:pt x="7331150" y="1176322"/>
                </a:cubicBezTo>
                <a:cubicBezTo>
                  <a:pt x="7313565" y="1410782"/>
                  <a:pt x="7367569" y="1595400"/>
                  <a:pt x="7331150" y="1938992"/>
                </a:cubicBezTo>
                <a:cubicBezTo>
                  <a:pt x="7156876" y="1925838"/>
                  <a:pt x="6943986" y="1946628"/>
                  <a:pt x="6811305" y="1938992"/>
                </a:cubicBezTo>
                <a:cubicBezTo>
                  <a:pt x="6678624" y="1931356"/>
                  <a:pt x="6410920" y="1914833"/>
                  <a:pt x="6144837" y="1938992"/>
                </a:cubicBezTo>
                <a:cubicBezTo>
                  <a:pt x="5878754" y="1963151"/>
                  <a:pt x="5544830" y="1973611"/>
                  <a:pt x="5331745" y="1938992"/>
                </a:cubicBezTo>
                <a:cubicBezTo>
                  <a:pt x="5118660" y="1904373"/>
                  <a:pt x="4885389" y="1927785"/>
                  <a:pt x="4738589" y="1938992"/>
                </a:cubicBezTo>
                <a:cubicBezTo>
                  <a:pt x="4591789" y="1950199"/>
                  <a:pt x="4440300" y="1922865"/>
                  <a:pt x="4145432" y="1938992"/>
                </a:cubicBezTo>
                <a:cubicBezTo>
                  <a:pt x="3850564" y="1955119"/>
                  <a:pt x="3747354" y="1912448"/>
                  <a:pt x="3405652" y="1938992"/>
                </a:cubicBezTo>
                <a:cubicBezTo>
                  <a:pt x="3063950" y="1965536"/>
                  <a:pt x="2973609" y="1927395"/>
                  <a:pt x="2812496" y="1938992"/>
                </a:cubicBezTo>
                <a:cubicBezTo>
                  <a:pt x="2651383" y="1950589"/>
                  <a:pt x="2511867" y="1916939"/>
                  <a:pt x="2292651" y="1938992"/>
                </a:cubicBezTo>
                <a:cubicBezTo>
                  <a:pt x="2073435" y="1961045"/>
                  <a:pt x="1900108" y="1964877"/>
                  <a:pt x="1626182" y="1938992"/>
                </a:cubicBezTo>
                <a:cubicBezTo>
                  <a:pt x="1352256" y="1913107"/>
                  <a:pt x="1181077" y="1966545"/>
                  <a:pt x="886403" y="1938992"/>
                </a:cubicBezTo>
                <a:cubicBezTo>
                  <a:pt x="591729" y="1911439"/>
                  <a:pt x="275861" y="1914992"/>
                  <a:pt x="0" y="1938992"/>
                </a:cubicBezTo>
                <a:cubicBezTo>
                  <a:pt x="6075" y="1644418"/>
                  <a:pt x="-14666" y="1518584"/>
                  <a:pt x="0" y="1292661"/>
                </a:cubicBezTo>
                <a:cubicBezTo>
                  <a:pt x="14666" y="1066738"/>
                  <a:pt x="27872" y="867853"/>
                  <a:pt x="0" y="607551"/>
                </a:cubicBezTo>
                <a:cubicBezTo>
                  <a:pt x="-27872" y="347249"/>
                  <a:pt x="-15761" y="230983"/>
                  <a:pt x="0" y="0"/>
                </a:cubicBezTo>
                <a:close/>
              </a:path>
              <a:path w="7331150" h="1938992" stroke="0" extrusionOk="0">
                <a:moveTo>
                  <a:pt x="0" y="0"/>
                </a:moveTo>
                <a:cubicBezTo>
                  <a:pt x="229554" y="23033"/>
                  <a:pt x="302751" y="474"/>
                  <a:pt x="593157" y="0"/>
                </a:cubicBezTo>
                <a:cubicBezTo>
                  <a:pt x="883563" y="-474"/>
                  <a:pt x="1089480" y="5342"/>
                  <a:pt x="1406248" y="0"/>
                </a:cubicBezTo>
                <a:cubicBezTo>
                  <a:pt x="1723016" y="-5342"/>
                  <a:pt x="1967927" y="14973"/>
                  <a:pt x="2146028" y="0"/>
                </a:cubicBezTo>
                <a:cubicBezTo>
                  <a:pt x="2324129" y="-14973"/>
                  <a:pt x="2409952" y="10784"/>
                  <a:pt x="2665873" y="0"/>
                </a:cubicBezTo>
                <a:cubicBezTo>
                  <a:pt x="2921794" y="-10784"/>
                  <a:pt x="3198550" y="25964"/>
                  <a:pt x="3332341" y="0"/>
                </a:cubicBezTo>
                <a:cubicBezTo>
                  <a:pt x="3466132" y="-25964"/>
                  <a:pt x="3774490" y="-23036"/>
                  <a:pt x="3925498" y="0"/>
                </a:cubicBezTo>
                <a:cubicBezTo>
                  <a:pt x="4076506" y="23036"/>
                  <a:pt x="4291510" y="-2671"/>
                  <a:pt x="4445343" y="0"/>
                </a:cubicBezTo>
                <a:cubicBezTo>
                  <a:pt x="4599177" y="2671"/>
                  <a:pt x="4851225" y="19339"/>
                  <a:pt x="4965188" y="0"/>
                </a:cubicBezTo>
                <a:cubicBezTo>
                  <a:pt x="5079151" y="-19339"/>
                  <a:pt x="5561460" y="-29529"/>
                  <a:pt x="5778279" y="0"/>
                </a:cubicBezTo>
                <a:cubicBezTo>
                  <a:pt x="5995098" y="29529"/>
                  <a:pt x="6161153" y="6805"/>
                  <a:pt x="6298124" y="0"/>
                </a:cubicBezTo>
                <a:cubicBezTo>
                  <a:pt x="6435096" y="-6805"/>
                  <a:pt x="6602015" y="18"/>
                  <a:pt x="6744658" y="0"/>
                </a:cubicBezTo>
                <a:cubicBezTo>
                  <a:pt x="6887301" y="-18"/>
                  <a:pt x="7047494" y="-28580"/>
                  <a:pt x="7331150" y="0"/>
                </a:cubicBezTo>
                <a:cubicBezTo>
                  <a:pt x="7300433" y="289627"/>
                  <a:pt x="7360924" y="502464"/>
                  <a:pt x="7331150" y="646331"/>
                </a:cubicBezTo>
                <a:cubicBezTo>
                  <a:pt x="7301376" y="790198"/>
                  <a:pt x="7354144" y="1184558"/>
                  <a:pt x="7331150" y="1331441"/>
                </a:cubicBezTo>
                <a:cubicBezTo>
                  <a:pt x="7308157" y="1478324"/>
                  <a:pt x="7338259" y="1660547"/>
                  <a:pt x="7331150" y="1938992"/>
                </a:cubicBezTo>
                <a:cubicBezTo>
                  <a:pt x="7093533" y="1958497"/>
                  <a:pt x="7006374" y="1923908"/>
                  <a:pt x="6737993" y="1938992"/>
                </a:cubicBezTo>
                <a:cubicBezTo>
                  <a:pt x="6469612" y="1954076"/>
                  <a:pt x="6221599" y="1945969"/>
                  <a:pt x="5998214" y="1938992"/>
                </a:cubicBezTo>
                <a:cubicBezTo>
                  <a:pt x="5774829" y="1932015"/>
                  <a:pt x="5382832" y="1905581"/>
                  <a:pt x="5185122" y="1938992"/>
                </a:cubicBezTo>
                <a:cubicBezTo>
                  <a:pt x="4987412" y="1972403"/>
                  <a:pt x="4570433" y="1907858"/>
                  <a:pt x="4372031" y="1938992"/>
                </a:cubicBezTo>
                <a:cubicBezTo>
                  <a:pt x="4173629" y="1970126"/>
                  <a:pt x="4059236" y="1940008"/>
                  <a:pt x="3925498" y="1938992"/>
                </a:cubicBezTo>
                <a:cubicBezTo>
                  <a:pt x="3791760" y="1937976"/>
                  <a:pt x="3690521" y="1961223"/>
                  <a:pt x="3478964" y="1938992"/>
                </a:cubicBezTo>
                <a:cubicBezTo>
                  <a:pt x="3267407" y="1916761"/>
                  <a:pt x="3252896" y="1947995"/>
                  <a:pt x="3032430" y="1938992"/>
                </a:cubicBezTo>
                <a:cubicBezTo>
                  <a:pt x="2811964" y="1929989"/>
                  <a:pt x="2573730" y="1951098"/>
                  <a:pt x="2365962" y="1938992"/>
                </a:cubicBezTo>
                <a:cubicBezTo>
                  <a:pt x="2158194" y="1926886"/>
                  <a:pt x="1847803" y="1940578"/>
                  <a:pt x="1699494" y="1938992"/>
                </a:cubicBezTo>
                <a:cubicBezTo>
                  <a:pt x="1551185" y="1937406"/>
                  <a:pt x="1228616" y="1959809"/>
                  <a:pt x="959714" y="1938992"/>
                </a:cubicBezTo>
                <a:cubicBezTo>
                  <a:pt x="690812" y="1918175"/>
                  <a:pt x="251074" y="1891413"/>
                  <a:pt x="0" y="1938992"/>
                </a:cubicBezTo>
                <a:cubicBezTo>
                  <a:pt x="-1965" y="1760511"/>
                  <a:pt x="30657" y="1500822"/>
                  <a:pt x="0" y="1253881"/>
                </a:cubicBezTo>
                <a:cubicBezTo>
                  <a:pt x="-30657" y="1006940"/>
                  <a:pt x="24351" y="938102"/>
                  <a:pt x="0" y="646331"/>
                </a:cubicBezTo>
                <a:cubicBezTo>
                  <a:pt x="-24351" y="354560"/>
                  <a:pt x="-25296" y="166562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254000">
                  <a:prstClr val="white">
                    <a:alpha val="91000"/>
                  </a:prstClr>
                </a:glow>
              </a:effectLst>
              <a:uLnTx/>
              <a:uFillTx/>
              <a:latin typeface="UTM Loko" panose="02040603050506020204" pitchFamily="18" charset="0"/>
              <a:ea typeface="方正水柱简体" panose="03000509000000000000" pitchFamily="65" charset="-122"/>
              <a:cs typeface="+mn-cs"/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37" y="4572021"/>
            <a:ext cx="1062045" cy="68568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667804" y="373970"/>
            <a:ext cx="2287505" cy="2385097"/>
            <a:chOff x="9689111" y="2091696"/>
            <a:chExt cx="2567008" cy="2505509"/>
          </a:xfrm>
        </p:grpSpPr>
        <p:pic>
          <p:nvPicPr>
            <p:cNvPr id="47" name="Picture 46" descr="images (1)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0610" y="2091696"/>
              <a:ext cx="2505509" cy="250550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689111" y="3246590"/>
              <a:ext cx="2487665" cy="9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yến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3264248" y="4637208"/>
            <a:ext cx="27398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169573" y="5613652"/>
            <a:ext cx="27831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kg =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176028" y="4599491"/>
            <a:ext cx="21515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kg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97668" y="5662112"/>
            <a:ext cx="2108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BALANCE Vector Icons free download in SVG, PNG Forma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>
            <a:fillRect/>
          </a:stretch>
        </p:blipFill>
        <p:spPr bwMode="auto">
          <a:xfrm>
            <a:off x="1550376" y="2700415"/>
            <a:ext cx="8838183" cy="1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5623624" y="902327"/>
            <a:ext cx="6433250" cy="1823653"/>
            <a:chOff x="674132" y="1044238"/>
            <a:chExt cx="6433250" cy="1823653"/>
          </a:xfrm>
        </p:grpSpPr>
        <p:grpSp>
          <p:nvGrpSpPr>
            <p:cNvPr id="21" name="Group 38"/>
            <p:cNvGrpSpPr/>
            <p:nvPr/>
          </p:nvGrpSpPr>
          <p:grpSpPr>
            <a:xfrm>
              <a:off x="1008917" y="1130848"/>
              <a:ext cx="1117561" cy="878169"/>
              <a:chOff x="-4981496" y="1834097"/>
              <a:chExt cx="2706399" cy="2706398"/>
            </a:xfrm>
          </p:grpSpPr>
          <p:pic>
            <p:nvPicPr>
              <p:cNvPr id="22" name="Picture 21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674132" y="1044238"/>
              <a:ext cx="6433250" cy="182365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8" name="Group 38"/>
            <p:cNvGrpSpPr/>
            <p:nvPr/>
          </p:nvGrpSpPr>
          <p:grpSpPr>
            <a:xfrm>
              <a:off x="2174474" y="1144698"/>
              <a:ext cx="1117561" cy="878169"/>
              <a:chOff x="-4981496" y="1834097"/>
              <a:chExt cx="2706399" cy="2706398"/>
            </a:xfrm>
          </p:grpSpPr>
          <p:pic>
            <p:nvPicPr>
              <p:cNvPr id="59" name="Picture 58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61" name="Group 38"/>
            <p:cNvGrpSpPr/>
            <p:nvPr/>
          </p:nvGrpSpPr>
          <p:grpSpPr>
            <a:xfrm>
              <a:off x="3378087" y="1144697"/>
              <a:ext cx="1117561" cy="878169"/>
              <a:chOff x="-4981496" y="1834097"/>
              <a:chExt cx="2706399" cy="2706398"/>
            </a:xfrm>
          </p:grpSpPr>
          <p:pic>
            <p:nvPicPr>
              <p:cNvPr id="62" name="Picture 61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64" name="Group 38"/>
            <p:cNvGrpSpPr/>
            <p:nvPr/>
          </p:nvGrpSpPr>
          <p:grpSpPr>
            <a:xfrm>
              <a:off x="4558738" y="1144697"/>
              <a:ext cx="1117561" cy="878169"/>
              <a:chOff x="-4981496" y="1834097"/>
              <a:chExt cx="2706399" cy="2706398"/>
            </a:xfrm>
          </p:grpSpPr>
          <p:pic>
            <p:nvPicPr>
              <p:cNvPr id="65" name="Picture 64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67" name="Group 38"/>
            <p:cNvGrpSpPr/>
            <p:nvPr/>
          </p:nvGrpSpPr>
          <p:grpSpPr>
            <a:xfrm>
              <a:off x="5694545" y="1114124"/>
              <a:ext cx="1117561" cy="878169"/>
              <a:chOff x="-5058555" y="1739875"/>
              <a:chExt cx="2706399" cy="2706398"/>
            </a:xfrm>
          </p:grpSpPr>
          <p:pic>
            <p:nvPicPr>
              <p:cNvPr id="68" name="Picture 67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058555" y="1739875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70" name="Group 38"/>
            <p:cNvGrpSpPr/>
            <p:nvPr/>
          </p:nvGrpSpPr>
          <p:grpSpPr>
            <a:xfrm>
              <a:off x="977097" y="1975872"/>
              <a:ext cx="1117561" cy="878169"/>
              <a:chOff x="-4981496" y="1834097"/>
              <a:chExt cx="2706399" cy="2706398"/>
            </a:xfrm>
          </p:grpSpPr>
          <p:pic>
            <p:nvPicPr>
              <p:cNvPr id="71" name="Picture 70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73" name="Group 38"/>
            <p:cNvGrpSpPr/>
            <p:nvPr/>
          </p:nvGrpSpPr>
          <p:grpSpPr>
            <a:xfrm>
              <a:off x="2142654" y="1989722"/>
              <a:ext cx="1117561" cy="878169"/>
              <a:chOff x="-4981496" y="1834097"/>
              <a:chExt cx="2706399" cy="2706398"/>
            </a:xfrm>
          </p:grpSpPr>
          <p:pic>
            <p:nvPicPr>
              <p:cNvPr id="74" name="Picture 73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76" name="Group 38"/>
            <p:cNvGrpSpPr/>
            <p:nvPr/>
          </p:nvGrpSpPr>
          <p:grpSpPr>
            <a:xfrm>
              <a:off x="3346267" y="1989721"/>
              <a:ext cx="1117561" cy="878169"/>
              <a:chOff x="-4981496" y="1834097"/>
              <a:chExt cx="2706399" cy="2706398"/>
            </a:xfrm>
          </p:grpSpPr>
          <p:pic>
            <p:nvPicPr>
              <p:cNvPr id="77" name="Picture 76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79" name="Group 38"/>
            <p:cNvGrpSpPr/>
            <p:nvPr/>
          </p:nvGrpSpPr>
          <p:grpSpPr>
            <a:xfrm>
              <a:off x="4526918" y="1989721"/>
              <a:ext cx="1117561" cy="878169"/>
              <a:chOff x="-4981496" y="1834097"/>
              <a:chExt cx="2706399" cy="2706398"/>
            </a:xfrm>
          </p:grpSpPr>
          <p:pic>
            <p:nvPicPr>
              <p:cNvPr id="80" name="Picture 79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  <p:grpSp>
          <p:nvGrpSpPr>
            <p:cNvPr id="82" name="Group 38"/>
            <p:cNvGrpSpPr/>
            <p:nvPr/>
          </p:nvGrpSpPr>
          <p:grpSpPr>
            <a:xfrm>
              <a:off x="5694545" y="1989721"/>
              <a:ext cx="1117561" cy="878169"/>
              <a:chOff x="-4981496" y="1834097"/>
              <a:chExt cx="2706399" cy="2706398"/>
            </a:xfrm>
          </p:grpSpPr>
          <p:pic>
            <p:nvPicPr>
              <p:cNvPr id="83" name="Picture 82" descr="images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81496" y="1834097"/>
                <a:ext cx="2706399" cy="2706398"/>
              </a:xfrm>
              <a:prstGeom prst="rect">
                <a:avLst/>
              </a:prstGeom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-4773104" y="2677505"/>
                <a:ext cx="2273186" cy="110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1kg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3" grpId="0"/>
      <p:bldP spid="54" grpId="0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99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431</Words>
  <Application>Microsoft Office PowerPoint</Application>
  <PresentationFormat>Widescreen</PresentationFormat>
  <Paragraphs>131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Microsoft YaHei</vt:lpstr>
      <vt:lpstr>Arial</vt:lpstr>
      <vt:lpstr>Calibri</vt:lpstr>
      <vt:lpstr>Cambria</vt:lpstr>
      <vt:lpstr>等线</vt:lpstr>
      <vt:lpstr>FZHei-B01S</vt:lpstr>
      <vt:lpstr>Tahoma</vt:lpstr>
      <vt:lpstr>Times New Roman</vt:lpstr>
      <vt:lpstr>UTM Aristote</vt:lpstr>
      <vt:lpstr>UTM Loko</vt:lpstr>
      <vt:lpstr>方正水柱简体</vt:lpstr>
      <vt:lpstr>迷你简少儿</vt:lpstr>
      <vt:lpstr>www.99ppt.com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62</cp:revision>
  <dcterms:created xsi:type="dcterms:W3CDTF">2023-08-10T04:53:54Z</dcterms:created>
  <dcterms:modified xsi:type="dcterms:W3CDTF">2023-10-02T03:10:54Z</dcterms:modified>
</cp:coreProperties>
</file>