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12"/>
  </p:notesMasterIdLst>
  <p:sldIdLst>
    <p:sldId id="345" r:id="rId3"/>
    <p:sldId id="343" r:id="rId4"/>
    <p:sldId id="344" r:id="rId5"/>
    <p:sldId id="263" r:id="rId6"/>
    <p:sldId id="317" r:id="rId7"/>
    <p:sldId id="318" r:id="rId8"/>
    <p:sldId id="330" r:id="rId9"/>
    <p:sldId id="307" r:id="rId10"/>
    <p:sldId id="264" r:id="rId11"/>
  </p:sldIdLst>
  <p:sldSz cx="12161838" cy="6858000"/>
  <p:notesSz cx="6858000" cy="9144000"/>
  <p:embeddedFontLst>
    <p:embeddedFont>
      <p:font typeface="Chewy" panose="020B0604020202020204" charset="0"/>
      <p:regular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  <p:embeddedFont>
      <p:font typeface="Inconsolata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D"/>
    <a:srgbClr val="FFE285"/>
    <a:srgbClr val="FFE9A3"/>
    <a:srgbClr val="FFFB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C592-F131-49C9-92AA-5FE30369D46A}">
  <a:tblStyle styleId="{56F6C592-F131-49C9-92AA-5FE30369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6" autoAdjust="0"/>
  </p:normalViewPr>
  <p:slideViewPr>
    <p:cSldViewPr snapToGrid="0">
      <p:cViewPr varScale="1">
        <p:scale>
          <a:sx n="64" d="100"/>
          <a:sy n="6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40900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331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GV </a:t>
            </a:r>
            <a:r>
              <a:rPr lang="en-US" b="0" dirty="0" err="1"/>
              <a:t>cùng</a:t>
            </a:r>
            <a:r>
              <a:rPr lang="en-US" b="0" dirty="0"/>
              <a:t> </a:t>
            </a:r>
            <a:r>
              <a:rPr lang="en-US" b="0" dirty="0" err="1"/>
              <a:t>hs</a:t>
            </a:r>
            <a:r>
              <a:rPr lang="en-US" b="0" dirty="0"/>
              <a:t> </a:t>
            </a:r>
            <a:r>
              <a:rPr lang="en-US" b="0" dirty="0" err="1"/>
              <a:t>nhớ</a:t>
            </a:r>
            <a:r>
              <a:rPr lang="en-US" b="0" dirty="0"/>
              <a:t> </a:t>
            </a:r>
            <a:r>
              <a:rPr lang="en-US" b="0" dirty="0" err="1"/>
              <a:t>lại</a:t>
            </a:r>
            <a:r>
              <a:rPr lang="en-US" b="0" dirty="0"/>
              <a:t> </a:t>
            </a:r>
            <a:r>
              <a:rPr lang="en-US" b="0" dirty="0" err="1"/>
              <a:t>nhân</a:t>
            </a:r>
            <a:r>
              <a:rPr lang="en-US" b="0" dirty="0"/>
              <a:t> </a:t>
            </a:r>
            <a:r>
              <a:rPr lang="en-US" b="0" dirty="0" err="1"/>
              <a:t>vật</a:t>
            </a:r>
            <a:r>
              <a:rPr lang="en-US" b="0" dirty="0"/>
              <a:t> </a:t>
            </a:r>
            <a:r>
              <a:rPr lang="en-US" b="0" dirty="0" err="1"/>
              <a:t>đồng</a:t>
            </a:r>
            <a:r>
              <a:rPr lang="en-US" b="0" dirty="0"/>
              <a:t> </a:t>
            </a:r>
            <a:r>
              <a:rPr lang="en-US" b="0" dirty="0" err="1"/>
              <a:t>hành</a:t>
            </a:r>
            <a:r>
              <a:rPr lang="en-US" b="0" dirty="0"/>
              <a:t> </a:t>
            </a:r>
            <a:r>
              <a:rPr lang="en-US" b="0" dirty="0" err="1"/>
              <a:t>Hà</a:t>
            </a:r>
            <a:r>
              <a:rPr lang="en-US" b="0" dirty="0"/>
              <a:t> </a:t>
            </a:r>
            <a:r>
              <a:rPr lang="en-US" b="0" dirty="0" err="1"/>
              <a:t>và</a:t>
            </a:r>
            <a:r>
              <a:rPr lang="en-US" b="0" dirty="0"/>
              <a:t> Nam qua </a:t>
            </a:r>
            <a:r>
              <a:rPr lang="en-US" b="0" dirty="0" err="1"/>
              <a:t>từng</a:t>
            </a:r>
            <a:r>
              <a:rPr lang="en-US" b="0" dirty="0"/>
              <a:t> </a:t>
            </a:r>
            <a:r>
              <a:rPr lang="en-US" b="0" dirty="0" err="1"/>
              <a:t>năm</a:t>
            </a:r>
            <a:r>
              <a:rPr lang="en-US" b="0" dirty="0"/>
              <a:t> </a:t>
            </a:r>
            <a:r>
              <a:rPr lang="en-US" b="0" dirty="0" err="1"/>
              <a:t>học</a:t>
            </a:r>
            <a:r>
              <a:rPr lang="en-US" b="0" dirty="0"/>
              <a:t/>
            </a:r>
            <a:br>
              <a:rPr lang="en-US" b="0" dirty="0"/>
            </a:br>
            <a:r>
              <a:rPr lang="vi-VN" b="0" dirty="0"/>
              <a:t>Tác</a:t>
            </a:r>
            <a:r>
              <a:rPr lang="vi-VN" b="0" baseline="0" dirty="0"/>
              <a:t> giả bộ ppt Toán + TV2: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5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5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4923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khai thác trong sách, hạn chế nhìn màn hình nhiều dễ hại mắt và dẫn đến HS thụ động khi khai thác văn bản trong SGK</a:t>
            </a:r>
          </a:p>
          <a:p>
            <a:endParaRPr lang="en-US"/>
          </a:p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0" name="Google Shape;8260;g9fe1004dc8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1" name="Google Shape;8261;g9fe1004dc8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0"/>
              <a:t>GV cùng hs nhớ lại nhân vật đồng hành Hà và Nam qua từng năm học</a:t>
            </a:r>
            <a:br>
              <a:rPr lang="en-US" b="0"/>
            </a:br>
            <a:r>
              <a:rPr lang="vi-VN" b="0"/>
              <a:t>Tác</a:t>
            </a:r>
            <a:r>
              <a:rPr lang="vi-VN" b="0" baseline="0"/>
              <a:t> giả bộ ppt Toán + TV2: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1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3591" y="-217931"/>
            <a:ext cx="340579" cy="880749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8678" y="-234667"/>
            <a:ext cx="627747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49102" y="1523767"/>
            <a:ext cx="9916606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596">
                <a:latin typeface="Nunito"/>
                <a:ea typeface="Nunito"/>
                <a:cs typeface="Nunito"/>
                <a:sym typeface="Nunito"/>
              </a:defRPr>
            </a:lvl1pPr>
            <a:lvl2pPr marL="1216152" lvl="1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4228" lvl="2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2304" lvl="3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0380" lvl="4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48456" lvl="5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56532" lvl="6" indent="-405384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64608" lvl="7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72684" lvl="8" indent="-405384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2793" y="839638"/>
            <a:ext cx="164484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70237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5435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397389" y="5664331"/>
            <a:ext cx="505968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440" y="5936809"/>
            <a:ext cx="892969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12459" y="151782"/>
            <a:ext cx="525816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676521" y="-379955"/>
            <a:ext cx="1485316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61951" y="125413"/>
            <a:ext cx="215884" cy="194073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12161838" cy="68597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54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lesiosaur">
  <p:cSld name="Blank - Plesiosau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618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2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 - Stegosauru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75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2"/>
            <a:ext cx="12161838" cy="685801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143C55"/>
                </a:solidFill>
              </a:rPr>
              <a:pPr/>
              <a:t>‹#›</a:t>
            </a:fld>
            <a:endParaRPr>
              <a:solidFill>
                <a:srgbClr val="143C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3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 - Diplodocu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0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物体&#10;&#10;描述已自动生成">
            <a:extLst>
              <a:ext uri="{FF2B5EF4-FFF2-40B4-BE49-F238E27FC236}">
                <a16:creationId xmlns:a16="http://schemas.microsoft.com/office/drawing/2014/main" xmlns="" id="{1541F3F7-993D-40F6-A156-AF637ECEB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79"/>
          <a:stretch/>
        </p:blipFill>
        <p:spPr>
          <a:xfrm>
            <a:off x="0" y="1679222"/>
            <a:ext cx="12161838" cy="5178779"/>
          </a:xfrm>
          <a:prstGeom prst="rect">
            <a:avLst/>
          </a:prstGeom>
        </p:spPr>
      </p:pic>
      <p:pic>
        <p:nvPicPr>
          <p:cNvPr id="13" name="图片 12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8E768263-D056-4D1B-A5C0-F70DADA39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94" t="55271"/>
          <a:stretch/>
        </p:blipFill>
        <p:spPr>
          <a:xfrm>
            <a:off x="8568115" y="4661943"/>
            <a:ext cx="3593724" cy="21889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23A73595-38C8-45D1-A455-948DE0C74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82628" b="76009"/>
          <a:stretch/>
        </p:blipFill>
        <p:spPr>
          <a:xfrm>
            <a:off x="1" y="-1"/>
            <a:ext cx="1752345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35A099F4-6095-409B-8FAA-9925DB3B7C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7" t="7" b="76009"/>
          <a:stretch/>
        </p:blipFill>
        <p:spPr>
          <a:xfrm>
            <a:off x="9555018" y="-1"/>
            <a:ext cx="2606822" cy="1364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A57070B-961D-45F7-9FDE-309DD1D11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1" t="34998" r="6425"/>
          <a:stretch/>
        </p:blipFill>
        <p:spPr>
          <a:xfrm>
            <a:off x="9098779" y="2400301"/>
            <a:ext cx="3203867" cy="4457376"/>
          </a:xfrm>
          <a:prstGeom prst="rect">
            <a:avLst/>
          </a:prstGeom>
        </p:spPr>
      </p:pic>
      <p:pic>
        <p:nvPicPr>
          <p:cNvPr id="21" name="图片 20" descr="图片包含 恐龙, 爬行动物, 树叶&#10;&#10;描述已自动生成">
            <a:extLst>
              <a:ext uri="{FF2B5EF4-FFF2-40B4-BE49-F238E27FC236}">
                <a16:creationId xmlns:a16="http://schemas.microsoft.com/office/drawing/2014/main" xmlns="" id="{7140B841-BA4B-4715-825C-1D6FACBE6E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6" r="72090"/>
          <a:stretch/>
        </p:blipFill>
        <p:spPr>
          <a:xfrm>
            <a:off x="3" y="5012534"/>
            <a:ext cx="2422399" cy="18451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820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6821420" y="1542865"/>
            <a:ext cx="2584525" cy="1058697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4080375"/>
            <a:ext cx="12161839" cy="2778060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7961745" y="2356926"/>
            <a:ext cx="2271390" cy="3031425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143C5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143C5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10263397" y="2049266"/>
            <a:ext cx="1860669" cy="2483273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143C5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143C5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 sz="1795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7120355" y="4607413"/>
            <a:ext cx="4928221" cy="1510437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8993877" y="702206"/>
            <a:ext cx="2584525" cy="1058697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795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679624" y="6173537"/>
            <a:ext cx="1579800" cy="37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91199" rIns="91199" bIns="91199" anchor="t" anchorCtr="0">
            <a:noAutofit/>
          </a:bodyPr>
          <a:lstStyle/>
          <a:p>
            <a:r>
              <a:rPr lang="es-ES" sz="1397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97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0281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5931" y="2538233"/>
            <a:ext cx="5380257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5931" y="3329040"/>
            <a:ext cx="4871917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31856" y="5512009"/>
            <a:ext cx="780584" cy="349392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03711" y="6336518"/>
            <a:ext cx="4678699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9509" y="1310342"/>
            <a:ext cx="3610648" cy="81425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2913" y="475045"/>
            <a:ext cx="583981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097" y="383195"/>
            <a:ext cx="591145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0995669" y="5841660"/>
            <a:ext cx="1166177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21144" y="5642023"/>
            <a:ext cx="1027279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65985" y="6144615"/>
            <a:ext cx="364021" cy="98358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06283" y="263653"/>
            <a:ext cx="842267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19185" y="52878"/>
            <a:ext cx="1064130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2721" y="5296389"/>
            <a:ext cx="1524495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4993" y="4932569"/>
            <a:ext cx="1206280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01135" y="362"/>
            <a:ext cx="1034111" cy="1033365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2584" y="5619382"/>
            <a:ext cx="571291" cy="1619061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59832" y="6246622"/>
            <a:ext cx="746909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76229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4361" y="2090067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1222" y="260418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6991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26340" y="2090067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13207" y="2601151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51780" y="2090067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38642" y="2607269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085400" y="2652449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4361" y="3985419"/>
            <a:ext cx="2657409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1222" y="4510593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4599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26340" y="3985419"/>
            <a:ext cx="2640651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13207" y="4507576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76212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51780" y="3985419"/>
            <a:ext cx="2623893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0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38642" y="4513655"/>
            <a:ext cx="2210518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085433" y="4525900"/>
            <a:ext cx="960817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788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5480" y="6633413"/>
            <a:ext cx="163818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33771" y="6557401"/>
            <a:ext cx="215350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60700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5079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7028" y="-360536"/>
            <a:ext cx="577545" cy="1493555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1798" y="-139119"/>
            <a:ext cx="584629" cy="1578395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57290" y="5880807"/>
            <a:ext cx="1539435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06970" y="5945999"/>
            <a:ext cx="480533" cy="129840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074244" y="6059749"/>
            <a:ext cx="1244629" cy="727880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50813" y="300799"/>
            <a:ext cx="1164114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427" y="5714164"/>
            <a:ext cx="1130295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289" y="5430606"/>
            <a:ext cx="894399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0996297" y="-341610"/>
            <a:ext cx="1128544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1219" y="5995000"/>
            <a:ext cx="444265" cy="1200408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791325" y="125413"/>
            <a:ext cx="215884" cy="194073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279" y="141239"/>
            <a:ext cx="215350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551" y="782621"/>
            <a:ext cx="215350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7887" y="6246034"/>
            <a:ext cx="5620168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7" name="Google Shape;3607;p14"/>
          <p:cNvSpPr/>
          <p:nvPr/>
        </p:nvSpPr>
        <p:spPr>
          <a:xfrm>
            <a:off x="9137884" y="-41334"/>
            <a:ext cx="3370176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0829" y="-708015"/>
            <a:ext cx="577541" cy="1493545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7550" y="-411565"/>
            <a:ext cx="584625" cy="1578384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7899" y="5446964"/>
            <a:ext cx="1539430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2503" y="5945999"/>
            <a:ext cx="480533" cy="129840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894" y="6059749"/>
            <a:ext cx="1244629" cy="727880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11852" y="601088"/>
            <a:ext cx="1164114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52112" y="5714164"/>
            <a:ext cx="1130295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57338" y="-41321"/>
            <a:ext cx="1128544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47497" y="5995000"/>
            <a:ext cx="444265" cy="1200408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52364" y="425702"/>
            <a:ext cx="215884" cy="194073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586222" y="5902955"/>
            <a:ext cx="215350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36781" y="5995888"/>
            <a:ext cx="215350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77440" y="2568767"/>
            <a:ext cx="8806958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08991" y="3624833"/>
            <a:ext cx="4312904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2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08952" y="5589877"/>
            <a:ext cx="215350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003" y="5539114"/>
            <a:ext cx="206779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3721" y="-52518"/>
            <a:ext cx="5434934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14701" y="5966589"/>
            <a:ext cx="6193908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0139" y="5727057"/>
            <a:ext cx="553188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1546" y="5291232"/>
            <a:ext cx="1796014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3787" y="5924229"/>
            <a:ext cx="1150745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6984" y="5690299"/>
            <a:ext cx="559973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1121" y="5995617"/>
            <a:ext cx="843750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65167" y="6029216"/>
            <a:ext cx="1041403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7143" y="3922163"/>
            <a:ext cx="557465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0999345" y="1058000"/>
            <a:ext cx="1582768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66212" y="259356"/>
            <a:ext cx="1386241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284594" y="-360494"/>
            <a:ext cx="490006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17436" y="-342915"/>
            <a:ext cx="485747" cy="1256211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28412" y="-166611"/>
            <a:ext cx="728920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18963" y="-266318"/>
            <a:ext cx="646443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55808" y="635525"/>
            <a:ext cx="226150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69350" y="473731"/>
            <a:ext cx="314056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59804" y="302767"/>
            <a:ext cx="433867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71939" y="98214"/>
            <a:ext cx="500491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49721" y="-66189"/>
            <a:ext cx="312849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03908" y="45994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64801" y="422987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49151" y="489100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176146" y="291870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32549" y="259351"/>
            <a:ext cx="34686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53702" y="514867"/>
            <a:ext cx="34686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27998" y="580980"/>
            <a:ext cx="35793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45446" y="631404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190690" y="591059"/>
            <a:ext cx="34686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24740" y="828635"/>
            <a:ext cx="35793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61602" y="886921"/>
            <a:ext cx="34686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782758" y="-141511"/>
            <a:ext cx="912550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880450" y="-277317"/>
            <a:ext cx="642874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18692" y="-79104"/>
            <a:ext cx="185895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47992" y="98471"/>
            <a:ext cx="256339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20170" y="219972"/>
            <a:ext cx="287673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28149" y="393774"/>
            <a:ext cx="148192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60913" y="549537"/>
            <a:ext cx="189983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19325" y="682735"/>
            <a:ext cx="135660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20570" y="529448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388737" y="62598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381000" y="558443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886542" y="21954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890252" y="283180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57964" y="243868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9977284" y="87703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32847" y="890842"/>
            <a:ext cx="36931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797858" y="634414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02488" y="595452"/>
            <a:ext cx="38036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37664" y="214241"/>
            <a:ext cx="38036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64841" y="339013"/>
            <a:ext cx="38071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52430" y="400459"/>
            <a:ext cx="38036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39075" y="5783899"/>
            <a:ext cx="58056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4312" y="-248785"/>
            <a:ext cx="1995365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1423" y="245521"/>
            <a:ext cx="1579122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38979" y="5614394"/>
            <a:ext cx="1485316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396700" y="6042699"/>
            <a:ext cx="1342667" cy="1119551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OBJECT_1_1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00527" y="1346633"/>
            <a:ext cx="422552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576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389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05259" y="3245033"/>
            <a:ext cx="4816056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05259" y="5321433"/>
            <a:ext cx="4816056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83768" y="4559967"/>
            <a:ext cx="4259037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79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07174" y="-217931"/>
            <a:ext cx="340579" cy="880749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174919" y="-234667"/>
            <a:ext cx="627747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284068" y="839638"/>
            <a:ext cx="164484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2695" y="-62933"/>
            <a:ext cx="5703801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25908" y="-268128"/>
            <a:ext cx="445435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7988" y="5664331"/>
            <a:ext cx="505968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53935" y="5936809"/>
            <a:ext cx="892969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694587" y="644974"/>
            <a:ext cx="56854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468" y="-334438"/>
            <a:ext cx="2034055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2529" y="125413"/>
            <a:ext cx="215884" cy="194073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086" y="1285180"/>
            <a:ext cx="215884" cy="194073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16895" y="1501080"/>
            <a:ext cx="215884" cy="194073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71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33"/>
            <a:ext cx="1216183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168821" y="1777933"/>
            <a:ext cx="7824196" cy="330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862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432368" y="1991367"/>
            <a:ext cx="7297103" cy="287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79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986354" y="988800"/>
            <a:ext cx="10189130" cy="4880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1862"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299833"/>
            <a:ext cx="1216183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722917" y="1415836"/>
            <a:ext cx="509481" cy="56310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439164" y="1503667"/>
            <a:ext cx="9283377" cy="44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439164" y="2178200"/>
            <a:ext cx="4407469" cy="33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8061" lvl="0" indent="-472936" rtl="0">
              <a:spcBef>
                <a:spcPts val="798"/>
              </a:spcBef>
              <a:spcAft>
                <a:spcPts val="0"/>
              </a:spcAft>
              <a:buSzPts val="2000"/>
              <a:buChar char="●"/>
              <a:defRPr/>
            </a:lvl1pPr>
            <a:lvl2pPr marL="1216122" lvl="1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4182" lvl="2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2243" lvl="3" indent="-47293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0304" lvl="4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48365" lvl="5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56425" lvl="6" indent="-47293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64486" lvl="7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72547" lvl="8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6314950" y="2178200"/>
            <a:ext cx="4407469" cy="33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8061" lvl="0" indent="-472936" rtl="0">
              <a:spcBef>
                <a:spcPts val="798"/>
              </a:spcBef>
              <a:spcAft>
                <a:spcPts val="0"/>
              </a:spcAft>
              <a:buSzPts val="2000"/>
              <a:buChar char="●"/>
              <a:defRPr/>
            </a:lvl1pPr>
            <a:lvl2pPr marL="1216122" lvl="1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824182" lvl="2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2432243" lvl="3" indent="-47293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0304" lvl="4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48365" lvl="5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56425" lvl="6" indent="-472936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64486" lvl="7" indent="-472936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72547" lvl="8" indent="-472936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7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8749" y="704000"/>
            <a:ext cx="9288165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3232" y="3487367"/>
            <a:ext cx="9173649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9" r:id="rId3"/>
    <p:sldLayoutId id="2147483660" r:id="rId4"/>
    <p:sldLayoutId id="2147483665" r:id="rId5"/>
    <p:sldLayoutId id="2147483673" r:id="rId6"/>
    <p:sldLayoutId id="214748368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39164" y="1503667"/>
            <a:ext cx="9283377" cy="4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39164" y="2178201"/>
            <a:ext cx="9283377" cy="31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5716024" y="6333135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729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fld id="{00000000-1234-1234-1234-123412341234}" type="slidenum">
              <a:rPr lang="en">
                <a:solidFill>
                  <a:srgbClr val="748C9C"/>
                </a:solidFill>
              </a:rPr>
              <a:pPr/>
              <a:t>‹#›</a:t>
            </a:fld>
            <a:endParaRPr>
              <a:solidFill>
                <a:srgbClr val="748C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537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3058118" y="2285934"/>
            <a:ext cx="6363066" cy="130043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1526013" y="-40046"/>
            <a:ext cx="9109813" cy="1959196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89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553" y="4226111"/>
            <a:ext cx="7053339" cy="277964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02" y="3586366"/>
            <a:ext cx="1971166" cy="325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412140" y="2651444"/>
            <a:ext cx="8995940" cy="1165212"/>
          </a:xfrm>
          <a:prstGeom prst="rect">
            <a:avLst/>
          </a:prstGeom>
          <a:noFill/>
        </p:spPr>
        <p:txBody>
          <a:bodyPr wrap="square" lIns="91080" tIns="45540" rIns="91080" bIns="45540" rtlCol="0">
            <a:spAutoFit/>
          </a:bodyPr>
          <a:lstStyle/>
          <a:p>
            <a:pPr algn="ctr"/>
            <a:r>
              <a:rPr lang="en-US" sz="3387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387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Trăng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trên</a:t>
            </a:r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387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biển</a:t>
            </a:r>
            <a:endParaRPr lang="en-US" sz="3587" b="1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87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3387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17910" y="76756"/>
            <a:ext cx="8990309" cy="1272934"/>
          </a:xfrm>
          <a:prstGeom prst="rect">
            <a:avLst/>
          </a:prstGeom>
          <a:noFill/>
        </p:spPr>
        <p:txBody>
          <a:bodyPr wrap="square" lIns="91080" tIns="45540" rIns="91080" bIns="4554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0783">
              <a:spcBef>
                <a:spcPts val="598"/>
              </a:spcBef>
              <a:defRPr/>
            </a:pPr>
            <a:r>
              <a:rPr lang="vi-VN" altLang="en-US" sz="358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0783">
              <a:spcBef>
                <a:spcPts val="598"/>
              </a:spcBef>
              <a:defRPr/>
            </a:pPr>
            <a:r>
              <a:rPr lang="vi-VN" altLang="en-US" sz="3587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58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587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587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3587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6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346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6A78C2-D67D-008D-2614-0CC94286CE25}"/>
              </a:ext>
            </a:extLst>
          </p:cNvPr>
          <p:cNvSpPr txBox="1"/>
          <p:nvPr/>
        </p:nvSpPr>
        <p:spPr>
          <a:xfrm>
            <a:off x="122985" y="639444"/>
            <a:ext cx="5520655" cy="1582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99"/>
              </a:spcBef>
              <a:spcAft>
                <a:spcPts val="399"/>
              </a:spcAft>
            </a:pPr>
            <a:r>
              <a:rPr lang="nl-NL" sz="2394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nl-NL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 chức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múa</a:t>
            </a:r>
            <a:r>
              <a:rPr lang="en-US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hát</a:t>
            </a:r>
            <a:r>
              <a:rPr lang="en-US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724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vi-VN" sz="3724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83EF6A-7BCD-C0EA-36E4-E689DD676B1D}"/>
              </a:ext>
            </a:extLst>
          </p:cNvPr>
          <p:cNvSpPr txBox="1"/>
          <p:nvPr/>
        </p:nvSpPr>
        <p:spPr>
          <a:xfrm>
            <a:off x="6455089" y="802285"/>
            <a:ext cx="5173815" cy="15820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99"/>
              </a:spcBef>
              <a:spcAft>
                <a:spcPts val="399"/>
              </a:spcAft>
            </a:pPr>
            <a:r>
              <a:rPr lang="nl-NL" sz="3724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 hát và vận động theo bài hát</a:t>
            </a:r>
            <a:endParaRPr lang="vi-VN" sz="3724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1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xmlns="" id="{8729634C-A8B4-6982-080D-1F5BA4B7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275" y="2900841"/>
            <a:ext cx="4285947" cy="436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oogle Shape;902;p40">
            <a:extLst>
              <a:ext uri="{FF2B5EF4-FFF2-40B4-BE49-F238E27FC236}">
                <a16:creationId xmlns:a16="http://schemas.microsoft.com/office/drawing/2014/main" xmlns="" id="{49BA9F18-61E4-8073-399D-03616E196789}"/>
              </a:ext>
            </a:extLst>
          </p:cNvPr>
          <p:cNvGrpSpPr/>
          <p:nvPr/>
        </p:nvGrpSpPr>
        <p:grpSpPr>
          <a:xfrm>
            <a:off x="1403542" y="2997517"/>
            <a:ext cx="1820690" cy="3897721"/>
            <a:chOff x="2781652" y="1725910"/>
            <a:chExt cx="1726199" cy="2930541"/>
          </a:xfrm>
        </p:grpSpPr>
        <p:grpSp>
          <p:nvGrpSpPr>
            <p:cNvPr id="53" name="Google Shape;903;p40">
              <a:extLst>
                <a:ext uri="{FF2B5EF4-FFF2-40B4-BE49-F238E27FC236}">
                  <a16:creationId xmlns:a16="http://schemas.microsoft.com/office/drawing/2014/main" xmlns="" id="{361D4ADD-2B02-1EC2-43C3-3EE5C250F8C7}"/>
                </a:ext>
              </a:extLst>
            </p:cNvPr>
            <p:cNvGrpSpPr/>
            <p:nvPr/>
          </p:nvGrpSpPr>
          <p:grpSpPr>
            <a:xfrm>
              <a:off x="2781652" y="1725910"/>
              <a:ext cx="1726199" cy="2930541"/>
              <a:chOff x="7187850" y="-1250512"/>
              <a:chExt cx="2368550" cy="4021050"/>
            </a:xfrm>
          </p:grpSpPr>
          <p:sp>
            <p:nvSpPr>
              <p:cNvPr id="57" name="Google Shape;904;p40">
                <a:extLst>
                  <a:ext uri="{FF2B5EF4-FFF2-40B4-BE49-F238E27FC236}">
                    <a16:creationId xmlns:a16="http://schemas.microsoft.com/office/drawing/2014/main" xmlns="" id="{A627954F-9A02-EF91-8AF5-4A0B4303D544}"/>
                  </a:ext>
                </a:extLst>
              </p:cNvPr>
              <p:cNvSpPr/>
              <p:nvPr/>
            </p:nvSpPr>
            <p:spPr>
              <a:xfrm>
                <a:off x="8682375" y="292688"/>
                <a:ext cx="77957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3" h="45997" extrusionOk="0">
                    <a:moveTo>
                      <a:pt x="7354" y="0"/>
                    </a:moveTo>
                    <a:cubicBezTo>
                      <a:pt x="5776" y="0"/>
                      <a:pt x="4786" y="114"/>
                      <a:pt x="4786" y="114"/>
                    </a:cubicBezTo>
                    <a:cubicBezTo>
                      <a:pt x="0" y="14598"/>
                      <a:pt x="3313" y="44750"/>
                      <a:pt x="15829" y="45933"/>
                    </a:cubicBezTo>
                    <a:cubicBezTo>
                      <a:pt x="16275" y="45976"/>
                      <a:pt x="16710" y="45996"/>
                      <a:pt x="17133" y="45996"/>
                    </a:cubicBezTo>
                    <a:cubicBezTo>
                      <a:pt x="28546" y="45996"/>
                      <a:pt x="31182" y="30846"/>
                      <a:pt x="28343" y="14598"/>
                    </a:cubicBezTo>
                    <a:cubicBezTo>
                      <a:pt x="26044" y="1442"/>
                      <a:pt x="12973" y="0"/>
                      <a:pt x="73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58" name="Google Shape;905;p40">
                <a:extLst>
                  <a:ext uri="{FF2B5EF4-FFF2-40B4-BE49-F238E27FC236}">
                    <a16:creationId xmlns:a16="http://schemas.microsoft.com/office/drawing/2014/main" xmlns="" id="{8A22B981-B6B9-0277-4105-053D7D37D131}"/>
                  </a:ext>
                </a:extLst>
              </p:cNvPr>
              <p:cNvSpPr/>
              <p:nvPr/>
            </p:nvSpPr>
            <p:spPr>
              <a:xfrm>
                <a:off x="7628700" y="2433663"/>
                <a:ext cx="4367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7469" h="8445" extrusionOk="0">
                    <a:moveTo>
                      <a:pt x="3464" y="1"/>
                    </a:moveTo>
                    <a:cubicBezTo>
                      <a:pt x="1908" y="1"/>
                      <a:pt x="549" y="310"/>
                      <a:pt x="390" y="1355"/>
                    </a:cubicBezTo>
                    <a:cubicBezTo>
                      <a:pt x="0" y="3924"/>
                      <a:pt x="16437" y="8445"/>
                      <a:pt x="16437" y="8445"/>
                    </a:cubicBezTo>
                    <a:lnTo>
                      <a:pt x="17469" y="6639"/>
                    </a:lnTo>
                    <a:lnTo>
                      <a:pt x="8425" y="660"/>
                    </a:lnTo>
                    <a:cubicBezTo>
                      <a:pt x="8425" y="660"/>
                      <a:pt x="5734" y="1"/>
                      <a:pt x="34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59" name="Google Shape;906;p40">
                <a:extLst>
                  <a:ext uri="{FF2B5EF4-FFF2-40B4-BE49-F238E27FC236}">
                    <a16:creationId xmlns:a16="http://schemas.microsoft.com/office/drawing/2014/main" xmlns="" id="{05DE06E5-07DE-F90F-C98E-15D02CFDBC88}"/>
                  </a:ext>
                </a:extLst>
              </p:cNvPr>
              <p:cNvSpPr/>
              <p:nvPr/>
            </p:nvSpPr>
            <p:spPr>
              <a:xfrm>
                <a:off x="7737425" y="2434438"/>
                <a:ext cx="361675" cy="210350"/>
              </a:xfrm>
              <a:custGeom>
                <a:avLst/>
                <a:gdLst/>
                <a:ahLst/>
                <a:cxnLst/>
                <a:rect l="l" t="t" r="r" b="b"/>
                <a:pathLst>
                  <a:path w="14467" h="841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23" y="1650"/>
                      <a:pt x="1130" y="3287"/>
                      <a:pt x="1517" y="4924"/>
                    </a:cubicBezTo>
                    <a:cubicBezTo>
                      <a:pt x="6168" y="6784"/>
                      <a:pt x="12088" y="8414"/>
                      <a:pt x="12088" y="8414"/>
                    </a:cubicBezTo>
                    <a:lnTo>
                      <a:pt x="14466" y="4134"/>
                    </a:lnTo>
                    <a:lnTo>
                      <a:pt x="4076" y="629"/>
                    </a:lnTo>
                    <a:cubicBezTo>
                      <a:pt x="4076" y="629"/>
                      <a:pt x="2029" y="12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0" name="Google Shape;907;p40">
                <a:extLst>
                  <a:ext uri="{FF2B5EF4-FFF2-40B4-BE49-F238E27FC236}">
                    <a16:creationId xmlns:a16="http://schemas.microsoft.com/office/drawing/2014/main" xmlns="" id="{D9A53990-4D62-F8C1-1DEF-C7D727D686EA}"/>
                  </a:ext>
                </a:extLst>
              </p:cNvPr>
              <p:cNvSpPr/>
              <p:nvPr/>
            </p:nvSpPr>
            <p:spPr>
              <a:xfrm>
                <a:off x="7628700" y="2452738"/>
                <a:ext cx="420900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16836" h="7682" extrusionOk="0">
                    <a:moveTo>
                      <a:pt x="665" y="1"/>
                    </a:moveTo>
                    <a:cubicBezTo>
                      <a:pt x="517" y="167"/>
                      <a:pt x="422" y="372"/>
                      <a:pt x="390" y="592"/>
                    </a:cubicBezTo>
                    <a:cubicBezTo>
                      <a:pt x="0" y="3161"/>
                      <a:pt x="16437" y="7682"/>
                      <a:pt x="16437" y="7682"/>
                    </a:cubicBezTo>
                    <a:lnTo>
                      <a:pt x="16836" y="6984"/>
                    </a:lnTo>
                    <a:cubicBezTo>
                      <a:pt x="12335" y="5652"/>
                      <a:pt x="1873" y="2336"/>
                      <a:pt x="6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1" name="Google Shape;908;p40">
                <a:extLst>
                  <a:ext uri="{FF2B5EF4-FFF2-40B4-BE49-F238E27FC236}">
                    <a16:creationId xmlns:a16="http://schemas.microsoft.com/office/drawing/2014/main" xmlns="" id="{5580005B-BE87-42E9-1F59-C043769CC18C}"/>
                  </a:ext>
                </a:extLst>
              </p:cNvPr>
              <p:cNvSpPr/>
              <p:nvPr/>
            </p:nvSpPr>
            <p:spPr>
              <a:xfrm>
                <a:off x="7808625" y="2432038"/>
                <a:ext cx="388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2399" extrusionOk="0">
                    <a:moveTo>
                      <a:pt x="426" y="1"/>
                    </a:moveTo>
                    <a:cubicBezTo>
                      <a:pt x="211" y="1"/>
                      <a:pt x="0" y="170"/>
                      <a:pt x="92" y="429"/>
                    </a:cubicBezTo>
                    <a:cubicBezTo>
                      <a:pt x="299" y="1014"/>
                      <a:pt x="575" y="1571"/>
                      <a:pt x="782" y="2157"/>
                    </a:cubicBezTo>
                    <a:cubicBezTo>
                      <a:pt x="841" y="2325"/>
                      <a:pt x="984" y="2398"/>
                      <a:pt x="1126" y="2398"/>
                    </a:cubicBezTo>
                    <a:cubicBezTo>
                      <a:pt x="1341" y="2398"/>
                      <a:pt x="1552" y="2229"/>
                      <a:pt x="1461" y="1970"/>
                    </a:cubicBezTo>
                    <a:cubicBezTo>
                      <a:pt x="1254" y="1385"/>
                      <a:pt x="978" y="827"/>
                      <a:pt x="770" y="242"/>
                    </a:cubicBezTo>
                    <a:cubicBezTo>
                      <a:pt x="711" y="74"/>
                      <a:pt x="568" y="1"/>
                      <a:pt x="4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2" name="Google Shape;909;p40">
                <a:extLst>
                  <a:ext uri="{FF2B5EF4-FFF2-40B4-BE49-F238E27FC236}">
                    <a16:creationId xmlns:a16="http://schemas.microsoft.com/office/drawing/2014/main" xmlns="" id="{F6F87886-4F84-F5B9-31FE-B11F1AEE04E4}"/>
                  </a:ext>
                </a:extLst>
              </p:cNvPr>
              <p:cNvSpPr/>
              <p:nvPr/>
            </p:nvSpPr>
            <p:spPr>
              <a:xfrm>
                <a:off x="7772650" y="2425413"/>
                <a:ext cx="38850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399" extrusionOk="0">
                    <a:moveTo>
                      <a:pt x="428" y="1"/>
                    </a:moveTo>
                    <a:cubicBezTo>
                      <a:pt x="212" y="1"/>
                      <a:pt x="1" y="170"/>
                      <a:pt x="92" y="429"/>
                    </a:cubicBezTo>
                    <a:cubicBezTo>
                      <a:pt x="300" y="1014"/>
                      <a:pt x="576" y="1572"/>
                      <a:pt x="783" y="2157"/>
                    </a:cubicBezTo>
                    <a:cubicBezTo>
                      <a:pt x="843" y="2325"/>
                      <a:pt x="985" y="2398"/>
                      <a:pt x="1126" y="2398"/>
                    </a:cubicBezTo>
                    <a:cubicBezTo>
                      <a:pt x="1342" y="2398"/>
                      <a:pt x="1554" y="2229"/>
                      <a:pt x="1462" y="1969"/>
                    </a:cubicBezTo>
                    <a:cubicBezTo>
                      <a:pt x="1256" y="1384"/>
                      <a:pt x="980" y="826"/>
                      <a:pt x="771" y="243"/>
                    </a:cubicBezTo>
                    <a:cubicBezTo>
                      <a:pt x="712" y="74"/>
                      <a:pt x="569" y="1"/>
                      <a:pt x="4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3" name="Google Shape;910;p40">
                <a:extLst>
                  <a:ext uri="{FF2B5EF4-FFF2-40B4-BE49-F238E27FC236}">
                    <a16:creationId xmlns:a16="http://schemas.microsoft.com/office/drawing/2014/main" xmlns="" id="{0E57FA66-7831-B02D-287A-2C15F4B0FF75}"/>
                  </a:ext>
                </a:extLst>
              </p:cNvPr>
              <p:cNvSpPr/>
              <p:nvPr/>
            </p:nvSpPr>
            <p:spPr>
              <a:xfrm>
                <a:off x="8648200" y="2645663"/>
                <a:ext cx="46097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9" h="4995" extrusionOk="0">
                    <a:moveTo>
                      <a:pt x="10687" y="1"/>
                    </a:moveTo>
                    <a:lnTo>
                      <a:pt x="0" y="1840"/>
                    </a:lnTo>
                    <a:lnTo>
                      <a:pt x="220" y="3909"/>
                    </a:lnTo>
                    <a:cubicBezTo>
                      <a:pt x="220" y="3909"/>
                      <a:pt x="7635" y="4994"/>
                      <a:pt x="12829" y="4994"/>
                    </a:cubicBezTo>
                    <a:cubicBezTo>
                      <a:pt x="15469" y="4994"/>
                      <a:pt x="17535" y="4714"/>
                      <a:pt x="17762" y="3869"/>
                    </a:cubicBezTo>
                    <a:cubicBezTo>
                      <a:pt x="18438" y="1360"/>
                      <a:pt x="10687" y="1"/>
                      <a:pt x="1068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4" name="Google Shape;911;p40">
                <a:extLst>
                  <a:ext uri="{FF2B5EF4-FFF2-40B4-BE49-F238E27FC236}">
                    <a16:creationId xmlns:a16="http://schemas.microsoft.com/office/drawing/2014/main" xmlns="" id="{D6A8276C-054C-3E9B-514B-677B7E04FD4D}"/>
                  </a:ext>
                </a:extLst>
              </p:cNvPr>
              <p:cNvSpPr/>
              <p:nvPr/>
            </p:nvSpPr>
            <p:spPr>
              <a:xfrm>
                <a:off x="8642275" y="2621463"/>
                <a:ext cx="372700" cy="148300"/>
              </a:xfrm>
              <a:custGeom>
                <a:avLst/>
                <a:gdLst/>
                <a:ahLst/>
                <a:cxnLst/>
                <a:rect l="l" t="t" r="r" b="b"/>
                <a:pathLst>
                  <a:path w="14908" h="5932" extrusionOk="0">
                    <a:moveTo>
                      <a:pt x="0" y="1"/>
                    </a:moveTo>
                    <a:lnTo>
                      <a:pt x="457" y="4877"/>
                    </a:lnTo>
                    <a:cubicBezTo>
                      <a:pt x="457" y="4877"/>
                      <a:pt x="6533" y="5764"/>
                      <a:pt x="11538" y="5932"/>
                    </a:cubicBezTo>
                    <a:cubicBezTo>
                      <a:pt x="12550" y="4588"/>
                      <a:pt x="13673" y="3294"/>
                      <a:pt x="14907" y="2034"/>
                    </a:cubicBezTo>
                    <a:cubicBezTo>
                      <a:pt x="12998" y="1334"/>
                      <a:pt x="10924" y="969"/>
                      <a:pt x="10924" y="96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5" name="Google Shape;912;p40">
                <a:extLst>
                  <a:ext uri="{FF2B5EF4-FFF2-40B4-BE49-F238E27FC236}">
                    <a16:creationId xmlns:a16="http://schemas.microsoft.com/office/drawing/2014/main" xmlns="" id="{4369098A-5E93-6D10-4CF4-85905A86829A}"/>
                  </a:ext>
                </a:extLst>
              </p:cNvPr>
              <p:cNvSpPr/>
              <p:nvPr/>
            </p:nvSpPr>
            <p:spPr>
              <a:xfrm>
                <a:off x="86516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0" y="1"/>
                    </a:moveTo>
                    <a:lnTo>
                      <a:pt x="84" y="801"/>
                    </a:lnTo>
                    <a:cubicBezTo>
                      <a:pt x="84" y="801"/>
                      <a:pt x="7499" y="1886"/>
                      <a:pt x="12694" y="1886"/>
                    </a:cubicBezTo>
                    <a:cubicBezTo>
                      <a:pt x="15333" y="1886"/>
                      <a:pt x="17400" y="1606"/>
                      <a:pt x="17628" y="761"/>
                    </a:cubicBezTo>
                    <a:cubicBezTo>
                      <a:pt x="17687" y="547"/>
                      <a:pt x="17681" y="320"/>
                      <a:pt x="17615" y="109"/>
                    </a:cubicBezTo>
                    <a:cubicBezTo>
                      <a:pt x="16839" y="736"/>
                      <a:pt x="14787" y="957"/>
                      <a:pt x="12284" y="957"/>
                    </a:cubicBezTo>
                    <a:cubicBezTo>
                      <a:pt x="8190" y="957"/>
                      <a:pt x="2890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6" name="Google Shape;913;p40">
                <a:extLst>
                  <a:ext uri="{FF2B5EF4-FFF2-40B4-BE49-F238E27FC236}">
                    <a16:creationId xmlns:a16="http://schemas.microsoft.com/office/drawing/2014/main" xmlns="" id="{6086F301-E0D5-E4E3-E729-6DD789F8BE50}"/>
                  </a:ext>
                </a:extLst>
              </p:cNvPr>
              <p:cNvSpPr/>
              <p:nvPr/>
            </p:nvSpPr>
            <p:spPr>
              <a:xfrm>
                <a:off x="8892125" y="2635813"/>
                <a:ext cx="575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3" extrusionOk="0">
                    <a:moveTo>
                      <a:pt x="1800" y="1"/>
                    </a:moveTo>
                    <a:cubicBezTo>
                      <a:pt x="1720" y="1"/>
                      <a:pt x="1638" y="33"/>
                      <a:pt x="1565" y="110"/>
                    </a:cubicBezTo>
                    <a:cubicBezTo>
                      <a:pt x="1140" y="562"/>
                      <a:pt x="662" y="961"/>
                      <a:pt x="239" y="1415"/>
                    </a:cubicBezTo>
                    <a:cubicBezTo>
                      <a:pt x="1" y="1669"/>
                      <a:pt x="238" y="2022"/>
                      <a:pt x="502" y="2022"/>
                    </a:cubicBezTo>
                    <a:cubicBezTo>
                      <a:pt x="582" y="2022"/>
                      <a:pt x="665" y="1990"/>
                      <a:pt x="737" y="1912"/>
                    </a:cubicBezTo>
                    <a:cubicBezTo>
                      <a:pt x="1162" y="1460"/>
                      <a:pt x="1639" y="1061"/>
                      <a:pt x="2064" y="609"/>
                    </a:cubicBezTo>
                    <a:cubicBezTo>
                      <a:pt x="2302" y="355"/>
                      <a:pt x="2065" y="1"/>
                      <a:pt x="18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7" name="Google Shape;914;p40">
                <a:extLst>
                  <a:ext uri="{FF2B5EF4-FFF2-40B4-BE49-F238E27FC236}">
                    <a16:creationId xmlns:a16="http://schemas.microsoft.com/office/drawing/2014/main" xmlns="" id="{666752F5-6AF1-461B-365C-932BD2A939D7}"/>
                  </a:ext>
                </a:extLst>
              </p:cNvPr>
              <p:cNvSpPr/>
              <p:nvPr/>
            </p:nvSpPr>
            <p:spPr>
              <a:xfrm>
                <a:off x="8927700" y="2644213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1801" y="1"/>
                    </a:moveTo>
                    <a:cubicBezTo>
                      <a:pt x="1721" y="1"/>
                      <a:pt x="1638" y="33"/>
                      <a:pt x="1565" y="111"/>
                    </a:cubicBezTo>
                    <a:cubicBezTo>
                      <a:pt x="1141" y="563"/>
                      <a:pt x="664" y="962"/>
                      <a:pt x="239" y="1414"/>
                    </a:cubicBezTo>
                    <a:cubicBezTo>
                      <a:pt x="1" y="1668"/>
                      <a:pt x="238" y="2022"/>
                      <a:pt x="503" y="2022"/>
                    </a:cubicBezTo>
                    <a:cubicBezTo>
                      <a:pt x="583" y="2022"/>
                      <a:pt x="665" y="1990"/>
                      <a:pt x="738" y="1913"/>
                    </a:cubicBezTo>
                    <a:cubicBezTo>
                      <a:pt x="1162" y="1460"/>
                      <a:pt x="1639" y="1062"/>
                      <a:pt x="2064" y="608"/>
                    </a:cubicBezTo>
                    <a:cubicBezTo>
                      <a:pt x="2302" y="354"/>
                      <a:pt x="2065" y="1"/>
                      <a:pt x="18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8" name="Google Shape;915;p40">
                <a:extLst>
                  <a:ext uri="{FF2B5EF4-FFF2-40B4-BE49-F238E27FC236}">
                    <a16:creationId xmlns:a16="http://schemas.microsoft.com/office/drawing/2014/main" xmlns="" id="{F104F202-DC99-2974-BBFC-1ED20B1A5244}"/>
                  </a:ext>
                </a:extLst>
              </p:cNvPr>
              <p:cNvSpPr/>
              <p:nvPr/>
            </p:nvSpPr>
            <p:spPr>
              <a:xfrm>
                <a:off x="7846825" y="1103838"/>
                <a:ext cx="1277300" cy="1546650"/>
              </a:xfrm>
              <a:custGeom>
                <a:avLst/>
                <a:gdLst/>
                <a:ahLst/>
                <a:cxnLst/>
                <a:rect l="l" t="t" r="r" b="b"/>
                <a:pathLst>
                  <a:path w="51092" h="61866" extrusionOk="0">
                    <a:moveTo>
                      <a:pt x="39956" y="0"/>
                    </a:moveTo>
                    <a:cubicBezTo>
                      <a:pt x="29066" y="0"/>
                      <a:pt x="12681" y="10287"/>
                      <a:pt x="12681" y="10287"/>
                    </a:cubicBezTo>
                    <a:cubicBezTo>
                      <a:pt x="12681" y="10287"/>
                      <a:pt x="3294" y="34146"/>
                      <a:pt x="1" y="53431"/>
                    </a:cubicBezTo>
                    <a:lnTo>
                      <a:pt x="9388" y="60456"/>
                    </a:lnTo>
                    <a:cubicBezTo>
                      <a:pt x="9388" y="60456"/>
                      <a:pt x="23341" y="30355"/>
                      <a:pt x="27419" y="23142"/>
                    </a:cubicBezTo>
                    <a:lnTo>
                      <a:pt x="30083" y="23927"/>
                    </a:lnTo>
                    <a:cubicBezTo>
                      <a:pt x="30083" y="23927"/>
                      <a:pt x="32122" y="52931"/>
                      <a:pt x="31024" y="61866"/>
                    </a:cubicBezTo>
                    <a:lnTo>
                      <a:pt x="42155" y="60456"/>
                    </a:lnTo>
                    <a:cubicBezTo>
                      <a:pt x="42155" y="60456"/>
                      <a:pt x="51091" y="28787"/>
                      <a:pt x="49368" y="8563"/>
                    </a:cubicBezTo>
                    <a:cubicBezTo>
                      <a:pt x="48824" y="2184"/>
                      <a:pt x="44973" y="0"/>
                      <a:pt x="399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69" name="Google Shape;916;p40">
                <a:extLst>
                  <a:ext uri="{FF2B5EF4-FFF2-40B4-BE49-F238E27FC236}">
                    <a16:creationId xmlns:a16="http://schemas.microsoft.com/office/drawing/2014/main" xmlns="" id="{C648E3C6-400D-FF7D-0DEB-43E323A6F681}"/>
                  </a:ext>
                </a:extLst>
              </p:cNvPr>
              <p:cNvSpPr/>
              <p:nvPr/>
            </p:nvSpPr>
            <p:spPr>
              <a:xfrm>
                <a:off x="7835950" y="2377888"/>
                <a:ext cx="301225" cy="237400"/>
              </a:xfrm>
              <a:custGeom>
                <a:avLst/>
                <a:gdLst/>
                <a:ahLst/>
                <a:cxnLst/>
                <a:rect l="l" t="t" r="r" b="b"/>
                <a:pathLst>
                  <a:path w="12049" h="9496" extrusionOk="0">
                    <a:moveTo>
                      <a:pt x="582" y="1"/>
                    </a:moveTo>
                    <a:lnTo>
                      <a:pt x="1" y="2323"/>
                    </a:lnTo>
                    <a:lnTo>
                      <a:pt x="9823" y="9495"/>
                    </a:lnTo>
                    <a:lnTo>
                      <a:pt x="12048" y="5419"/>
                    </a:lnTo>
                    <a:lnTo>
                      <a:pt x="5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0" name="Google Shape;917;p40">
                <a:extLst>
                  <a:ext uri="{FF2B5EF4-FFF2-40B4-BE49-F238E27FC236}">
                    <a16:creationId xmlns:a16="http://schemas.microsoft.com/office/drawing/2014/main" xmlns="" id="{5A5A4C20-A859-97DE-540D-D18218ECBEFA}"/>
                  </a:ext>
                </a:extLst>
              </p:cNvPr>
              <p:cNvSpPr/>
              <p:nvPr/>
            </p:nvSpPr>
            <p:spPr>
              <a:xfrm>
                <a:off x="8617225" y="2575063"/>
                <a:ext cx="316975" cy="124425"/>
              </a:xfrm>
              <a:custGeom>
                <a:avLst/>
                <a:gdLst/>
                <a:ahLst/>
                <a:cxnLst/>
                <a:rect l="l" t="t" r="r" b="b"/>
                <a:pathLst>
                  <a:path w="12679" h="4977" extrusionOk="0">
                    <a:moveTo>
                      <a:pt x="12678" y="0"/>
                    </a:moveTo>
                    <a:lnTo>
                      <a:pt x="1" y="351"/>
                    </a:lnTo>
                    <a:lnTo>
                      <a:pt x="398" y="4976"/>
                    </a:lnTo>
                    <a:lnTo>
                      <a:pt x="12277" y="2361"/>
                    </a:lnTo>
                    <a:lnTo>
                      <a:pt x="126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1" name="Google Shape;918;p40">
                <a:extLst>
                  <a:ext uri="{FF2B5EF4-FFF2-40B4-BE49-F238E27FC236}">
                    <a16:creationId xmlns:a16="http://schemas.microsoft.com/office/drawing/2014/main" xmlns="" id="{E2F4CC9E-9FC5-16BA-58CC-8C9459415224}"/>
                  </a:ext>
                </a:extLst>
              </p:cNvPr>
              <p:cNvSpPr/>
              <p:nvPr/>
            </p:nvSpPr>
            <p:spPr>
              <a:xfrm>
                <a:off x="7842425" y="-724237"/>
                <a:ext cx="29225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1690" h="15517" extrusionOk="0">
                    <a:moveTo>
                      <a:pt x="3942" y="1"/>
                    </a:moveTo>
                    <a:cubicBezTo>
                      <a:pt x="3942" y="1"/>
                      <a:pt x="0" y="7608"/>
                      <a:pt x="3311" y="15517"/>
                    </a:cubicBezTo>
                    <a:lnTo>
                      <a:pt x="11689" y="623"/>
                    </a:lnTo>
                    <a:lnTo>
                      <a:pt x="39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2" name="Google Shape;919;p40">
                <a:extLst>
                  <a:ext uri="{FF2B5EF4-FFF2-40B4-BE49-F238E27FC236}">
                    <a16:creationId xmlns:a16="http://schemas.microsoft.com/office/drawing/2014/main" xmlns="" id="{D5289958-2FA9-A2B8-9639-F7D239062BA9}"/>
                  </a:ext>
                </a:extLst>
              </p:cNvPr>
              <p:cNvSpPr/>
              <p:nvPr/>
            </p:nvSpPr>
            <p:spPr>
              <a:xfrm>
                <a:off x="8340225" y="185163"/>
                <a:ext cx="486000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0" h="14642" extrusionOk="0">
                    <a:moveTo>
                      <a:pt x="15679" y="1"/>
                    </a:moveTo>
                    <a:lnTo>
                      <a:pt x="2039" y="1255"/>
                    </a:lnTo>
                    <a:lnTo>
                      <a:pt x="2509" y="8310"/>
                    </a:lnTo>
                    <a:lnTo>
                      <a:pt x="0" y="8310"/>
                    </a:lnTo>
                    <a:cubicBezTo>
                      <a:pt x="0" y="8310"/>
                      <a:pt x="844" y="14642"/>
                      <a:pt x="8797" y="14642"/>
                    </a:cubicBezTo>
                    <a:cubicBezTo>
                      <a:pt x="9240" y="14642"/>
                      <a:pt x="9704" y="14622"/>
                      <a:pt x="10191" y="14581"/>
                    </a:cubicBezTo>
                    <a:cubicBezTo>
                      <a:pt x="19440" y="13798"/>
                      <a:pt x="18970" y="6429"/>
                      <a:pt x="18970" y="6429"/>
                    </a:cubicBezTo>
                    <a:lnTo>
                      <a:pt x="16306" y="6273"/>
                    </a:lnTo>
                    <a:lnTo>
                      <a:pt x="15679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3" name="Google Shape;920;p40">
                <a:extLst>
                  <a:ext uri="{FF2B5EF4-FFF2-40B4-BE49-F238E27FC236}">
                    <a16:creationId xmlns:a16="http://schemas.microsoft.com/office/drawing/2014/main" xmlns="" id="{95E08613-71F4-9ECC-A49B-3C36EEBDE3A9}"/>
                  </a:ext>
                </a:extLst>
              </p:cNvPr>
              <p:cNvSpPr/>
              <p:nvPr/>
            </p:nvSpPr>
            <p:spPr>
              <a:xfrm>
                <a:off x="7738650" y="-869962"/>
                <a:ext cx="1436325" cy="1203850"/>
              </a:xfrm>
              <a:custGeom>
                <a:avLst/>
                <a:gdLst/>
                <a:ahLst/>
                <a:cxnLst/>
                <a:rect l="l" t="t" r="r" b="b"/>
                <a:pathLst>
                  <a:path w="57453" h="48154" extrusionOk="0">
                    <a:moveTo>
                      <a:pt x="29956" y="1"/>
                    </a:moveTo>
                    <a:cubicBezTo>
                      <a:pt x="29599" y="1"/>
                      <a:pt x="29242" y="11"/>
                      <a:pt x="28886" y="33"/>
                    </a:cubicBezTo>
                    <a:cubicBezTo>
                      <a:pt x="28886" y="33"/>
                      <a:pt x="9047" y="738"/>
                      <a:pt x="6653" y="21904"/>
                    </a:cubicBezTo>
                    <a:cubicBezTo>
                      <a:pt x="6653" y="21904"/>
                      <a:pt x="0" y="31204"/>
                      <a:pt x="7337" y="40246"/>
                    </a:cubicBezTo>
                    <a:cubicBezTo>
                      <a:pt x="11449" y="45314"/>
                      <a:pt x="19199" y="48153"/>
                      <a:pt x="27136" y="48153"/>
                    </a:cubicBezTo>
                    <a:cubicBezTo>
                      <a:pt x="37245" y="48153"/>
                      <a:pt x="47656" y="43547"/>
                      <a:pt x="51234" y="33074"/>
                    </a:cubicBezTo>
                    <a:cubicBezTo>
                      <a:pt x="57453" y="14865"/>
                      <a:pt x="43338" y="1"/>
                      <a:pt x="29956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4" name="Google Shape;921;p40">
                <a:extLst>
                  <a:ext uri="{FF2B5EF4-FFF2-40B4-BE49-F238E27FC236}">
                    <a16:creationId xmlns:a16="http://schemas.microsoft.com/office/drawing/2014/main" xmlns="" id="{955DFE7B-51D5-044D-6449-1FBBFA6CB4D6}"/>
                  </a:ext>
                </a:extLst>
              </p:cNvPr>
              <p:cNvSpPr/>
              <p:nvPr/>
            </p:nvSpPr>
            <p:spPr>
              <a:xfrm>
                <a:off x="7734625" y="-1250512"/>
                <a:ext cx="1676850" cy="1101600"/>
              </a:xfrm>
              <a:custGeom>
                <a:avLst/>
                <a:gdLst/>
                <a:ahLst/>
                <a:cxnLst/>
                <a:rect l="l" t="t" r="r" b="b"/>
                <a:pathLst>
                  <a:path w="67074" h="44064" extrusionOk="0">
                    <a:moveTo>
                      <a:pt x="22968" y="1"/>
                    </a:moveTo>
                    <a:cubicBezTo>
                      <a:pt x="21278" y="1"/>
                      <a:pt x="19473" y="70"/>
                      <a:pt x="17543" y="219"/>
                    </a:cubicBezTo>
                    <a:cubicBezTo>
                      <a:pt x="17543" y="219"/>
                      <a:pt x="21395" y="1436"/>
                      <a:pt x="25379" y="2973"/>
                    </a:cubicBezTo>
                    <a:cubicBezTo>
                      <a:pt x="24928" y="2950"/>
                      <a:pt x="24468" y="2938"/>
                      <a:pt x="23999" y="2938"/>
                    </a:cubicBezTo>
                    <a:cubicBezTo>
                      <a:pt x="15284" y="2938"/>
                      <a:pt x="3732" y="7037"/>
                      <a:pt x="1" y="19742"/>
                    </a:cubicBezTo>
                    <a:cubicBezTo>
                      <a:pt x="1" y="19742"/>
                      <a:pt x="10411" y="24662"/>
                      <a:pt x="21590" y="24662"/>
                    </a:cubicBezTo>
                    <a:cubicBezTo>
                      <a:pt x="23141" y="24662"/>
                      <a:pt x="24707" y="24567"/>
                      <a:pt x="26262" y="24352"/>
                    </a:cubicBezTo>
                    <a:lnTo>
                      <a:pt x="26262" y="24352"/>
                    </a:lnTo>
                    <a:cubicBezTo>
                      <a:pt x="26261" y="24352"/>
                      <a:pt x="19877" y="25707"/>
                      <a:pt x="14303" y="25707"/>
                    </a:cubicBezTo>
                    <a:cubicBezTo>
                      <a:pt x="13507" y="25707"/>
                      <a:pt x="12727" y="25679"/>
                      <a:pt x="11985" y="25616"/>
                    </a:cubicBezTo>
                    <a:lnTo>
                      <a:pt x="11985" y="25616"/>
                    </a:lnTo>
                    <a:cubicBezTo>
                      <a:pt x="11985" y="25616"/>
                      <a:pt x="18576" y="29486"/>
                      <a:pt x="27652" y="29486"/>
                    </a:cubicBezTo>
                    <a:cubicBezTo>
                      <a:pt x="31736" y="29486"/>
                      <a:pt x="36323" y="28702"/>
                      <a:pt x="41040" y="26429"/>
                    </a:cubicBezTo>
                    <a:lnTo>
                      <a:pt x="41040" y="26429"/>
                    </a:lnTo>
                    <a:cubicBezTo>
                      <a:pt x="40576" y="29974"/>
                      <a:pt x="40887" y="36240"/>
                      <a:pt x="48500" y="37493"/>
                    </a:cubicBezTo>
                    <a:cubicBezTo>
                      <a:pt x="48500" y="37493"/>
                      <a:pt x="46478" y="42168"/>
                      <a:pt x="50015" y="44064"/>
                    </a:cubicBezTo>
                    <a:cubicBezTo>
                      <a:pt x="50015" y="44064"/>
                      <a:pt x="50384" y="34396"/>
                      <a:pt x="55365" y="34396"/>
                    </a:cubicBezTo>
                    <a:cubicBezTo>
                      <a:pt x="56219" y="34396"/>
                      <a:pt x="57209" y="34680"/>
                      <a:pt x="58355" y="35346"/>
                    </a:cubicBezTo>
                    <a:cubicBezTo>
                      <a:pt x="58355" y="35344"/>
                      <a:pt x="67073" y="23594"/>
                      <a:pt x="58986" y="14370"/>
                    </a:cubicBezTo>
                    <a:cubicBezTo>
                      <a:pt x="56386" y="11404"/>
                      <a:pt x="53851" y="10398"/>
                      <a:pt x="51608" y="10398"/>
                    </a:cubicBezTo>
                    <a:cubicBezTo>
                      <a:pt x="49934" y="10398"/>
                      <a:pt x="48423" y="10959"/>
                      <a:pt x="47169" y="11683"/>
                    </a:cubicBezTo>
                    <a:cubicBezTo>
                      <a:pt x="46332" y="8940"/>
                      <a:pt x="42136" y="1"/>
                      <a:pt x="22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5" name="Google Shape;922;p40">
                <a:extLst>
                  <a:ext uri="{FF2B5EF4-FFF2-40B4-BE49-F238E27FC236}">
                    <a16:creationId xmlns:a16="http://schemas.microsoft.com/office/drawing/2014/main" xmlns="" id="{E83F7F40-8B54-0599-8E24-2FEAD9512EB9}"/>
                  </a:ext>
                </a:extLst>
              </p:cNvPr>
              <p:cNvSpPr/>
              <p:nvPr/>
            </p:nvSpPr>
            <p:spPr>
              <a:xfrm>
                <a:off x="8248000" y="-1098962"/>
                <a:ext cx="1163475" cy="950025"/>
              </a:xfrm>
              <a:custGeom>
                <a:avLst/>
                <a:gdLst/>
                <a:ahLst/>
                <a:cxnLst/>
                <a:rect l="l" t="t" r="r" b="b"/>
                <a:pathLst>
                  <a:path w="46539" h="38001" extrusionOk="0">
                    <a:moveTo>
                      <a:pt x="22928" y="0"/>
                    </a:moveTo>
                    <a:cubicBezTo>
                      <a:pt x="20497" y="10262"/>
                      <a:pt x="13329" y="18392"/>
                      <a:pt x="2896" y="21827"/>
                    </a:cubicBezTo>
                    <a:cubicBezTo>
                      <a:pt x="1947" y="22139"/>
                      <a:pt x="980" y="22410"/>
                      <a:pt x="0" y="22644"/>
                    </a:cubicBezTo>
                    <a:cubicBezTo>
                      <a:pt x="2104" y="23101"/>
                      <a:pt x="4510" y="23422"/>
                      <a:pt x="7122" y="23422"/>
                    </a:cubicBezTo>
                    <a:cubicBezTo>
                      <a:pt x="11204" y="23422"/>
                      <a:pt x="15789" y="22638"/>
                      <a:pt x="20505" y="20366"/>
                    </a:cubicBezTo>
                    <a:lnTo>
                      <a:pt x="20505" y="20366"/>
                    </a:lnTo>
                    <a:cubicBezTo>
                      <a:pt x="20041" y="23910"/>
                      <a:pt x="20352" y="30177"/>
                      <a:pt x="27965" y="31431"/>
                    </a:cubicBezTo>
                    <a:cubicBezTo>
                      <a:pt x="27965" y="31431"/>
                      <a:pt x="25943" y="36105"/>
                      <a:pt x="29480" y="38001"/>
                    </a:cubicBezTo>
                    <a:cubicBezTo>
                      <a:pt x="29480" y="38001"/>
                      <a:pt x="29849" y="28332"/>
                      <a:pt x="34830" y="28332"/>
                    </a:cubicBezTo>
                    <a:cubicBezTo>
                      <a:pt x="35684" y="28332"/>
                      <a:pt x="36674" y="28617"/>
                      <a:pt x="37820" y="29282"/>
                    </a:cubicBezTo>
                    <a:cubicBezTo>
                      <a:pt x="37820" y="29282"/>
                      <a:pt x="46538" y="17532"/>
                      <a:pt x="38451" y="8308"/>
                    </a:cubicBezTo>
                    <a:cubicBezTo>
                      <a:pt x="35851" y="5342"/>
                      <a:pt x="33316" y="4336"/>
                      <a:pt x="31073" y="4336"/>
                    </a:cubicBezTo>
                    <a:cubicBezTo>
                      <a:pt x="29399" y="4336"/>
                      <a:pt x="27888" y="4897"/>
                      <a:pt x="26634" y="5621"/>
                    </a:cubicBezTo>
                    <a:cubicBezTo>
                      <a:pt x="26283" y="4468"/>
                      <a:pt x="25329" y="2220"/>
                      <a:pt x="229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6" name="Google Shape;923;p40">
                <a:extLst>
                  <a:ext uri="{FF2B5EF4-FFF2-40B4-BE49-F238E27FC236}">
                    <a16:creationId xmlns:a16="http://schemas.microsoft.com/office/drawing/2014/main" xmlns="" id="{7A5DF27F-E7D9-9C5B-A0EB-C417CF3614A3}"/>
                  </a:ext>
                </a:extLst>
              </p:cNvPr>
              <p:cNvSpPr/>
              <p:nvPr/>
            </p:nvSpPr>
            <p:spPr>
              <a:xfrm>
                <a:off x="9046375" y="-339137"/>
                <a:ext cx="15822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29" h="8947" extrusionOk="0">
                    <a:moveTo>
                      <a:pt x="2457" y="864"/>
                    </a:moveTo>
                    <a:cubicBezTo>
                      <a:pt x="2457" y="864"/>
                      <a:pt x="2456" y="864"/>
                      <a:pt x="2455" y="865"/>
                    </a:cubicBezTo>
                    <a:lnTo>
                      <a:pt x="2455" y="865"/>
                    </a:lnTo>
                    <a:lnTo>
                      <a:pt x="2456" y="864"/>
                    </a:lnTo>
                    <a:cubicBezTo>
                      <a:pt x="2457" y="864"/>
                      <a:pt x="2457" y="864"/>
                      <a:pt x="2457" y="864"/>
                    </a:cubicBezTo>
                    <a:close/>
                    <a:moveTo>
                      <a:pt x="2880" y="1"/>
                    </a:moveTo>
                    <a:cubicBezTo>
                      <a:pt x="2722" y="1"/>
                      <a:pt x="2564" y="10"/>
                      <a:pt x="2412" y="48"/>
                    </a:cubicBezTo>
                    <a:lnTo>
                      <a:pt x="2221" y="83"/>
                    </a:lnTo>
                    <a:lnTo>
                      <a:pt x="2196" y="87"/>
                    </a:lnTo>
                    <a:lnTo>
                      <a:pt x="2185" y="88"/>
                    </a:lnTo>
                    <a:lnTo>
                      <a:pt x="2131" y="109"/>
                    </a:lnTo>
                    <a:lnTo>
                      <a:pt x="2091" y="123"/>
                    </a:lnTo>
                    <a:lnTo>
                      <a:pt x="2013" y="153"/>
                    </a:lnTo>
                    <a:cubicBezTo>
                      <a:pt x="1904" y="197"/>
                      <a:pt x="1808" y="224"/>
                      <a:pt x="1692" y="281"/>
                    </a:cubicBezTo>
                    <a:cubicBezTo>
                      <a:pt x="1565" y="359"/>
                      <a:pt x="1441" y="441"/>
                      <a:pt x="1315" y="526"/>
                    </a:cubicBezTo>
                    <a:cubicBezTo>
                      <a:pt x="1189" y="613"/>
                      <a:pt x="1116" y="714"/>
                      <a:pt x="1016" y="809"/>
                    </a:cubicBezTo>
                    <a:cubicBezTo>
                      <a:pt x="922" y="903"/>
                      <a:pt x="841" y="1009"/>
                      <a:pt x="773" y="1124"/>
                    </a:cubicBezTo>
                    <a:cubicBezTo>
                      <a:pt x="705" y="1234"/>
                      <a:pt x="620" y="1340"/>
                      <a:pt x="572" y="1457"/>
                    </a:cubicBezTo>
                    <a:cubicBezTo>
                      <a:pt x="457" y="1679"/>
                      <a:pt x="361" y="1913"/>
                      <a:pt x="289" y="2153"/>
                    </a:cubicBezTo>
                    <a:cubicBezTo>
                      <a:pt x="208" y="2387"/>
                      <a:pt x="159" y="2626"/>
                      <a:pt x="116" y="2863"/>
                    </a:cubicBezTo>
                    <a:cubicBezTo>
                      <a:pt x="33" y="3338"/>
                      <a:pt x="7" y="3809"/>
                      <a:pt x="2" y="4279"/>
                    </a:cubicBezTo>
                    <a:cubicBezTo>
                      <a:pt x="0" y="4751"/>
                      <a:pt x="41" y="5206"/>
                      <a:pt x="108" y="5686"/>
                    </a:cubicBezTo>
                    <a:lnTo>
                      <a:pt x="150" y="5979"/>
                    </a:lnTo>
                    <a:lnTo>
                      <a:pt x="423" y="6033"/>
                    </a:lnTo>
                    <a:cubicBezTo>
                      <a:pt x="587" y="6064"/>
                      <a:pt x="776" y="6125"/>
                      <a:pt x="951" y="6177"/>
                    </a:cubicBezTo>
                    <a:cubicBezTo>
                      <a:pt x="1126" y="6233"/>
                      <a:pt x="1295" y="6303"/>
                      <a:pt x="1459" y="6385"/>
                    </a:cubicBezTo>
                    <a:cubicBezTo>
                      <a:pt x="1615" y="6460"/>
                      <a:pt x="1761" y="6556"/>
                      <a:pt x="1893" y="6668"/>
                    </a:cubicBezTo>
                    <a:cubicBezTo>
                      <a:pt x="1954" y="6722"/>
                      <a:pt x="2026" y="6774"/>
                      <a:pt x="2062" y="6837"/>
                    </a:cubicBezTo>
                    <a:cubicBezTo>
                      <a:pt x="2110" y="6898"/>
                      <a:pt x="2159" y="6960"/>
                      <a:pt x="2178" y="7031"/>
                    </a:cubicBezTo>
                    <a:lnTo>
                      <a:pt x="2222" y="7135"/>
                    </a:lnTo>
                    <a:lnTo>
                      <a:pt x="2231" y="7249"/>
                    </a:lnTo>
                    <a:lnTo>
                      <a:pt x="2244" y="7366"/>
                    </a:lnTo>
                    <a:lnTo>
                      <a:pt x="2221" y="7489"/>
                    </a:lnTo>
                    <a:cubicBezTo>
                      <a:pt x="2202" y="7571"/>
                      <a:pt x="2201" y="7661"/>
                      <a:pt x="2153" y="7742"/>
                    </a:cubicBezTo>
                    <a:lnTo>
                      <a:pt x="2037" y="7996"/>
                    </a:lnTo>
                    <a:cubicBezTo>
                      <a:pt x="1933" y="8157"/>
                      <a:pt x="1829" y="8324"/>
                      <a:pt x="1708" y="8483"/>
                    </a:cubicBezTo>
                    <a:lnTo>
                      <a:pt x="1315" y="8947"/>
                    </a:lnTo>
                    <a:lnTo>
                      <a:pt x="1828" y="8604"/>
                    </a:lnTo>
                    <a:cubicBezTo>
                      <a:pt x="1913" y="8545"/>
                      <a:pt x="1984" y="8469"/>
                      <a:pt x="2063" y="8399"/>
                    </a:cubicBezTo>
                    <a:cubicBezTo>
                      <a:pt x="2139" y="8326"/>
                      <a:pt x="2222" y="8259"/>
                      <a:pt x="2293" y="8178"/>
                    </a:cubicBezTo>
                    <a:lnTo>
                      <a:pt x="2485" y="7911"/>
                    </a:lnTo>
                    <a:cubicBezTo>
                      <a:pt x="2559" y="7827"/>
                      <a:pt x="2592" y="7713"/>
                      <a:pt x="2638" y="7605"/>
                    </a:cubicBezTo>
                    <a:lnTo>
                      <a:pt x="2702" y="7437"/>
                    </a:lnTo>
                    <a:lnTo>
                      <a:pt x="2721" y="7252"/>
                    </a:lnTo>
                    <a:lnTo>
                      <a:pt x="2731" y="7063"/>
                    </a:lnTo>
                    <a:lnTo>
                      <a:pt x="2690" y="6875"/>
                    </a:lnTo>
                    <a:cubicBezTo>
                      <a:pt x="2672" y="6743"/>
                      <a:pt x="2615" y="6632"/>
                      <a:pt x="2553" y="6522"/>
                    </a:cubicBezTo>
                    <a:cubicBezTo>
                      <a:pt x="2500" y="6404"/>
                      <a:pt x="2419" y="6319"/>
                      <a:pt x="2342" y="6223"/>
                    </a:cubicBezTo>
                    <a:cubicBezTo>
                      <a:pt x="2270" y="6122"/>
                      <a:pt x="2176" y="6062"/>
                      <a:pt x="2089" y="5981"/>
                    </a:cubicBezTo>
                    <a:cubicBezTo>
                      <a:pt x="2003" y="5898"/>
                      <a:pt x="1907" y="5845"/>
                      <a:pt x="1815" y="5778"/>
                    </a:cubicBezTo>
                    <a:cubicBezTo>
                      <a:pt x="1628" y="5658"/>
                      <a:pt x="1435" y="5551"/>
                      <a:pt x="1234" y="5459"/>
                    </a:cubicBezTo>
                    <a:cubicBezTo>
                      <a:pt x="1127" y="5411"/>
                      <a:pt x="1017" y="5367"/>
                      <a:pt x="907" y="5327"/>
                    </a:cubicBezTo>
                    <a:lnTo>
                      <a:pt x="907" y="5327"/>
                    </a:lnTo>
                    <a:cubicBezTo>
                      <a:pt x="889" y="4989"/>
                      <a:pt x="892" y="4636"/>
                      <a:pt x="905" y="4293"/>
                    </a:cubicBezTo>
                    <a:cubicBezTo>
                      <a:pt x="920" y="3865"/>
                      <a:pt x="954" y="3438"/>
                      <a:pt x="1035" y="3027"/>
                    </a:cubicBezTo>
                    <a:cubicBezTo>
                      <a:pt x="1081" y="2825"/>
                      <a:pt x="1116" y="2618"/>
                      <a:pt x="1178" y="2428"/>
                    </a:cubicBezTo>
                    <a:cubicBezTo>
                      <a:pt x="1230" y="2235"/>
                      <a:pt x="1300" y="2049"/>
                      <a:pt x="1389" y="1871"/>
                    </a:cubicBezTo>
                    <a:cubicBezTo>
                      <a:pt x="1420" y="1776"/>
                      <a:pt x="1483" y="1708"/>
                      <a:pt x="1529" y="1626"/>
                    </a:cubicBezTo>
                    <a:cubicBezTo>
                      <a:pt x="1576" y="1542"/>
                      <a:pt x="1627" y="1464"/>
                      <a:pt x="1692" y="1403"/>
                    </a:cubicBezTo>
                    <a:cubicBezTo>
                      <a:pt x="1808" y="1246"/>
                      <a:pt x="1928" y="1168"/>
                      <a:pt x="2039" y="1064"/>
                    </a:cubicBezTo>
                    <a:cubicBezTo>
                      <a:pt x="2118" y="1013"/>
                      <a:pt x="2237" y="968"/>
                      <a:pt x="2334" y="921"/>
                    </a:cubicBezTo>
                    <a:lnTo>
                      <a:pt x="2410" y="886"/>
                    </a:lnTo>
                    <a:lnTo>
                      <a:pt x="2438" y="874"/>
                    </a:lnTo>
                    <a:lnTo>
                      <a:pt x="2438" y="874"/>
                    </a:lnTo>
                    <a:lnTo>
                      <a:pt x="2440" y="873"/>
                    </a:lnTo>
                    <a:lnTo>
                      <a:pt x="2579" y="840"/>
                    </a:lnTo>
                    <a:cubicBezTo>
                      <a:pt x="2764" y="782"/>
                      <a:pt x="2953" y="773"/>
                      <a:pt x="3146" y="753"/>
                    </a:cubicBezTo>
                    <a:cubicBezTo>
                      <a:pt x="3338" y="762"/>
                      <a:pt x="3536" y="773"/>
                      <a:pt x="3726" y="824"/>
                    </a:cubicBezTo>
                    <a:cubicBezTo>
                      <a:pt x="3919" y="874"/>
                      <a:pt x="4115" y="931"/>
                      <a:pt x="4301" y="1022"/>
                    </a:cubicBezTo>
                    <a:cubicBezTo>
                      <a:pt x="4494" y="1101"/>
                      <a:pt x="4676" y="1213"/>
                      <a:pt x="4855" y="1330"/>
                    </a:cubicBezTo>
                    <a:cubicBezTo>
                      <a:pt x="5037" y="1447"/>
                      <a:pt x="5212" y="1575"/>
                      <a:pt x="5378" y="1715"/>
                    </a:cubicBezTo>
                    <a:cubicBezTo>
                      <a:pt x="5720" y="2001"/>
                      <a:pt x="6038" y="2316"/>
                      <a:pt x="6329" y="2656"/>
                    </a:cubicBezTo>
                    <a:cubicBezTo>
                      <a:pt x="6147" y="2234"/>
                      <a:pt x="5910" y="1838"/>
                      <a:pt x="5624" y="1478"/>
                    </a:cubicBezTo>
                    <a:cubicBezTo>
                      <a:pt x="5335" y="1114"/>
                      <a:pt x="4992" y="782"/>
                      <a:pt x="4583" y="518"/>
                    </a:cubicBezTo>
                    <a:cubicBezTo>
                      <a:pt x="4380" y="379"/>
                      <a:pt x="4158" y="266"/>
                      <a:pt x="3924" y="182"/>
                    </a:cubicBezTo>
                    <a:cubicBezTo>
                      <a:pt x="3689" y="91"/>
                      <a:pt x="3439" y="45"/>
                      <a:pt x="3183" y="7"/>
                    </a:cubicBezTo>
                    <a:cubicBezTo>
                      <a:pt x="3083" y="5"/>
                      <a:pt x="2981" y="1"/>
                      <a:pt x="2880" y="1"/>
                    </a:cubicBezTo>
                    <a:close/>
                  </a:path>
                </a:pathLst>
              </a:custGeom>
              <a:solidFill>
                <a:srgbClr val="D6BA9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7" name="Google Shape;924;p40">
                <a:extLst>
                  <a:ext uri="{FF2B5EF4-FFF2-40B4-BE49-F238E27FC236}">
                    <a16:creationId xmlns:a16="http://schemas.microsoft.com/office/drawing/2014/main" xmlns="" id="{83574978-E974-8ED6-B4C6-4A64BC0452DE}"/>
                  </a:ext>
                </a:extLst>
              </p:cNvPr>
              <p:cNvSpPr/>
              <p:nvPr/>
            </p:nvSpPr>
            <p:spPr>
              <a:xfrm>
                <a:off x="7187850" y="129063"/>
                <a:ext cx="983850" cy="619825"/>
              </a:xfrm>
              <a:custGeom>
                <a:avLst/>
                <a:gdLst/>
                <a:ahLst/>
                <a:cxnLst/>
                <a:rect l="l" t="t" r="r" b="b"/>
                <a:pathLst>
                  <a:path w="39354" h="24793" extrusionOk="0">
                    <a:moveTo>
                      <a:pt x="4493" y="1"/>
                    </a:moveTo>
                    <a:cubicBezTo>
                      <a:pt x="4145" y="1"/>
                      <a:pt x="3930" y="808"/>
                      <a:pt x="4077" y="3249"/>
                    </a:cubicBezTo>
                    <a:cubicBezTo>
                      <a:pt x="4077" y="3249"/>
                      <a:pt x="2962" y="325"/>
                      <a:pt x="2415" y="325"/>
                    </a:cubicBezTo>
                    <a:cubicBezTo>
                      <a:pt x="2117" y="325"/>
                      <a:pt x="1988" y="1198"/>
                      <a:pt x="2303" y="3898"/>
                    </a:cubicBezTo>
                    <a:cubicBezTo>
                      <a:pt x="2303" y="3898"/>
                      <a:pt x="912" y="2212"/>
                      <a:pt x="361" y="2212"/>
                    </a:cubicBezTo>
                    <a:cubicBezTo>
                      <a:pt x="3" y="2212"/>
                      <a:pt x="1" y="2927"/>
                      <a:pt x="970" y="5286"/>
                    </a:cubicBezTo>
                    <a:cubicBezTo>
                      <a:pt x="6970" y="19877"/>
                      <a:pt x="18551" y="24793"/>
                      <a:pt x="29918" y="24793"/>
                    </a:cubicBezTo>
                    <a:cubicBezTo>
                      <a:pt x="33124" y="24793"/>
                      <a:pt x="36312" y="24402"/>
                      <a:pt x="39353" y="23727"/>
                    </a:cubicBezTo>
                    <a:cubicBezTo>
                      <a:pt x="38703" y="19397"/>
                      <a:pt x="38430" y="15006"/>
                      <a:pt x="37679" y="10697"/>
                    </a:cubicBezTo>
                    <a:cubicBezTo>
                      <a:pt x="35032" y="11464"/>
                      <a:pt x="31515" y="12232"/>
                      <a:pt x="27962" y="12263"/>
                    </a:cubicBezTo>
                    <a:cubicBezTo>
                      <a:pt x="27807" y="12265"/>
                      <a:pt x="27636" y="12266"/>
                      <a:pt x="27451" y="12266"/>
                    </a:cubicBezTo>
                    <a:cubicBezTo>
                      <a:pt x="23271" y="12266"/>
                      <a:pt x="11673" y="11758"/>
                      <a:pt x="8631" y="3301"/>
                    </a:cubicBezTo>
                    <a:cubicBezTo>
                      <a:pt x="7828" y="1067"/>
                      <a:pt x="7307" y="303"/>
                      <a:pt x="6969" y="303"/>
                    </a:cubicBezTo>
                    <a:cubicBezTo>
                      <a:pt x="6462" y="303"/>
                      <a:pt x="6370" y="2024"/>
                      <a:pt x="6361" y="3078"/>
                    </a:cubicBezTo>
                    <a:cubicBezTo>
                      <a:pt x="6361" y="3078"/>
                      <a:pt x="5173" y="1"/>
                      <a:pt x="449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8" name="Google Shape;925;p40">
                <a:extLst>
                  <a:ext uri="{FF2B5EF4-FFF2-40B4-BE49-F238E27FC236}">
                    <a16:creationId xmlns:a16="http://schemas.microsoft.com/office/drawing/2014/main" xmlns="" id="{E492D4B5-147E-8C6E-6C62-B41F3E70AE54}"/>
                  </a:ext>
                </a:extLst>
              </p:cNvPr>
              <p:cNvSpPr/>
              <p:nvPr/>
            </p:nvSpPr>
            <p:spPr>
              <a:xfrm>
                <a:off x="7348875" y="201088"/>
                <a:ext cx="129725" cy="8167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3267" extrusionOk="0">
                    <a:moveTo>
                      <a:pt x="4267" y="0"/>
                    </a:moveTo>
                    <a:cubicBezTo>
                      <a:pt x="3943" y="0"/>
                      <a:pt x="3287" y="333"/>
                      <a:pt x="2108" y="1232"/>
                    </a:cubicBezTo>
                    <a:cubicBezTo>
                      <a:pt x="1" y="2837"/>
                      <a:pt x="134" y="3267"/>
                      <a:pt x="882" y="3267"/>
                    </a:cubicBezTo>
                    <a:cubicBezTo>
                      <a:pt x="1745" y="3267"/>
                      <a:pt x="3427" y="2694"/>
                      <a:pt x="3427" y="2694"/>
                    </a:cubicBezTo>
                    <a:cubicBezTo>
                      <a:pt x="3427" y="2694"/>
                      <a:pt x="5189" y="0"/>
                      <a:pt x="4267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79" name="Google Shape;926;p40">
                <a:extLst>
                  <a:ext uri="{FF2B5EF4-FFF2-40B4-BE49-F238E27FC236}">
                    <a16:creationId xmlns:a16="http://schemas.microsoft.com/office/drawing/2014/main" xmlns="" id="{565AF457-E54C-371E-B8FC-A3B5EB9A474A}"/>
                  </a:ext>
                </a:extLst>
              </p:cNvPr>
              <p:cNvSpPr/>
              <p:nvPr/>
            </p:nvSpPr>
            <p:spPr>
              <a:xfrm>
                <a:off x="7965900" y="326938"/>
                <a:ext cx="1239575" cy="1135575"/>
              </a:xfrm>
              <a:custGeom>
                <a:avLst/>
                <a:gdLst/>
                <a:ahLst/>
                <a:cxnLst/>
                <a:rect l="l" t="t" r="r" b="b"/>
                <a:pathLst>
                  <a:path w="49583" h="45423" extrusionOk="0">
                    <a:moveTo>
                      <a:pt x="35629" y="0"/>
                    </a:moveTo>
                    <a:cubicBezTo>
                      <a:pt x="35118" y="0"/>
                      <a:pt x="34603" y="22"/>
                      <a:pt x="34086" y="67"/>
                    </a:cubicBezTo>
                    <a:cubicBezTo>
                      <a:pt x="33738" y="97"/>
                      <a:pt x="33297" y="151"/>
                      <a:pt x="32822" y="219"/>
                    </a:cubicBezTo>
                    <a:cubicBezTo>
                      <a:pt x="32722" y="1051"/>
                      <a:pt x="32485" y="1863"/>
                      <a:pt x="32121" y="2619"/>
                    </a:cubicBezTo>
                    <a:cubicBezTo>
                      <a:pt x="30643" y="5705"/>
                      <a:pt x="27393" y="7950"/>
                      <a:pt x="23933" y="7962"/>
                    </a:cubicBezTo>
                    <a:cubicBezTo>
                      <a:pt x="23922" y="7962"/>
                      <a:pt x="23911" y="7962"/>
                      <a:pt x="23900" y="7962"/>
                    </a:cubicBezTo>
                    <a:cubicBezTo>
                      <a:pt x="20459" y="7962"/>
                      <a:pt x="17839" y="6133"/>
                      <a:pt x="16278" y="3153"/>
                    </a:cubicBezTo>
                    <a:cubicBezTo>
                      <a:pt x="16058" y="2731"/>
                      <a:pt x="15884" y="2288"/>
                      <a:pt x="15756" y="1830"/>
                    </a:cubicBezTo>
                    <a:cubicBezTo>
                      <a:pt x="7643" y="2314"/>
                      <a:pt x="234" y="2717"/>
                      <a:pt x="234" y="2717"/>
                    </a:cubicBezTo>
                    <a:cubicBezTo>
                      <a:pt x="234" y="2717"/>
                      <a:pt x="0" y="13301"/>
                      <a:pt x="2586" y="18004"/>
                    </a:cubicBezTo>
                    <a:lnTo>
                      <a:pt x="6775" y="17462"/>
                    </a:lnTo>
                    <a:lnTo>
                      <a:pt x="6775" y="17462"/>
                    </a:lnTo>
                    <a:cubicBezTo>
                      <a:pt x="6775" y="17462"/>
                      <a:pt x="5173" y="31408"/>
                      <a:pt x="4232" y="41049"/>
                    </a:cubicBezTo>
                    <a:cubicBezTo>
                      <a:pt x="4232" y="41049"/>
                      <a:pt x="14631" y="45423"/>
                      <a:pt x="26869" y="45423"/>
                    </a:cubicBezTo>
                    <a:cubicBezTo>
                      <a:pt x="33668" y="45423"/>
                      <a:pt x="41036" y="44073"/>
                      <a:pt x="47503" y="39873"/>
                    </a:cubicBezTo>
                    <a:cubicBezTo>
                      <a:pt x="47503" y="39873"/>
                      <a:pt x="42760" y="20697"/>
                      <a:pt x="41505" y="15680"/>
                    </a:cubicBezTo>
                    <a:lnTo>
                      <a:pt x="41505" y="15680"/>
                    </a:lnTo>
                    <a:lnTo>
                      <a:pt x="42635" y="16572"/>
                    </a:lnTo>
                    <a:lnTo>
                      <a:pt x="49582" y="4461"/>
                    </a:lnTo>
                    <a:cubicBezTo>
                      <a:pt x="49582" y="4461"/>
                      <a:pt x="43021" y="0"/>
                      <a:pt x="35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0" name="Google Shape;927;p40">
                <a:extLst>
                  <a:ext uri="{FF2B5EF4-FFF2-40B4-BE49-F238E27FC236}">
                    <a16:creationId xmlns:a16="http://schemas.microsoft.com/office/drawing/2014/main" xmlns="" id="{135A6474-D49E-BF68-F91B-4B45027E90C3}"/>
                  </a:ext>
                </a:extLst>
              </p:cNvPr>
              <p:cNvSpPr/>
              <p:nvPr/>
            </p:nvSpPr>
            <p:spPr>
              <a:xfrm>
                <a:off x="8071725" y="735563"/>
                <a:ext cx="1081800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43272" h="29080" extrusionOk="0">
                    <a:moveTo>
                      <a:pt x="37440" y="0"/>
                    </a:moveTo>
                    <a:cubicBezTo>
                      <a:pt x="33974" y="5616"/>
                      <a:pt x="27744" y="9153"/>
                      <a:pt x="21139" y="11698"/>
                    </a:cubicBezTo>
                    <a:cubicBezTo>
                      <a:pt x="16221" y="13591"/>
                      <a:pt x="11110" y="14628"/>
                      <a:pt x="5937" y="15550"/>
                    </a:cubicBezTo>
                    <a:cubicBezTo>
                      <a:pt x="4238" y="15853"/>
                      <a:pt x="2541" y="16200"/>
                      <a:pt x="840" y="16532"/>
                    </a:cubicBezTo>
                    <a:cubicBezTo>
                      <a:pt x="541" y="19332"/>
                      <a:pt x="248" y="22167"/>
                      <a:pt x="0" y="24706"/>
                    </a:cubicBezTo>
                    <a:cubicBezTo>
                      <a:pt x="0" y="24706"/>
                      <a:pt x="10399" y="29079"/>
                      <a:pt x="22638" y="29079"/>
                    </a:cubicBezTo>
                    <a:cubicBezTo>
                      <a:pt x="29437" y="29079"/>
                      <a:pt x="36804" y="27729"/>
                      <a:pt x="43272" y="23530"/>
                    </a:cubicBezTo>
                    <a:cubicBezTo>
                      <a:pt x="43272" y="23530"/>
                      <a:pt x="38898" y="5845"/>
                      <a:pt x="37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1" name="Google Shape;928;p40">
                <a:extLst>
                  <a:ext uri="{FF2B5EF4-FFF2-40B4-BE49-F238E27FC236}">
                    <a16:creationId xmlns:a16="http://schemas.microsoft.com/office/drawing/2014/main" xmlns="" id="{292E9550-1003-7A95-958A-D7113E7D5342}"/>
                  </a:ext>
                </a:extLst>
              </p:cNvPr>
              <p:cNvSpPr/>
              <p:nvPr/>
            </p:nvSpPr>
            <p:spPr>
              <a:xfrm>
                <a:off x="8010725" y="341388"/>
                <a:ext cx="352050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2" h="31179" extrusionOk="0">
                    <a:moveTo>
                      <a:pt x="9648" y="1"/>
                    </a:moveTo>
                    <a:cubicBezTo>
                      <a:pt x="7761" y="1"/>
                      <a:pt x="5985" y="515"/>
                      <a:pt x="5615" y="1669"/>
                    </a:cubicBezTo>
                    <a:cubicBezTo>
                      <a:pt x="5615" y="1669"/>
                      <a:pt x="1746" y="13033"/>
                      <a:pt x="676" y="20836"/>
                    </a:cubicBezTo>
                    <a:cubicBezTo>
                      <a:pt x="0" y="25774"/>
                      <a:pt x="1030" y="30594"/>
                      <a:pt x="3342" y="31178"/>
                    </a:cubicBezTo>
                    <a:cubicBezTo>
                      <a:pt x="5262" y="21305"/>
                      <a:pt x="13578" y="1873"/>
                      <a:pt x="14082" y="964"/>
                    </a:cubicBezTo>
                    <a:cubicBezTo>
                      <a:pt x="14082" y="964"/>
                      <a:pt x="13494" y="612"/>
                      <a:pt x="11965" y="258"/>
                    </a:cubicBezTo>
                    <a:cubicBezTo>
                      <a:pt x="11235" y="89"/>
                      <a:pt x="10432" y="1"/>
                      <a:pt x="96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2" name="Google Shape;929;p40">
                <a:extLst>
                  <a:ext uri="{FF2B5EF4-FFF2-40B4-BE49-F238E27FC236}">
                    <a16:creationId xmlns:a16="http://schemas.microsoft.com/office/drawing/2014/main" xmlns="" id="{B0F18C7C-7EFD-93DC-E811-F1399B6C3A78}"/>
                  </a:ext>
                </a:extLst>
              </p:cNvPr>
              <p:cNvSpPr/>
              <p:nvPr/>
            </p:nvSpPr>
            <p:spPr>
              <a:xfrm>
                <a:off x="8010725" y="574888"/>
                <a:ext cx="224150" cy="545975"/>
              </a:xfrm>
              <a:custGeom>
                <a:avLst/>
                <a:gdLst/>
                <a:ahLst/>
                <a:cxnLst/>
                <a:rect l="l" t="t" r="r" b="b"/>
                <a:pathLst>
                  <a:path w="8966" h="21839" extrusionOk="0">
                    <a:moveTo>
                      <a:pt x="3258" y="0"/>
                    </a:moveTo>
                    <a:cubicBezTo>
                      <a:pt x="2237" y="3628"/>
                      <a:pt x="1165" y="7933"/>
                      <a:pt x="676" y="11496"/>
                    </a:cubicBezTo>
                    <a:cubicBezTo>
                      <a:pt x="0" y="16434"/>
                      <a:pt x="1029" y="21254"/>
                      <a:pt x="3342" y="21838"/>
                    </a:cubicBezTo>
                    <a:cubicBezTo>
                      <a:pt x="4265" y="17093"/>
                      <a:pt x="6665" y="10140"/>
                      <a:pt x="8966" y="4096"/>
                    </a:cubicBezTo>
                    <a:cubicBezTo>
                      <a:pt x="6860" y="3035"/>
                      <a:pt x="4905" y="1662"/>
                      <a:pt x="32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3" name="Google Shape;930;p40">
                <a:extLst>
                  <a:ext uri="{FF2B5EF4-FFF2-40B4-BE49-F238E27FC236}">
                    <a16:creationId xmlns:a16="http://schemas.microsoft.com/office/drawing/2014/main" xmlns="" id="{A4D5C05E-614A-755E-DCEC-7515E237B988}"/>
                  </a:ext>
                </a:extLst>
              </p:cNvPr>
              <p:cNvSpPr/>
              <p:nvPr/>
            </p:nvSpPr>
            <p:spPr>
              <a:xfrm>
                <a:off x="86145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8338" y="1"/>
                    </a:moveTo>
                    <a:cubicBezTo>
                      <a:pt x="7169" y="1"/>
                      <a:pt x="6285" y="226"/>
                      <a:pt x="6252" y="1148"/>
                    </a:cubicBezTo>
                    <a:cubicBezTo>
                      <a:pt x="6252" y="1148"/>
                      <a:pt x="0" y="32131"/>
                      <a:pt x="20555" y="36380"/>
                    </a:cubicBezTo>
                    <a:cubicBezTo>
                      <a:pt x="20555" y="36380"/>
                      <a:pt x="23255" y="30105"/>
                      <a:pt x="19747" y="27061"/>
                    </a:cubicBezTo>
                    <a:cubicBezTo>
                      <a:pt x="14936" y="22888"/>
                      <a:pt x="11186" y="13791"/>
                      <a:pt x="13761" y="1939"/>
                    </a:cubicBezTo>
                    <a:cubicBezTo>
                      <a:pt x="13761" y="1939"/>
                      <a:pt x="13975" y="273"/>
                      <a:pt x="11660" y="203"/>
                    </a:cubicBezTo>
                    <a:cubicBezTo>
                      <a:pt x="10584" y="171"/>
                      <a:pt x="9353" y="1"/>
                      <a:pt x="83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4" name="Google Shape;931;p40">
                <a:extLst>
                  <a:ext uri="{FF2B5EF4-FFF2-40B4-BE49-F238E27FC236}">
                    <a16:creationId xmlns:a16="http://schemas.microsoft.com/office/drawing/2014/main" xmlns="" id="{6775B0DB-CAC7-7E4D-503F-491FD721142C}"/>
                  </a:ext>
                </a:extLst>
              </p:cNvPr>
              <p:cNvSpPr/>
              <p:nvPr/>
            </p:nvSpPr>
            <p:spPr>
              <a:xfrm>
                <a:off x="8752725" y="659688"/>
                <a:ext cx="443250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17730" h="21780" extrusionOk="0">
                    <a:moveTo>
                      <a:pt x="7830" y="1"/>
                    </a:moveTo>
                    <a:cubicBezTo>
                      <a:pt x="5257" y="538"/>
                      <a:pt x="2649" y="865"/>
                      <a:pt x="1" y="921"/>
                    </a:cubicBezTo>
                    <a:cubicBezTo>
                      <a:pt x="729" y="9641"/>
                      <a:pt x="4065" y="19512"/>
                      <a:pt x="15027" y="21779"/>
                    </a:cubicBezTo>
                    <a:cubicBezTo>
                      <a:pt x="15029" y="21778"/>
                      <a:pt x="17729" y="15503"/>
                      <a:pt x="14221" y="12460"/>
                    </a:cubicBezTo>
                    <a:cubicBezTo>
                      <a:pt x="11318" y="9942"/>
                      <a:pt x="8804" y="5629"/>
                      <a:pt x="78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5" name="Google Shape;932;p40">
                <a:extLst>
                  <a:ext uri="{FF2B5EF4-FFF2-40B4-BE49-F238E27FC236}">
                    <a16:creationId xmlns:a16="http://schemas.microsoft.com/office/drawing/2014/main" xmlns="" id="{B666E87C-B089-0B06-7BED-C3EC0D243E39}"/>
                  </a:ext>
                </a:extLst>
              </p:cNvPr>
              <p:cNvSpPr/>
              <p:nvPr/>
            </p:nvSpPr>
            <p:spPr>
              <a:xfrm>
                <a:off x="8824250" y="448813"/>
                <a:ext cx="732150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6" h="28715" extrusionOk="0">
                    <a:moveTo>
                      <a:pt x="15010" y="1"/>
                    </a:moveTo>
                    <a:lnTo>
                      <a:pt x="8836" y="10687"/>
                    </a:lnTo>
                    <a:cubicBezTo>
                      <a:pt x="8836" y="10687"/>
                      <a:pt x="13015" y="14147"/>
                      <a:pt x="13720" y="14932"/>
                    </a:cubicBezTo>
                    <a:cubicBezTo>
                      <a:pt x="14461" y="15756"/>
                      <a:pt x="4322" y="20661"/>
                      <a:pt x="2273" y="22143"/>
                    </a:cubicBezTo>
                    <a:cubicBezTo>
                      <a:pt x="1" y="23789"/>
                      <a:pt x="2039" y="24182"/>
                      <a:pt x="2039" y="24182"/>
                    </a:cubicBezTo>
                    <a:cubicBezTo>
                      <a:pt x="1069" y="25367"/>
                      <a:pt x="1989" y="25552"/>
                      <a:pt x="2659" y="25552"/>
                    </a:cubicBezTo>
                    <a:cubicBezTo>
                      <a:pt x="2963" y="25552"/>
                      <a:pt x="3215" y="25514"/>
                      <a:pt x="3215" y="25514"/>
                    </a:cubicBezTo>
                    <a:lnTo>
                      <a:pt x="3215" y="25514"/>
                    </a:lnTo>
                    <a:cubicBezTo>
                      <a:pt x="2415" y="26925"/>
                      <a:pt x="3111" y="27208"/>
                      <a:pt x="3795" y="27208"/>
                    </a:cubicBezTo>
                    <a:cubicBezTo>
                      <a:pt x="4252" y="27208"/>
                      <a:pt x="4703" y="27082"/>
                      <a:pt x="4704" y="27082"/>
                    </a:cubicBezTo>
                    <a:lnTo>
                      <a:pt x="4704" y="27082"/>
                    </a:lnTo>
                    <a:cubicBezTo>
                      <a:pt x="4703" y="27082"/>
                      <a:pt x="3685" y="27396"/>
                      <a:pt x="5410" y="28494"/>
                    </a:cubicBezTo>
                    <a:cubicBezTo>
                      <a:pt x="5646" y="28643"/>
                      <a:pt x="6031" y="28714"/>
                      <a:pt x="6538" y="28714"/>
                    </a:cubicBezTo>
                    <a:cubicBezTo>
                      <a:pt x="11683" y="28714"/>
                      <a:pt x="29285" y="21385"/>
                      <a:pt x="28142" y="14696"/>
                    </a:cubicBezTo>
                    <a:cubicBezTo>
                      <a:pt x="27046" y="8268"/>
                      <a:pt x="15010" y="1"/>
                      <a:pt x="1501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6" name="Google Shape;933;p40">
                <a:extLst>
                  <a:ext uri="{FF2B5EF4-FFF2-40B4-BE49-F238E27FC236}">
                    <a16:creationId xmlns:a16="http://schemas.microsoft.com/office/drawing/2014/main" xmlns="" id="{BBB4BB54-78AF-616E-A952-4500D7F19526}"/>
                  </a:ext>
                </a:extLst>
              </p:cNvPr>
              <p:cNvSpPr/>
              <p:nvPr/>
            </p:nvSpPr>
            <p:spPr>
              <a:xfrm>
                <a:off x="8900725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1287" y="1"/>
                    </a:moveTo>
                    <a:cubicBezTo>
                      <a:pt x="980" y="1"/>
                      <a:pt x="744" y="96"/>
                      <a:pt x="627" y="329"/>
                    </a:cubicBezTo>
                    <a:cubicBezTo>
                      <a:pt x="0" y="1583"/>
                      <a:pt x="2822" y="2446"/>
                      <a:pt x="2822" y="2446"/>
                    </a:cubicBezTo>
                    <a:lnTo>
                      <a:pt x="5331" y="1819"/>
                    </a:lnTo>
                    <a:cubicBezTo>
                      <a:pt x="5331" y="1819"/>
                      <a:pt x="2630" y="1"/>
                      <a:pt x="128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87" name="Google Shape;934;p40">
                <a:extLst>
                  <a:ext uri="{FF2B5EF4-FFF2-40B4-BE49-F238E27FC236}">
                    <a16:creationId xmlns:a16="http://schemas.microsoft.com/office/drawing/2014/main" xmlns="" id="{D4A40807-C75B-AED5-6BA3-89CE1420FB5D}"/>
                  </a:ext>
                </a:extLst>
              </p:cNvPr>
              <p:cNvSpPr/>
              <p:nvPr/>
            </p:nvSpPr>
            <p:spPr>
              <a:xfrm>
                <a:off x="8960575" y="-388373"/>
                <a:ext cx="30635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4" h="12886" extrusionOk="0">
                    <a:moveTo>
                      <a:pt x="6328" y="1"/>
                    </a:moveTo>
                    <a:cubicBezTo>
                      <a:pt x="3506" y="1"/>
                      <a:pt x="981" y="2378"/>
                      <a:pt x="511" y="5632"/>
                    </a:cubicBezTo>
                    <a:cubicBezTo>
                      <a:pt x="1" y="9161"/>
                      <a:pt x="2101" y="12386"/>
                      <a:pt x="5204" y="12834"/>
                    </a:cubicBezTo>
                    <a:cubicBezTo>
                      <a:pt x="5441" y="12869"/>
                      <a:pt x="5680" y="12886"/>
                      <a:pt x="5919" y="12886"/>
                    </a:cubicBezTo>
                    <a:cubicBezTo>
                      <a:pt x="7173" y="12886"/>
                      <a:pt x="8415" y="12415"/>
                      <a:pt x="9446" y="11535"/>
                    </a:cubicBezTo>
                    <a:cubicBezTo>
                      <a:pt x="10671" y="10489"/>
                      <a:pt x="11497" y="8949"/>
                      <a:pt x="11743" y="7254"/>
                    </a:cubicBezTo>
                    <a:cubicBezTo>
                      <a:pt x="12253" y="3726"/>
                      <a:pt x="10152" y="501"/>
                      <a:pt x="7050" y="53"/>
                    </a:cubicBezTo>
                    <a:cubicBezTo>
                      <a:pt x="6808" y="18"/>
                      <a:pt x="6567" y="1"/>
                      <a:pt x="6328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</p:grpSp>
        <p:sp>
          <p:nvSpPr>
            <p:cNvPr id="54" name="Google Shape;935;p40">
              <a:extLst>
                <a:ext uri="{FF2B5EF4-FFF2-40B4-BE49-F238E27FC236}">
                  <a16:creationId xmlns:a16="http://schemas.microsoft.com/office/drawing/2014/main" xmlns="" id="{89077ADD-C296-EF46-75D5-7708E5BFD826}"/>
                </a:ext>
              </a:extLst>
            </p:cNvPr>
            <p:cNvSpPr/>
            <p:nvPr/>
          </p:nvSpPr>
          <p:spPr>
            <a:xfrm>
              <a:off x="344087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  <p:sp>
          <p:nvSpPr>
            <p:cNvPr id="55" name="Google Shape;936;p40">
              <a:extLst>
                <a:ext uri="{FF2B5EF4-FFF2-40B4-BE49-F238E27FC236}">
                  <a16:creationId xmlns:a16="http://schemas.microsoft.com/office/drawing/2014/main" xmlns="" id="{83049789-7D9D-AF81-02D0-4135A969C88C}"/>
                </a:ext>
              </a:extLst>
            </p:cNvPr>
            <p:cNvSpPr/>
            <p:nvPr/>
          </p:nvSpPr>
          <p:spPr>
            <a:xfrm>
              <a:off x="3779027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  <p:sp>
          <p:nvSpPr>
            <p:cNvPr id="56" name="Google Shape;937;p40">
              <a:extLst>
                <a:ext uri="{FF2B5EF4-FFF2-40B4-BE49-F238E27FC236}">
                  <a16:creationId xmlns:a16="http://schemas.microsoft.com/office/drawing/2014/main" xmlns="" id="{73A36B1B-3057-86D3-08C1-23EEAEC1955B}"/>
                </a:ext>
              </a:extLst>
            </p:cNvPr>
            <p:cNvSpPr/>
            <p:nvPr/>
          </p:nvSpPr>
          <p:spPr>
            <a:xfrm rot="-231381">
              <a:off x="3529264" y="26116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</p:grpSp>
      <p:grpSp>
        <p:nvGrpSpPr>
          <p:cNvPr id="88" name="Google Shape;865;p40">
            <a:extLst>
              <a:ext uri="{FF2B5EF4-FFF2-40B4-BE49-F238E27FC236}">
                <a16:creationId xmlns:a16="http://schemas.microsoft.com/office/drawing/2014/main" xmlns="" id="{C48D491C-90CD-1165-1436-EC0E9A62AEDC}"/>
              </a:ext>
            </a:extLst>
          </p:cNvPr>
          <p:cNvGrpSpPr/>
          <p:nvPr/>
        </p:nvGrpSpPr>
        <p:grpSpPr>
          <a:xfrm>
            <a:off x="3294263" y="3188352"/>
            <a:ext cx="1673662" cy="3659316"/>
            <a:chOff x="4724018" y="1905159"/>
            <a:chExt cx="1638324" cy="2751293"/>
          </a:xfrm>
        </p:grpSpPr>
        <p:grpSp>
          <p:nvGrpSpPr>
            <p:cNvPr id="89" name="Google Shape;866;p40">
              <a:extLst>
                <a:ext uri="{FF2B5EF4-FFF2-40B4-BE49-F238E27FC236}">
                  <a16:creationId xmlns:a16="http://schemas.microsoft.com/office/drawing/2014/main" xmlns="" id="{8D3E8053-4D17-2FF6-FA2D-EA92F0DBB50B}"/>
                </a:ext>
              </a:extLst>
            </p:cNvPr>
            <p:cNvGrpSpPr/>
            <p:nvPr/>
          </p:nvGrpSpPr>
          <p:grpSpPr>
            <a:xfrm>
              <a:off x="4724018" y="1905159"/>
              <a:ext cx="1638324" cy="2751293"/>
              <a:chOff x="12153225" y="-1004562"/>
              <a:chExt cx="2247975" cy="3775100"/>
            </a:xfrm>
          </p:grpSpPr>
          <p:sp>
            <p:nvSpPr>
              <p:cNvPr id="93" name="Google Shape;867;p40">
                <a:extLst>
                  <a:ext uri="{FF2B5EF4-FFF2-40B4-BE49-F238E27FC236}">
                    <a16:creationId xmlns:a16="http://schemas.microsoft.com/office/drawing/2014/main" xmlns="" id="{BC6C0743-DF56-AA25-15AB-6312CB29698B}"/>
                  </a:ext>
                </a:extLst>
              </p:cNvPr>
              <p:cNvSpPr/>
              <p:nvPr/>
            </p:nvSpPr>
            <p:spPr>
              <a:xfrm>
                <a:off x="12585525" y="1087063"/>
                <a:ext cx="564125" cy="1566325"/>
              </a:xfrm>
              <a:custGeom>
                <a:avLst/>
                <a:gdLst/>
                <a:ahLst/>
                <a:cxnLst/>
                <a:rect l="l" t="t" r="r" b="b"/>
                <a:pathLst>
                  <a:path w="22565" h="62653" extrusionOk="0">
                    <a:moveTo>
                      <a:pt x="12754" y="0"/>
                    </a:moveTo>
                    <a:cubicBezTo>
                      <a:pt x="6940" y="0"/>
                      <a:pt x="2316" y="2281"/>
                      <a:pt x="1724" y="9234"/>
                    </a:cubicBezTo>
                    <a:cubicBezTo>
                      <a:pt x="0" y="29458"/>
                      <a:pt x="8935" y="61128"/>
                      <a:pt x="8935" y="61128"/>
                    </a:cubicBezTo>
                    <a:lnTo>
                      <a:pt x="18572" y="62653"/>
                    </a:lnTo>
                    <a:cubicBezTo>
                      <a:pt x="17474" y="53716"/>
                      <a:pt x="21009" y="24599"/>
                      <a:pt x="21009" y="24599"/>
                    </a:cubicBezTo>
                    <a:lnTo>
                      <a:pt x="22076" y="24284"/>
                    </a:lnTo>
                    <a:cubicBezTo>
                      <a:pt x="22351" y="16709"/>
                      <a:pt x="22565" y="9124"/>
                      <a:pt x="22508" y="1548"/>
                    </a:cubicBezTo>
                    <a:cubicBezTo>
                      <a:pt x="19203" y="632"/>
                      <a:pt x="15814" y="0"/>
                      <a:pt x="12754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4" name="Google Shape;868;p40">
                <a:extLst>
                  <a:ext uri="{FF2B5EF4-FFF2-40B4-BE49-F238E27FC236}">
                    <a16:creationId xmlns:a16="http://schemas.microsoft.com/office/drawing/2014/main" xmlns="" id="{9860DF2E-1D2B-0019-8621-D6A45B6AD185}"/>
                  </a:ext>
                </a:extLst>
              </p:cNvPr>
              <p:cNvSpPr/>
              <p:nvPr/>
            </p:nvSpPr>
            <p:spPr>
              <a:xfrm>
                <a:off x="12602500" y="1087063"/>
                <a:ext cx="547150" cy="1281800"/>
              </a:xfrm>
              <a:custGeom>
                <a:avLst/>
                <a:gdLst/>
                <a:ahLst/>
                <a:cxnLst/>
                <a:rect l="l" t="t" r="r" b="b"/>
                <a:pathLst>
                  <a:path w="21886" h="51272" extrusionOk="0">
                    <a:moveTo>
                      <a:pt x="12075" y="0"/>
                    </a:moveTo>
                    <a:cubicBezTo>
                      <a:pt x="6261" y="0"/>
                      <a:pt x="1637" y="2281"/>
                      <a:pt x="1045" y="9234"/>
                    </a:cubicBezTo>
                    <a:cubicBezTo>
                      <a:pt x="0" y="21481"/>
                      <a:pt x="2865" y="37924"/>
                      <a:pt x="5288" y="48990"/>
                    </a:cubicBezTo>
                    <a:cubicBezTo>
                      <a:pt x="9493" y="49725"/>
                      <a:pt x="13673" y="50605"/>
                      <a:pt x="17892" y="51271"/>
                    </a:cubicBezTo>
                    <a:cubicBezTo>
                      <a:pt x="18519" y="39514"/>
                      <a:pt x="20330" y="24598"/>
                      <a:pt x="20330" y="24598"/>
                    </a:cubicBezTo>
                    <a:lnTo>
                      <a:pt x="21397" y="24284"/>
                    </a:lnTo>
                    <a:cubicBezTo>
                      <a:pt x="21672" y="16710"/>
                      <a:pt x="21886" y="9124"/>
                      <a:pt x="21829" y="1548"/>
                    </a:cubicBezTo>
                    <a:cubicBezTo>
                      <a:pt x="18524" y="632"/>
                      <a:pt x="15135" y="0"/>
                      <a:pt x="120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5" name="Google Shape;869;p40">
                <a:extLst>
                  <a:ext uri="{FF2B5EF4-FFF2-40B4-BE49-F238E27FC236}">
                    <a16:creationId xmlns:a16="http://schemas.microsoft.com/office/drawing/2014/main" xmlns="" id="{15338D92-10F3-1E3D-8665-900CAEB261C4}"/>
                  </a:ext>
                </a:extLst>
              </p:cNvPr>
              <p:cNvSpPr/>
              <p:nvPr/>
            </p:nvSpPr>
            <p:spPr>
              <a:xfrm>
                <a:off x="12600475" y="2645663"/>
                <a:ext cx="460925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8437" h="4995" extrusionOk="0">
                    <a:moveTo>
                      <a:pt x="7752" y="1"/>
                    </a:moveTo>
                    <a:cubicBezTo>
                      <a:pt x="7752" y="1"/>
                      <a:pt x="0" y="1360"/>
                      <a:pt x="675" y="3869"/>
                    </a:cubicBezTo>
                    <a:cubicBezTo>
                      <a:pt x="903" y="4714"/>
                      <a:pt x="2969" y="4994"/>
                      <a:pt x="5609" y="4994"/>
                    </a:cubicBezTo>
                    <a:cubicBezTo>
                      <a:pt x="10803" y="4994"/>
                      <a:pt x="18219" y="3909"/>
                      <a:pt x="18219" y="3909"/>
                    </a:cubicBezTo>
                    <a:lnTo>
                      <a:pt x="18437" y="1840"/>
                    </a:lnTo>
                    <a:lnTo>
                      <a:pt x="77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6" name="Google Shape;870;p40">
                <a:extLst>
                  <a:ext uri="{FF2B5EF4-FFF2-40B4-BE49-F238E27FC236}">
                    <a16:creationId xmlns:a16="http://schemas.microsoft.com/office/drawing/2014/main" xmlns="" id="{AA971F5C-7DAD-FAC9-5F69-D264FB5C6962}"/>
                  </a:ext>
                </a:extLst>
              </p:cNvPr>
              <p:cNvSpPr/>
              <p:nvPr/>
            </p:nvSpPr>
            <p:spPr>
              <a:xfrm>
                <a:off x="12694650" y="2615263"/>
                <a:ext cx="36127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4451" h="6180" extrusionOk="0">
                    <a:moveTo>
                      <a:pt x="4570" y="0"/>
                    </a:moveTo>
                    <a:cubicBezTo>
                      <a:pt x="4570" y="0"/>
                      <a:pt x="1910" y="1582"/>
                      <a:pt x="0" y="2282"/>
                    </a:cubicBezTo>
                    <a:cubicBezTo>
                      <a:pt x="1234" y="3542"/>
                      <a:pt x="2357" y="4836"/>
                      <a:pt x="3369" y="6180"/>
                    </a:cubicBezTo>
                    <a:cubicBezTo>
                      <a:pt x="8375" y="6012"/>
                      <a:pt x="14450" y="5125"/>
                      <a:pt x="14450" y="5125"/>
                    </a:cubicBezTo>
                    <a:lnTo>
                      <a:pt x="14353" y="57"/>
                    </a:lnTo>
                    <a:lnTo>
                      <a:pt x="45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7" name="Google Shape;871;p40">
                <a:extLst>
                  <a:ext uri="{FF2B5EF4-FFF2-40B4-BE49-F238E27FC236}">
                    <a16:creationId xmlns:a16="http://schemas.microsoft.com/office/drawing/2014/main" xmlns="" id="{A750BDAD-79B4-1DC3-702F-B8A0014B8E15}"/>
                  </a:ext>
                </a:extLst>
              </p:cNvPr>
              <p:cNvSpPr/>
              <p:nvPr/>
            </p:nvSpPr>
            <p:spPr>
              <a:xfrm>
                <a:off x="12615900" y="2723363"/>
                <a:ext cx="442175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7687" h="1887" extrusionOk="0">
                    <a:moveTo>
                      <a:pt x="17687" y="1"/>
                    </a:moveTo>
                    <a:lnTo>
                      <a:pt x="17687" y="1"/>
                    </a:lnTo>
                    <a:cubicBezTo>
                      <a:pt x="14796" y="367"/>
                      <a:pt x="9496" y="957"/>
                      <a:pt x="5403" y="957"/>
                    </a:cubicBezTo>
                    <a:cubicBezTo>
                      <a:pt x="2900" y="957"/>
                      <a:pt x="848" y="736"/>
                      <a:pt x="72" y="109"/>
                    </a:cubicBezTo>
                    <a:cubicBezTo>
                      <a:pt x="5" y="320"/>
                      <a:pt x="0" y="547"/>
                      <a:pt x="58" y="761"/>
                    </a:cubicBezTo>
                    <a:cubicBezTo>
                      <a:pt x="286" y="1606"/>
                      <a:pt x="2352" y="1886"/>
                      <a:pt x="4992" y="1886"/>
                    </a:cubicBezTo>
                    <a:cubicBezTo>
                      <a:pt x="10186" y="1886"/>
                      <a:pt x="17602" y="801"/>
                      <a:pt x="17602" y="801"/>
                    </a:cubicBezTo>
                    <a:lnTo>
                      <a:pt x="1768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8" name="Google Shape;872;p40">
                <a:extLst>
                  <a:ext uri="{FF2B5EF4-FFF2-40B4-BE49-F238E27FC236}">
                    <a16:creationId xmlns:a16="http://schemas.microsoft.com/office/drawing/2014/main" xmlns="" id="{8D7C34D3-DE26-48A7-CF69-7DE0316CA3A4}"/>
                  </a:ext>
                </a:extLst>
              </p:cNvPr>
              <p:cNvSpPr/>
              <p:nvPr/>
            </p:nvSpPr>
            <p:spPr>
              <a:xfrm>
                <a:off x="12759950" y="2635838"/>
                <a:ext cx="57575" cy="5055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022" extrusionOk="0">
                    <a:moveTo>
                      <a:pt x="503" y="0"/>
                    </a:moveTo>
                    <a:cubicBezTo>
                      <a:pt x="238" y="0"/>
                      <a:pt x="0" y="353"/>
                      <a:pt x="239" y="608"/>
                    </a:cubicBezTo>
                    <a:cubicBezTo>
                      <a:pt x="664" y="1060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8"/>
                      <a:pt x="2064" y="1414"/>
                    </a:cubicBezTo>
                    <a:cubicBezTo>
                      <a:pt x="1639" y="962"/>
                      <a:pt x="1161" y="563"/>
                      <a:pt x="737" y="109"/>
                    </a:cubicBezTo>
                    <a:cubicBezTo>
                      <a:pt x="665" y="32"/>
                      <a:pt x="583" y="0"/>
                      <a:pt x="5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99" name="Google Shape;873;p40">
                <a:extLst>
                  <a:ext uri="{FF2B5EF4-FFF2-40B4-BE49-F238E27FC236}">
                    <a16:creationId xmlns:a16="http://schemas.microsoft.com/office/drawing/2014/main" xmlns="" id="{285972CF-DC71-7786-CE33-CB8C974F0365}"/>
                  </a:ext>
                </a:extLst>
              </p:cNvPr>
              <p:cNvSpPr/>
              <p:nvPr/>
            </p:nvSpPr>
            <p:spPr>
              <a:xfrm>
                <a:off x="12724375" y="2644238"/>
                <a:ext cx="57550" cy="50525"/>
              </a:xfrm>
              <a:custGeom>
                <a:avLst/>
                <a:gdLst/>
                <a:ahLst/>
                <a:cxnLst/>
                <a:rect l="l" t="t" r="r" b="b"/>
                <a:pathLst>
                  <a:path w="2302" h="2021" extrusionOk="0">
                    <a:moveTo>
                      <a:pt x="501" y="0"/>
                    </a:moveTo>
                    <a:cubicBezTo>
                      <a:pt x="237" y="0"/>
                      <a:pt x="0" y="353"/>
                      <a:pt x="239" y="607"/>
                    </a:cubicBezTo>
                    <a:cubicBezTo>
                      <a:pt x="663" y="1061"/>
                      <a:pt x="1142" y="1459"/>
                      <a:pt x="1565" y="1912"/>
                    </a:cubicBezTo>
                    <a:cubicBezTo>
                      <a:pt x="1637" y="1989"/>
                      <a:pt x="1720" y="2021"/>
                      <a:pt x="1800" y="2021"/>
                    </a:cubicBezTo>
                    <a:cubicBezTo>
                      <a:pt x="2064" y="2021"/>
                      <a:pt x="2302" y="1667"/>
                      <a:pt x="2063" y="1413"/>
                    </a:cubicBezTo>
                    <a:cubicBezTo>
                      <a:pt x="1639" y="961"/>
                      <a:pt x="1160" y="562"/>
                      <a:pt x="736" y="110"/>
                    </a:cubicBezTo>
                    <a:cubicBezTo>
                      <a:pt x="663" y="33"/>
                      <a:pt x="581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0" name="Google Shape;874;p40">
                <a:extLst>
                  <a:ext uri="{FF2B5EF4-FFF2-40B4-BE49-F238E27FC236}">
                    <a16:creationId xmlns:a16="http://schemas.microsoft.com/office/drawing/2014/main" xmlns="" id="{B3A1D3C8-4205-A866-A747-A1C9A99D7A42}"/>
                  </a:ext>
                </a:extLst>
              </p:cNvPr>
              <p:cNvSpPr/>
              <p:nvPr/>
            </p:nvSpPr>
            <p:spPr>
              <a:xfrm>
                <a:off x="13184600" y="1139888"/>
                <a:ext cx="547800" cy="1509850"/>
              </a:xfrm>
              <a:custGeom>
                <a:avLst/>
                <a:gdLst/>
                <a:ahLst/>
                <a:cxnLst/>
                <a:rect l="l" t="t" r="r" b="b"/>
                <a:pathLst>
                  <a:path w="21912" h="60394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7"/>
                      <a:pt x="285" y="15439"/>
                      <a:pt x="0" y="23151"/>
                    </a:cubicBezTo>
                    <a:cubicBezTo>
                      <a:pt x="1756" y="32318"/>
                      <a:pt x="6066" y="60394"/>
                      <a:pt x="6066" y="60394"/>
                    </a:cubicBezTo>
                    <a:lnTo>
                      <a:pt x="14274" y="59015"/>
                    </a:lnTo>
                    <a:cubicBezTo>
                      <a:pt x="21912" y="27877"/>
                      <a:pt x="15319" y="6197"/>
                      <a:pt x="15319" y="6197"/>
                    </a:cubicBezTo>
                    <a:cubicBezTo>
                      <a:pt x="15319" y="6197"/>
                      <a:pt x="8385" y="2463"/>
                      <a:pt x="470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1" name="Google Shape;875;p40">
                <a:extLst>
                  <a:ext uri="{FF2B5EF4-FFF2-40B4-BE49-F238E27FC236}">
                    <a16:creationId xmlns:a16="http://schemas.microsoft.com/office/drawing/2014/main" xmlns="" id="{652E06A4-64AA-3AD2-E750-FC7B98825870}"/>
                  </a:ext>
                </a:extLst>
              </p:cNvPr>
              <p:cNvSpPr/>
              <p:nvPr/>
            </p:nvSpPr>
            <p:spPr>
              <a:xfrm>
                <a:off x="13184600" y="1139863"/>
                <a:ext cx="518250" cy="1244425"/>
              </a:xfrm>
              <a:custGeom>
                <a:avLst/>
                <a:gdLst/>
                <a:ahLst/>
                <a:cxnLst/>
                <a:rect l="l" t="t" r="r" b="b"/>
                <a:pathLst>
                  <a:path w="20730" h="49777" extrusionOk="0">
                    <a:moveTo>
                      <a:pt x="470" y="1"/>
                    </a:moveTo>
                    <a:lnTo>
                      <a:pt x="470" y="1"/>
                    </a:lnTo>
                    <a:cubicBezTo>
                      <a:pt x="515" y="7716"/>
                      <a:pt x="285" y="15439"/>
                      <a:pt x="0" y="23150"/>
                    </a:cubicBezTo>
                    <a:cubicBezTo>
                      <a:pt x="1048" y="28622"/>
                      <a:pt x="3004" y="40824"/>
                      <a:pt x="4413" y="49776"/>
                    </a:cubicBezTo>
                    <a:cubicBezTo>
                      <a:pt x="8201" y="49399"/>
                      <a:pt x="12861" y="48963"/>
                      <a:pt x="16639" y="48498"/>
                    </a:cubicBezTo>
                    <a:cubicBezTo>
                      <a:pt x="20730" y="23230"/>
                      <a:pt x="15319" y="6198"/>
                      <a:pt x="15319" y="6198"/>
                    </a:cubicBezTo>
                    <a:cubicBezTo>
                      <a:pt x="15319" y="6198"/>
                      <a:pt x="8385" y="2464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2" name="Google Shape;876;p40">
                <a:extLst>
                  <a:ext uri="{FF2B5EF4-FFF2-40B4-BE49-F238E27FC236}">
                    <a16:creationId xmlns:a16="http://schemas.microsoft.com/office/drawing/2014/main" xmlns="" id="{933432D8-9DCB-3D17-8D1B-E50E0451946A}"/>
                  </a:ext>
                </a:extLst>
              </p:cNvPr>
              <p:cNvSpPr/>
              <p:nvPr/>
            </p:nvSpPr>
            <p:spPr>
              <a:xfrm>
                <a:off x="13313950" y="2645663"/>
                <a:ext cx="415350" cy="124875"/>
              </a:xfrm>
              <a:custGeom>
                <a:avLst/>
                <a:gdLst/>
                <a:ahLst/>
                <a:cxnLst/>
                <a:rect l="l" t="t" r="r" b="b"/>
                <a:pathLst>
                  <a:path w="16614" h="4995" extrusionOk="0">
                    <a:moveTo>
                      <a:pt x="9629" y="1"/>
                    </a:moveTo>
                    <a:lnTo>
                      <a:pt x="0" y="1840"/>
                    </a:lnTo>
                    <a:lnTo>
                      <a:pt x="198" y="3909"/>
                    </a:lnTo>
                    <a:cubicBezTo>
                      <a:pt x="198" y="3909"/>
                      <a:pt x="6879" y="4994"/>
                      <a:pt x="11559" y="4994"/>
                    </a:cubicBezTo>
                    <a:cubicBezTo>
                      <a:pt x="13937" y="4994"/>
                      <a:pt x="15799" y="4714"/>
                      <a:pt x="16004" y="3869"/>
                    </a:cubicBezTo>
                    <a:cubicBezTo>
                      <a:pt x="16614" y="1360"/>
                      <a:pt x="9629" y="1"/>
                      <a:pt x="9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3" name="Google Shape;877;p40">
                <a:extLst>
                  <a:ext uri="{FF2B5EF4-FFF2-40B4-BE49-F238E27FC236}">
                    <a16:creationId xmlns:a16="http://schemas.microsoft.com/office/drawing/2014/main" xmlns="" id="{1D7488A5-CF20-7ADD-4086-6BC508490BE8}"/>
                  </a:ext>
                </a:extLst>
              </p:cNvPr>
              <p:cNvSpPr/>
              <p:nvPr/>
            </p:nvSpPr>
            <p:spPr>
              <a:xfrm>
                <a:off x="13318900" y="2615263"/>
                <a:ext cx="325525" cy="154500"/>
              </a:xfrm>
              <a:custGeom>
                <a:avLst/>
                <a:gdLst/>
                <a:ahLst/>
                <a:cxnLst/>
                <a:rect l="l" t="t" r="r" b="b"/>
                <a:pathLst>
                  <a:path w="13021" h="6180" extrusionOk="0">
                    <a:moveTo>
                      <a:pt x="8902" y="0"/>
                    </a:moveTo>
                    <a:lnTo>
                      <a:pt x="88" y="57"/>
                    </a:lnTo>
                    <a:lnTo>
                      <a:pt x="0" y="5125"/>
                    </a:lnTo>
                    <a:cubicBezTo>
                      <a:pt x="0" y="5125"/>
                      <a:pt x="5475" y="6012"/>
                      <a:pt x="9986" y="6180"/>
                    </a:cubicBezTo>
                    <a:cubicBezTo>
                      <a:pt x="10898" y="4836"/>
                      <a:pt x="11909" y="3542"/>
                      <a:pt x="13020" y="2282"/>
                    </a:cubicBezTo>
                    <a:cubicBezTo>
                      <a:pt x="11301" y="1582"/>
                      <a:pt x="8902" y="0"/>
                      <a:pt x="89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4" name="Google Shape;878;p40">
                <a:extLst>
                  <a:ext uri="{FF2B5EF4-FFF2-40B4-BE49-F238E27FC236}">
                    <a16:creationId xmlns:a16="http://schemas.microsoft.com/office/drawing/2014/main" xmlns="" id="{0E884D12-DA00-2439-3820-BC1E17E330D2}"/>
                  </a:ext>
                </a:extLst>
              </p:cNvPr>
              <p:cNvSpPr/>
              <p:nvPr/>
            </p:nvSpPr>
            <p:spPr>
              <a:xfrm>
                <a:off x="13317025" y="2723363"/>
                <a:ext cx="3984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15936" h="1887" extrusionOk="0">
                    <a:moveTo>
                      <a:pt x="0" y="1"/>
                    </a:moveTo>
                    <a:lnTo>
                      <a:pt x="75" y="801"/>
                    </a:lnTo>
                    <a:cubicBezTo>
                      <a:pt x="75" y="801"/>
                      <a:pt x="6756" y="1886"/>
                      <a:pt x="11437" y="1886"/>
                    </a:cubicBezTo>
                    <a:cubicBezTo>
                      <a:pt x="13815" y="1886"/>
                      <a:pt x="15677" y="1606"/>
                      <a:pt x="15882" y="761"/>
                    </a:cubicBezTo>
                    <a:cubicBezTo>
                      <a:pt x="15936" y="547"/>
                      <a:pt x="15931" y="321"/>
                      <a:pt x="15871" y="109"/>
                    </a:cubicBezTo>
                    <a:cubicBezTo>
                      <a:pt x="15172" y="736"/>
                      <a:pt x="13323" y="957"/>
                      <a:pt x="11068" y="957"/>
                    </a:cubicBezTo>
                    <a:cubicBezTo>
                      <a:pt x="7379" y="957"/>
                      <a:pt x="2604" y="367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5" name="Google Shape;879;p40">
                <a:extLst>
                  <a:ext uri="{FF2B5EF4-FFF2-40B4-BE49-F238E27FC236}">
                    <a16:creationId xmlns:a16="http://schemas.microsoft.com/office/drawing/2014/main" xmlns="" id="{C91C5DBE-AE24-09E1-3646-FC26B77F2387}"/>
                  </a:ext>
                </a:extLst>
              </p:cNvPr>
              <p:cNvSpPr/>
              <p:nvPr/>
            </p:nvSpPr>
            <p:spPr>
              <a:xfrm>
                <a:off x="13533525" y="2636088"/>
                <a:ext cx="52275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001" extrusionOk="0">
                    <a:moveTo>
                      <a:pt x="1626" y="1"/>
                    </a:moveTo>
                    <a:cubicBezTo>
                      <a:pt x="1550" y="1"/>
                      <a:pt x="1473" y="34"/>
                      <a:pt x="1407" y="112"/>
                    </a:cubicBezTo>
                    <a:cubicBezTo>
                      <a:pt x="1025" y="563"/>
                      <a:pt x="593" y="966"/>
                      <a:pt x="212" y="1417"/>
                    </a:cubicBezTo>
                    <a:cubicBezTo>
                      <a:pt x="0" y="1666"/>
                      <a:pt x="223" y="2001"/>
                      <a:pt x="465" y="2001"/>
                    </a:cubicBezTo>
                    <a:cubicBezTo>
                      <a:pt x="540" y="2001"/>
                      <a:pt x="618" y="1968"/>
                      <a:pt x="684" y="1889"/>
                    </a:cubicBezTo>
                    <a:cubicBezTo>
                      <a:pt x="1066" y="1439"/>
                      <a:pt x="1498" y="1035"/>
                      <a:pt x="1879" y="585"/>
                    </a:cubicBezTo>
                    <a:cubicBezTo>
                      <a:pt x="2090" y="336"/>
                      <a:pt x="1868" y="1"/>
                      <a:pt x="16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6" name="Google Shape;880;p40">
                <a:extLst>
                  <a:ext uri="{FF2B5EF4-FFF2-40B4-BE49-F238E27FC236}">
                    <a16:creationId xmlns:a16="http://schemas.microsoft.com/office/drawing/2014/main" xmlns="" id="{8D4F6EAC-DF2E-2FA8-01F9-7FA549A9C3D4}"/>
                  </a:ext>
                </a:extLst>
              </p:cNvPr>
              <p:cNvSpPr/>
              <p:nvPr/>
            </p:nvSpPr>
            <p:spPr>
              <a:xfrm>
                <a:off x="13565600" y="2644488"/>
                <a:ext cx="52250" cy="5000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2000" extrusionOk="0">
                    <a:moveTo>
                      <a:pt x="1626" y="0"/>
                    </a:moveTo>
                    <a:cubicBezTo>
                      <a:pt x="1550" y="0"/>
                      <a:pt x="1473" y="33"/>
                      <a:pt x="1407" y="111"/>
                    </a:cubicBezTo>
                    <a:cubicBezTo>
                      <a:pt x="1025" y="564"/>
                      <a:pt x="592" y="965"/>
                      <a:pt x="210" y="1416"/>
                    </a:cubicBezTo>
                    <a:cubicBezTo>
                      <a:pt x="0" y="1665"/>
                      <a:pt x="222" y="2000"/>
                      <a:pt x="464" y="2000"/>
                    </a:cubicBezTo>
                    <a:cubicBezTo>
                      <a:pt x="539" y="2000"/>
                      <a:pt x="616" y="1967"/>
                      <a:pt x="683" y="1889"/>
                    </a:cubicBezTo>
                    <a:cubicBezTo>
                      <a:pt x="1064" y="1438"/>
                      <a:pt x="1498" y="1035"/>
                      <a:pt x="1879" y="585"/>
                    </a:cubicBezTo>
                    <a:cubicBezTo>
                      <a:pt x="2089" y="335"/>
                      <a:pt x="1867" y="0"/>
                      <a:pt x="16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7" name="Google Shape;881;p40">
                <a:extLst>
                  <a:ext uri="{FF2B5EF4-FFF2-40B4-BE49-F238E27FC236}">
                    <a16:creationId xmlns:a16="http://schemas.microsoft.com/office/drawing/2014/main" xmlns="" id="{5E9B7780-01BA-28FD-D0FB-49F30BADB12F}"/>
                  </a:ext>
                </a:extLst>
              </p:cNvPr>
              <p:cNvSpPr/>
              <p:nvPr/>
            </p:nvSpPr>
            <p:spPr>
              <a:xfrm>
                <a:off x="12308750" y="-622962"/>
                <a:ext cx="311550" cy="406750"/>
              </a:xfrm>
              <a:custGeom>
                <a:avLst/>
                <a:gdLst/>
                <a:ahLst/>
                <a:cxnLst/>
                <a:rect l="l" t="t" r="r" b="b"/>
                <a:pathLst>
                  <a:path w="12462" h="16270" extrusionOk="0">
                    <a:moveTo>
                      <a:pt x="6669" y="1"/>
                    </a:moveTo>
                    <a:cubicBezTo>
                      <a:pt x="4103" y="1"/>
                      <a:pt x="1321" y="9990"/>
                      <a:pt x="409" y="13983"/>
                    </a:cubicBezTo>
                    <a:cubicBezTo>
                      <a:pt x="1" y="15771"/>
                      <a:pt x="1820" y="16269"/>
                      <a:pt x="3975" y="16269"/>
                    </a:cubicBezTo>
                    <a:cubicBezTo>
                      <a:pt x="6692" y="16269"/>
                      <a:pt x="9944" y="15477"/>
                      <a:pt x="9944" y="15477"/>
                    </a:cubicBezTo>
                    <a:lnTo>
                      <a:pt x="12461" y="8560"/>
                    </a:lnTo>
                    <a:cubicBezTo>
                      <a:pt x="12461" y="8560"/>
                      <a:pt x="9356" y="262"/>
                      <a:pt x="6765" y="5"/>
                    </a:cubicBezTo>
                    <a:cubicBezTo>
                      <a:pt x="6733" y="2"/>
                      <a:pt x="6701" y="1"/>
                      <a:pt x="66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8" name="Google Shape;882;p40">
                <a:extLst>
                  <a:ext uri="{FF2B5EF4-FFF2-40B4-BE49-F238E27FC236}">
                    <a16:creationId xmlns:a16="http://schemas.microsoft.com/office/drawing/2014/main" xmlns="" id="{BED1AE2C-7C87-3C46-D8AD-A3D0C1E88D67}"/>
                  </a:ext>
                </a:extLst>
              </p:cNvPr>
              <p:cNvSpPr/>
              <p:nvPr/>
            </p:nvSpPr>
            <p:spPr>
              <a:xfrm>
                <a:off x="12203575" y="-570537"/>
                <a:ext cx="328500" cy="442325"/>
              </a:xfrm>
              <a:custGeom>
                <a:avLst/>
                <a:gdLst/>
                <a:ahLst/>
                <a:cxnLst/>
                <a:rect l="l" t="t" r="r" b="b"/>
                <a:pathLst>
                  <a:path w="13140" h="17693" extrusionOk="0">
                    <a:moveTo>
                      <a:pt x="5797" y="0"/>
                    </a:moveTo>
                    <a:cubicBezTo>
                      <a:pt x="2859" y="0"/>
                      <a:pt x="803" y="11164"/>
                      <a:pt x="215" y="15569"/>
                    </a:cubicBezTo>
                    <a:cubicBezTo>
                      <a:pt x="1" y="17181"/>
                      <a:pt x="1398" y="17693"/>
                      <a:pt x="3256" y="17693"/>
                    </a:cubicBezTo>
                    <a:cubicBezTo>
                      <a:pt x="6477" y="17693"/>
                      <a:pt x="11084" y="16157"/>
                      <a:pt x="11084" y="16157"/>
                    </a:cubicBezTo>
                    <a:lnTo>
                      <a:pt x="13140" y="8519"/>
                    </a:lnTo>
                    <a:cubicBezTo>
                      <a:pt x="13140" y="8519"/>
                      <a:pt x="8733" y="0"/>
                      <a:pt x="5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09" name="Google Shape;883;p40">
                <a:extLst>
                  <a:ext uri="{FF2B5EF4-FFF2-40B4-BE49-F238E27FC236}">
                    <a16:creationId xmlns:a16="http://schemas.microsoft.com/office/drawing/2014/main" xmlns="" id="{1B8485C9-2F3B-B8BB-7F5F-BADC245C2806}"/>
                  </a:ext>
                </a:extLst>
              </p:cNvPr>
              <p:cNvSpPr/>
              <p:nvPr/>
            </p:nvSpPr>
            <p:spPr>
              <a:xfrm>
                <a:off x="13325225" y="-978887"/>
                <a:ext cx="903275" cy="848975"/>
              </a:xfrm>
              <a:custGeom>
                <a:avLst/>
                <a:gdLst/>
                <a:ahLst/>
                <a:cxnLst/>
                <a:rect l="l" t="t" r="r" b="b"/>
                <a:pathLst>
                  <a:path w="36131" h="33959" extrusionOk="0">
                    <a:moveTo>
                      <a:pt x="8373" y="1"/>
                    </a:moveTo>
                    <a:cubicBezTo>
                      <a:pt x="3651" y="1"/>
                      <a:pt x="0" y="1941"/>
                      <a:pt x="0" y="1941"/>
                    </a:cubicBezTo>
                    <a:lnTo>
                      <a:pt x="19681" y="33959"/>
                    </a:lnTo>
                    <a:cubicBezTo>
                      <a:pt x="19681" y="33959"/>
                      <a:pt x="36131" y="20447"/>
                      <a:pt x="19094" y="4291"/>
                    </a:cubicBezTo>
                    <a:cubicBezTo>
                      <a:pt x="15594" y="972"/>
                      <a:pt x="11715" y="1"/>
                      <a:pt x="83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0" name="Google Shape;884;p40">
                <a:extLst>
                  <a:ext uri="{FF2B5EF4-FFF2-40B4-BE49-F238E27FC236}">
                    <a16:creationId xmlns:a16="http://schemas.microsoft.com/office/drawing/2014/main" xmlns="" id="{09DEA7B4-5AAB-8E00-1477-347B725FFE71}"/>
                  </a:ext>
                </a:extLst>
              </p:cNvPr>
              <p:cNvSpPr/>
              <p:nvPr/>
            </p:nvSpPr>
            <p:spPr>
              <a:xfrm>
                <a:off x="12181925" y="-188212"/>
                <a:ext cx="930350" cy="687525"/>
              </a:xfrm>
              <a:custGeom>
                <a:avLst/>
                <a:gdLst/>
                <a:ahLst/>
                <a:cxnLst/>
                <a:rect l="l" t="t" r="r" b="b"/>
                <a:pathLst>
                  <a:path w="37214" h="27501" extrusionOk="0">
                    <a:moveTo>
                      <a:pt x="9655" y="1"/>
                    </a:moveTo>
                    <a:cubicBezTo>
                      <a:pt x="8617" y="1"/>
                      <a:pt x="7313" y="486"/>
                      <a:pt x="5929" y="2186"/>
                    </a:cubicBezTo>
                    <a:cubicBezTo>
                      <a:pt x="3845" y="4742"/>
                      <a:pt x="4692" y="7115"/>
                      <a:pt x="5950" y="8479"/>
                    </a:cubicBezTo>
                    <a:lnTo>
                      <a:pt x="5950" y="8479"/>
                    </a:lnTo>
                    <a:cubicBezTo>
                      <a:pt x="5872" y="8474"/>
                      <a:pt x="5792" y="8472"/>
                      <a:pt x="5711" y="8472"/>
                    </a:cubicBezTo>
                    <a:cubicBezTo>
                      <a:pt x="4284" y="8472"/>
                      <a:pt x="2577" y="9271"/>
                      <a:pt x="1522" y="12173"/>
                    </a:cubicBezTo>
                    <a:cubicBezTo>
                      <a:pt x="0" y="16358"/>
                      <a:pt x="3468" y="18511"/>
                      <a:pt x="6699" y="18511"/>
                    </a:cubicBezTo>
                    <a:cubicBezTo>
                      <a:pt x="7310" y="18511"/>
                      <a:pt x="7913" y="18434"/>
                      <a:pt x="8471" y="18279"/>
                    </a:cubicBezTo>
                    <a:lnTo>
                      <a:pt x="8471" y="18279"/>
                    </a:lnTo>
                    <a:cubicBezTo>
                      <a:pt x="6925" y="20856"/>
                      <a:pt x="6580" y="24789"/>
                      <a:pt x="14153" y="26862"/>
                    </a:cubicBezTo>
                    <a:cubicBezTo>
                      <a:pt x="15773" y="27305"/>
                      <a:pt x="17327" y="27501"/>
                      <a:pt x="18809" y="27501"/>
                    </a:cubicBezTo>
                    <a:cubicBezTo>
                      <a:pt x="30098" y="27501"/>
                      <a:pt x="37213" y="16139"/>
                      <a:pt x="37213" y="16139"/>
                    </a:cubicBezTo>
                    <a:lnTo>
                      <a:pt x="22818" y="2039"/>
                    </a:lnTo>
                    <a:lnTo>
                      <a:pt x="11950" y="864"/>
                    </a:lnTo>
                    <a:cubicBezTo>
                      <a:pt x="11950" y="864"/>
                      <a:pt x="11039" y="1"/>
                      <a:pt x="96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1" name="Google Shape;885;p40">
                <a:extLst>
                  <a:ext uri="{FF2B5EF4-FFF2-40B4-BE49-F238E27FC236}">
                    <a16:creationId xmlns:a16="http://schemas.microsoft.com/office/drawing/2014/main" xmlns="" id="{5F12DD1E-C334-CAF1-10AA-E5C63BFB506A}"/>
                  </a:ext>
                </a:extLst>
              </p:cNvPr>
              <p:cNvSpPr/>
              <p:nvPr/>
            </p:nvSpPr>
            <p:spPr>
              <a:xfrm>
                <a:off x="13041400" y="-119212"/>
                <a:ext cx="926700" cy="672875"/>
              </a:xfrm>
              <a:custGeom>
                <a:avLst/>
                <a:gdLst/>
                <a:ahLst/>
                <a:cxnLst/>
                <a:rect l="l" t="t" r="r" b="b"/>
                <a:pathLst>
                  <a:path w="37068" h="26915" extrusionOk="0">
                    <a:moveTo>
                      <a:pt x="18714" y="1"/>
                    </a:moveTo>
                    <a:cubicBezTo>
                      <a:pt x="6792" y="1"/>
                      <a:pt x="1" y="12524"/>
                      <a:pt x="1" y="12524"/>
                    </a:cubicBezTo>
                    <a:lnTo>
                      <a:pt x="15247" y="25697"/>
                    </a:lnTo>
                    <a:lnTo>
                      <a:pt x="26169" y="26189"/>
                    </a:lnTo>
                    <a:cubicBezTo>
                      <a:pt x="26169" y="26189"/>
                      <a:pt x="27037" y="26914"/>
                      <a:pt x="28306" y="26914"/>
                    </a:cubicBezTo>
                    <a:cubicBezTo>
                      <a:pt x="29377" y="26914"/>
                      <a:pt x="30734" y="26398"/>
                      <a:pt x="32096" y="24495"/>
                    </a:cubicBezTo>
                    <a:cubicBezTo>
                      <a:pt x="34016" y="21813"/>
                      <a:pt x="33022" y="19496"/>
                      <a:pt x="31680" y="18214"/>
                    </a:cubicBezTo>
                    <a:lnTo>
                      <a:pt x="31680" y="18214"/>
                    </a:lnTo>
                    <a:cubicBezTo>
                      <a:pt x="33155" y="18213"/>
                      <a:pt x="34949" y="17380"/>
                      <a:pt x="35870" y="14250"/>
                    </a:cubicBezTo>
                    <a:cubicBezTo>
                      <a:pt x="37067" y="10180"/>
                      <a:pt x="33860" y="8235"/>
                      <a:pt x="30765" y="8235"/>
                    </a:cubicBezTo>
                    <a:cubicBezTo>
                      <a:pt x="29997" y="8235"/>
                      <a:pt x="29237" y="8355"/>
                      <a:pt x="28552" y="8591"/>
                    </a:cubicBezTo>
                    <a:lnTo>
                      <a:pt x="28552" y="8591"/>
                    </a:lnTo>
                    <a:cubicBezTo>
                      <a:pt x="29934" y="5923"/>
                      <a:pt x="30032" y="1976"/>
                      <a:pt x="22344" y="381"/>
                    </a:cubicBezTo>
                    <a:cubicBezTo>
                      <a:pt x="21086" y="120"/>
                      <a:pt x="19876" y="1"/>
                      <a:pt x="1871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2" name="Google Shape;886;p40">
                <a:extLst>
                  <a:ext uri="{FF2B5EF4-FFF2-40B4-BE49-F238E27FC236}">
                    <a16:creationId xmlns:a16="http://schemas.microsoft.com/office/drawing/2014/main" xmlns="" id="{06DA312F-7506-98A3-1CFB-378C926FA1B8}"/>
                  </a:ext>
                </a:extLst>
              </p:cNvPr>
              <p:cNvSpPr/>
              <p:nvPr/>
            </p:nvSpPr>
            <p:spPr>
              <a:xfrm>
                <a:off x="12883400" y="185163"/>
                <a:ext cx="486025" cy="366050"/>
              </a:xfrm>
              <a:custGeom>
                <a:avLst/>
                <a:gdLst/>
                <a:ahLst/>
                <a:cxnLst/>
                <a:rect l="l" t="t" r="r" b="b"/>
                <a:pathLst>
                  <a:path w="19441" h="14642" extrusionOk="0">
                    <a:moveTo>
                      <a:pt x="3762" y="1"/>
                    </a:moveTo>
                    <a:lnTo>
                      <a:pt x="3135" y="6273"/>
                    </a:lnTo>
                    <a:lnTo>
                      <a:pt x="471" y="6429"/>
                    </a:lnTo>
                    <a:cubicBezTo>
                      <a:pt x="471" y="6429"/>
                      <a:pt x="1" y="13798"/>
                      <a:pt x="9250" y="14581"/>
                    </a:cubicBezTo>
                    <a:cubicBezTo>
                      <a:pt x="9737" y="14622"/>
                      <a:pt x="10201" y="14642"/>
                      <a:pt x="10643" y="14642"/>
                    </a:cubicBezTo>
                    <a:cubicBezTo>
                      <a:pt x="18596" y="14642"/>
                      <a:pt x="19440" y="8310"/>
                      <a:pt x="19440" y="8310"/>
                    </a:cubicBezTo>
                    <a:lnTo>
                      <a:pt x="16932" y="8310"/>
                    </a:lnTo>
                    <a:lnTo>
                      <a:pt x="17402" y="1255"/>
                    </a:lnTo>
                    <a:lnTo>
                      <a:pt x="3762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3" name="Google Shape;887;p40">
                <a:extLst>
                  <a:ext uri="{FF2B5EF4-FFF2-40B4-BE49-F238E27FC236}">
                    <a16:creationId xmlns:a16="http://schemas.microsoft.com/office/drawing/2014/main" xmlns="" id="{20E56CD2-1BC0-B37B-9285-4D83BED2312A}"/>
                  </a:ext>
                </a:extLst>
              </p:cNvPr>
              <p:cNvSpPr/>
              <p:nvPr/>
            </p:nvSpPr>
            <p:spPr>
              <a:xfrm>
                <a:off x="12442625" y="-384737"/>
                <a:ext cx="306300" cy="322150"/>
              </a:xfrm>
              <a:custGeom>
                <a:avLst/>
                <a:gdLst/>
                <a:ahLst/>
                <a:cxnLst/>
                <a:rect l="l" t="t" r="r" b="b"/>
                <a:pathLst>
                  <a:path w="12252" h="12886" extrusionOk="0">
                    <a:moveTo>
                      <a:pt x="5924" y="1"/>
                    </a:moveTo>
                    <a:cubicBezTo>
                      <a:pt x="5686" y="1"/>
                      <a:pt x="5445" y="18"/>
                      <a:pt x="5203" y="53"/>
                    </a:cubicBezTo>
                    <a:cubicBezTo>
                      <a:pt x="2101" y="501"/>
                      <a:pt x="0" y="3726"/>
                      <a:pt x="510" y="7254"/>
                    </a:cubicBezTo>
                    <a:cubicBezTo>
                      <a:pt x="754" y="8949"/>
                      <a:pt x="1581" y="10489"/>
                      <a:pt x="2808" y="11535"/>
                    </a:cubicBezTo>
                    <a:cubicBezTo>
                      <a:pt x="3838" y="12415"/>
                      <a:pt x="5080" y="12886"/>
                      <a:pt x="6334" y="12886"/>
                    </a:cubicBezTo>
                    <a:cubicBezTo>
                      <a:pt x="6573" y="12886"/>
                      <a:pt x="6812" y="12869"/>
                      <a:pt x="7050" y="12834"/>
                    </a:cubicBezTo>
                    <a:cubicBezTo>
                      <a:pt x="10150" y="12386"/>
                      <a:pt x="12251" y="9161"/>
                      <a:pt x="11743" y="5632"/>
                    </a:cubicBezTo>
                    <a:cubicBezTo>
                      <a:pt x="11272" y="2378"/>
                      <a:pt x="8746" y="1"/>
                      <a:pt x="592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4" name="Google Shape;888;p40">
                <a:extLst>
                  <a:ext uri="{FF2B5EF4-FFF2-40B4-BE49-F238E27FC236}">
                    <a16:creationId xmlns:a16="http://schemas.microsoft.com/office/drawing/2014/main" xmlns="" id="{BFE964D6-72D4-4D6A-0607-9EEB91E5F529}"/>
                  </a:ext>
                </a:extLst>
              </p:cNvPr>
              <p:cNvSpPr/>
              <p:nvPr/>
            </p:nvSpPr>
            <p:spPr>
              <a:xfrm>
                <a:off x="12535450" y="-806562"/>
                <a:ext cx="1435550" cy="1140425"/>
              </a:xfrm>
              <a:custGeom>
                <a:avLst/>
                <a:gdLst/>
                <a:ahLst/>
                <a:cxnLst/>
                <a:rect l="l" t="t" r="r" b="b"/>
                <a:pathLst>
                  <a:path w="57422" h="45617" extrusionOk="0">
                    <a:moveTo>
                      <a:pt x="29553" y="1"/>
                    </a:moveTo>
                    <a:cubicBezTo>
                      <a:pt x="28798" y="1"/>
                      <a:pt x="28359" y="41"/>
                      <a:pt x="28359" y="41"/>
                    </a:cubicBezTo>
                    <a:cubicBezTo>
                      <a:pt x="27937" y="16"/>
                      <a:pt x="27514" y="3"/>
                      <a:pt x="27091" y="3"/>
                    </a:cubicBezTo>
                    <a:cubicBezTo>
                      <a:pt x="13780" y="3"/>
                      <a:pt x="1" y="12418"/>
                      <a:pt x="6189" y="30537"/>
                    </a:cubicBezTo>
                    <a:cubicBezTo>
                      <a:pt x="9766" y="41011"/>
                      <a:pt x="20177" y="45617"/>
                      <a:pt x="30286" y="45617"/>
                    </a:cubicBezTo>
                    <a:cubicBezTo>
                      <a:pt x="38223" y="45617"/>
                      <a:pt x="45973" y="42778"/>
                      <a:pt x="50084" y="37710"/>
                    </a:cubicBezTo>
                    <a:cubicBezTo>
                      <a:pt x="57421" y="28668"/>
                      <a:pt x="50769" y="19366"/>
                      <a:pt x="50769" y="19366"/>
                    </a:cubicBezTo>
                    <a:cubicBezTo>
                      <a:pt x="48729" y="1336"/>
                      <a:pt x="33900" y="1"/>
                      <a:pt x="29553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5" name="Google Shape;889;p40">
                <a:extLst>
                  <a:ext uri="{FF2B5EF4-FFF2-40B4-BE49-F238E27FC236}">
                    <a16:creationId xmlns:a16="http://schemas.microsoft.com/office/drawing/2014/main" xmlns="" id="{042B0633-3C41-1E76-67FD-187972D0FE11}"/>
                  </a:ext>
                </a:extLst>
              </p:cNvPr>
              <p:cNvSpPr/>
              <p:nvPr/>
            </p:nvSpPr>
            <p:spPr>
              <a:xfrm>
                <a:off x="12458625" y="-1004562"/>
                <a:ext cx="991425" cy="815850"/>
              </a:xfrm>
              <a:custGeom>
                <a:avLst/>
                <a:gdLst/>
                <a:ahLst/>
                <a:cxnLst/>
                <a:rect l="l" t="t" r="r" b="b"/>
                <a:pathLst>
                  <a:path w="39657" h="32634" extrusionOk="0">
                    <a:moveTo>
                      <a:pt x="25579" y="1"/>
                    </a:moveTo>
                    <a:cubicBezTo>
                      <a:pt x="23368" y="1"/>
                      <a:pt x="20870" y="350"/>
                      <a:pt x="18065" y="1205"/>
                    </a:cubicBezTo>
                    <a:cubicBezTo>
                      <a:pt x="2644" y="5905"/>
                      <a:pt x="0" y="20006"/>
                      <a:pt x="1763" y="26028"/>
                    </a:cubicBezTo>
                    <a:cubicBezTo>
                      <a:pt x="1763" y="26028"/>
                      <a:pt x="3577" y="24677"/>
                      <a:pt x="5571" y="24677"/>
                    </a:cubicBezTo>
                    <a:cubicBezTo>
                      <a:pt x="6418" y="24677"/>
                      <a:pt x="7296" y="24921"/>
                      <a:pt x="8083" y="25613"/>
                    </a:cubicBezTo>
                    <a:cubicBezTo>
                      <a:pt x="8083" y="25613"/>
                      <a:pt x="7702" y="32634"/>
                      <a:pt x="10903" y="32634"/>
                    </a:cubicBezTo>
                    <a:cubicBezTo>
                      <a:pt x="11161" y="32634"/>
                      <a:pt x="11443" y="32588"/>
                      <a:pt x="11750" y="32489"/>
                    </a:cubicBezTo>
                    <a:cubicBezTo>
                      <a:pt x="15863" y="31167"/>
                      <a:pt x="14247" y="22355"/>
                      <a:pt x="14247" y="22355"/>
                    </a:cubicBezTo>
                    <a:lnTo>
                      <a:pt x="14247" y="22355"/>
                    </a:lnTo>
                    <a:cubicBezTo>
                      <a:pt x="14247" y="22355"/>
                      <a:pt x="15732" y="22594"/>
                      <a:pt x="17995" y="22594"/>
                    </a:cubicBezTo>
                    <a:cubicBezTo>
                      <a:pt x="24243" y="22594"/>
                      <a:pt x="36422" y="20773"/>
                      <a:pt x="39656" y="7080"/>
                    </a:cubicBezTo>
                    <a:cubicBezTo>
                      <a:pt x="39656" y="7080"/>
                      <a:pt x="35527" y="1"/>
                      <a:pt x="255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6" name="Google Shape;890;p40">
                <a:extLst>
                  <a:ext uri="{FF2B5EF4-FFF2-40B4-BE49-F238E27FC236}">
                    <a16:creationId xmlns:a16="http://schemas.microsoft.com/office/drawing/2014/main" xmlns="" id="{3A91A7CE-93FF-60D4-0CD7-405A7E8B1A64}"/>
                  </a:ext>
                </a:extLst>
              </p:cNvPr>
              <p:cNvSpPr/>
              <p:nvPr/>
            </p:nvSpPr>
            <p:spPr>
              <a:xfrm>
                <a:off x="12505025" y="-339162"/>
                <a:ext cx="1582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8947" extrusionOk="0">
                    <a:moveTo>
                      <a:pt x="3872" y="864"/>
                    </a:moveTo>
                    <a:cubicBezTo>
                      <a:pt x="3872" y="864"/>
                      <a:pt x="3873" y="864"/>
                      <a:pt x="3873" y="864"/>
                    </a:cubicBezTo>
                    <a:lnTo>
                      <a:pt x="3875" y="865"/>
                    </a:lnTo>
                    <a:lnTo>
                      <a:pt x="3875" y="865"/>
                    </a:lnTo>
                    <a:cubicBezTo>
                      <a:pt x="3873" y="864"/>
                      <a:pt x="3872" y="864"/>
                      <a:pt x="3872" y="864"/>
                    </a:cubicBezTo>
                    <a:close/>
                    <a:moveTo>
                      <a:pt x="3459" y="1"/>
                    </a:moveTo>
                    <a:cubicBezTo>
                      <a:pt x="3355" y="1"/>
                      <a:pt x="3251" y="5"/>
                      <a:pt x="3148" y="8"/>
                    </a:cubicBezTo>
                    <a:cubicBezTo>
                      <a:pt x="2892" y="45"/>
                      <a:pt x="2641" y="91"/>
                      <a:pt x="2405" y="183"/>
                    </a:cubicBezTo>
                    <a:cubicBezTo>
                      <a:pt x="2173" y="266"/>
                      <a:pt x="1951" y="378"/>
                      <a:pt x="1748" y="519"/>
                    </a:cubicBezTo>
                    <a:cubicBezTo>
                      <a:pt x="1339" y="782"/>
                      <a:pt x="996" y="1115"/>
                      <a:pt x="707" y="1479"/>
                    </a:cubicBezTo>
                    <a:cubicBezTo>
                      <a:pt x="420" y="1838"/>
                      <a:pt x="183" y="2235"/>
                      <a:pt x="1" y="2657"/>
                    </a:cubicBezTo>
                    <a:cubicBezTo>
                      <a:pt x="290" y="2317"/>
                      <a:pt x="608" y="2001"/>
                      <a:pt x="952" y="1715"/>
                    </a:cubicBezTo>
                    <a:cubicBezTo>
                      <a:pt x="1118" y="1575"/>
                      <a:pt x="1293" y="1446"/>
                      <a:pt x="1475" y="1329"/>
                    </a:cubicBezTo>
                    <a:cubicBezTo>
                      <a:pt x="1654" y="1214"/>
                      <a:pt x="1836" y="1102"/>
                      <a:pt x="2027" y="1021"/>
                    </a:cubicBezTo>
                    <a:cubicBezTo>
                      <a:pt x="2213" y="930"/>
                      <a:pt x="2409" y="875"/>
                      <a:pt x="2603" y="823"/>
                    </a:cubicBezTo>
                    <a:cubicBezTo>
                      <a:pt x="2795" y="771"/>
                      <a:pt x="2992" y="761"/>
                      <a:pt x="3182" y="753"/>
                    </a:cubicBezTo>
                    <a:cubicBezTo>
                      <a:pt x="3376" y="773"/>
                      <a:pt x="3565" y="782"/>
                      <a:pt x="3749" y="839"/>
                    </a:cubicBezTo>
                    <a:lnTo>
                      <a:pt x="3889" y="873"/>
                    </a:lnTo>
                    <a:lnTo>
                      <a:pt x="3892" y="873"/>
                    </a:lnTo>
                    <a:lnTo>
                      <a:pt x="3892" y="873"/>
                    </a:lnTo>
                    <a:lnTo>
                      <a:pt x="3919" y="886"/>
                    </a:lnTo>
                    <a:lnTo>
                      <a:pt x="3996" y="920"/>
                    </a:lnTo>
                    <a:cubicBezTo>
                      <a:pt x="4093" y="968"/>
                      <a:pt x="4211" y="1013"/>
                      <a:pt x="4291" y="1063"/>
                    </a:cubicBezTo>
                    <a:cubicBezTo>
                      <a:pt x="4402" y="1167"/>
                      <a:pt x="4522" y="1245"/>
                      <a:pt x="4637" y="1403"/>
                    </a:cubicBezTo>
                    <a:cubicBezTo>
                      <a:pt x="4702" y="1469"/>
                      <a:pt x="4757" y="1543"/>
                      <a:pt x="4799" y="1625"/>
                    </a:cubicBezTo>
                    <a:cubicBezTo>
                      <a:pt x="4846" y="1709"/>
                      <a:pt x="4908" y="1776"/>
                      <a:pt x="4941" y="1871"/>
                    </a:cubicBezTo>
                    <a:cubicBezTo>
                      <a:pt x="5028" y="2050"/>
                      <a:pt x="5098" y="2235"/>
                      <a:pt x="5152" y="2427"/>
                    </a:cubicBezTo>
                    <a:cubicBezTo>
                      <a:pt x="5214" y="2618"/>
                      <a:pt x="5249" y="2825"/>
                      <a:pt x="5295" y="3027"/>
                    </a:cubicBezTo>
                    <a:cubicBezTo>
                      <a:pt x="5374" y="3437"/>
                      <a:pt x="5410" y="3868"/>
                      <a:pt x="5425" y="4293"/>
                    </a:cubicBezTo>
                    <a:cubicBezTo>
                      <a:pt x="5436" y="4634"/>
                      <a:pt x="5439" y="4988"/>
                      <a:pt x="5422" y="5327"/>
                    </a:cubicBezTo>
                    <a:lnTo>
                      <a:pt x="5422" y="5327"/>
                    </a:lnTo>
                    <a:cubicBezTo>
                      <a:pt x="5312" y="5366"/>
                      <a:pt x="5203" y="5410"/>
                      <a:pt x="5095" y="5459"/>
                    </a:cubicBezTo>
                    <a:cubicBezTo>
                      <a:pt x="4895" y="5551"/>
                      <a:pt x="4700" y="5658"/>
                      <a:pt x="4515" y="5778"/>
                    </a:cubicBezTo>
                    <a:cubicBezTo>
                      <a:pt x="4422" y="5844"/>
                      <a:pt x="4325" y="5901"/>
                      <a:pt x="4240" y="5980"/>
                    </a:cubicBezTo>
                    <a:cubicBezTo>
                      <a:pt x="4153" y="6060"/>
                      <a:pt x="4061" y="6122"/>
                      <a:pt x="3987" y="6223"/>
                    </a:cubicBezTo>
                    <a:cubicBezTo>
                      <a:pt x="3911" y="6318"/>
                      <a:pt x="3830" y="6403"/>
                      <a:pt x="3776" y="6523"/>
                    </a:cubicBezTo>
                    <a:cubicBezTo>
                      <a:pt x="3714" y="6633"/>
                      <a:pt x="3658" y="6743"/>
                      <a:pt x="3639" y="6875"/>
                    </a:cubicBezTo>
                    <a:lnTo>
                      <a:pt x="3599" y="7062"/>
                    </a:lnTo>
                    <a:lnTo>
                      <a:pt x="3609" y="7252"/>
                    </a:lnTo>
                    <a:lnTo>
                      <a:pt x="3628" y="7437"/>
                    </a:lnTo>
                    <a:lnTo>
                      <a:pt x="3691" y="7604"/>
                    </a:lnTo>
                    <a:cubicBezTo>
                      <a:pt x="3737" y="7713"/>
                      <a:pt x="3772" y="7827"/>
                      <a:pt x="3844" y="7910"/>
                    </a:cubicBezTo>
                    <a:lnTo>
                      <a:pt x="4036" y="8178"/>
                    </a:lnTo>
                    <a:cubicBezTo>
                      <a:pt x="4107" y="8259"/>
                      <a:pt x="4191" y="8327"/>
                      <a:pt x="4268" y="8399"/>
                    </a:cubicBezTo>
                    <a:cubicBezTo>
                      <a:pt x="4346" y="8468"/>
                      <a:pt x="4416" y="8546"/>
                      <a:pt x="4502" y="8605"/>
                    </a:cubicBezTo>
                    <a:lnTo>
                      <a:pt x="5015" y="8946"/>
                    </a:lnTo>
                    <a:lnTo>
                      <a:pt x="4622" y="8483"/>
                    </a:lnTo>
                    <a:cubicBezTo>
                      <a:pt x="4502" y="8325"/>
                      <a:pt x="4398" y="8156"/>
                      <a:pt x="4292" y="7997"/>
                    </a:cubicBezTo>
                    <a:lnTo>
                      <a:pt x="4177" y="7741"/>
                    </a:lnTo>
                    <a:cubicBezTo>
                      <a:pt x="4129" y="7661"/>
                      <a:pt x="4127" y="7571"/>
                      <a:pt x="4109" y="7489"/>
                    </a:cubicBezTo>
                    <a:lnTo>
                      <a:pt x="4086" y="7366"/>
                    </a:lnTo>
                    <a:lnTo>
                      <a:pt x="4099" y="7249"/>
                    </a:lnTo>
                    <a:lnTo>
                      <a:pt x="4107" y="7135"/>
                    </a:lnTo>
                    <a:lnTo>
                      <a:pt x="4152" y="7031"/>
                    </a:lnTo>
                    <a:cubicBezTo>
                      <a:pt x="4171" y="6960"/>
                      <a:pt x="4220" y="6899"/>
                      <a:pt x="4269" y="6838"/>
                    </a:cubicBezTo>
                    <a:cubicBezTo>
                      <a:pt x="4305" y="6773"/>
                      <a:pt x="4377" y="6721"/>
                      <a:pt x="4437" y="6668"/>
                    </a:cubicBezTo>
                    <a:cubicBezTo>
                      <a:pt x="4570" y="6555"/>
                      <a:pt x="4715" y="6461"/>
                      <a:pt x="4872" y="6385"/>
                    </a:cubicBezTo>
                    <a:cubicBezTo>
                      <a:pt x="5035" y="6304"/>
                      <a:pt x="5205" y="6234"/>
                      <a:pt x="5380" y="6178"/>
                    </a:cubicBezTo>
                    <a:cubicBezTo>
                      <a:pt x="5555" y="6126"/>
                      <a:pt x="5744" y="6065"/>
                      <a:pt x="5908" y="6034"/>
                    </a:cubicBezTo>
                    <a:lnTo>
                      <a:pt x="6181" y="5979"/>
                    </a:lnTo>
                    <a:lnTo>
                      <a:pt x="6223" y="5685"/>
                    </a:lnTo>
                    <a:cubicBezTo>
                      <a:pt x="6290" y="5206"/>
                      <a:pt x="6331" y="4751"/>
                      <a:pt x="6329" y="4278"/>
                    </a:cubicBezTo>
                    <a:cubicBezTo>
                      <a:pt x="6324" y="3810"/>
                      <a:pt x="6296" y="3337"/>
                      <a:pt x="6215" y="2862"/>
                    </a:cubicBezTo>
                    <a:cubicBezTo>
                      <a:pt x="6172" y="2625"/>
                      <a:pt x="6123" y="2388"/>
                      <a:pt x="6042" y="2153"/>
                    </a:cubicBezTo>
                    <a:cubicBezTo>
                      <a:pt x="5968" y="1913"/>
                      <a:pt x="5873" y="1680"/>
                      <a:pt x="5759" y="1456"/>
                    </a:cubicBezTo>
                    <a:cubicBezTo>
                      <a:pt x="5711" y="1341"/>
                      <a:pt x="5626" y="1234"/>
                      <a:pt x="5558" y="1124"/>
                    </a:cubicBezTo>
                    <a:cubicBezTo>
                      <a:pt x="5490" y="1010"/>
                      <a:pt x="5409" y="904"/>
                      <a:pt x="5315" y="810"/>
                    </a:cubicBezTo>
                    <a:cubicBezTo>
                      <a:pt x="5214" y="714"/>
                      <a:pt x="5140" y="614"/>
                      <a:pt x="5016" y="527"/>
                    </a:cubicBezTo>
                    <a:cubicBezTo>
                      <a:pt x="4892" y="441"/>
                      <a:pt x="4765" y="358"/>
                      <a:pt x="4639" y="282"/>
                    </a:cubicBezTo>
                    <a:cubicBezTo>
                      <a:pt x="4523" y="224"/>
                      <a:pt x="4425" y="196"/>
                      <a:pt x="4318" y="153"/>
                    </a:cubicBezTo>
                    <a:lnTo>
                      <a:pt x="4239" y="123"/>
                    </a:lnTo>
                    <a:lnTo>
                      <a:pt x="4200" y="108"/>
                    </a:lnTo>
                    <a:lnTo>
                      <a:pt x="4146" y="89"/>
                    </a:lnTo>
                    <a:lnTo>
                      <a:pt x="4133" y="87"/>
                    </a:lnTo>
                    <a:lnTo>
                      <a:pt x="4110" y="82"/>
                    </a:lnTo>
                    <a:lnTo>
                      <a:pt x="3918" y="48"/>
                    </a:lnTo>
                    <a:cubicBezTo>
                      <a:pt x="3768" y="10"/>
                      <a:pt x="3613" y="1"/>
                      <a:pt x="3459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7" name="Google Shape;891;p40">
                <a:extLst>
                  <a:ext uri="{FF2B5EF4-FFF2-40B4-BE49-F238E27FC236}">
                    <a16:creationId xmlns:a16="http://schemas.microsoft.com/office/drawing/2014/main" xmlns="" id="{17F943C2-F85F-4F20-9625-A7A58ECBA658}"/>
                  </a:ext>
                </a:extLst>
              </p:cNvPr>
              <p:cNvSpPr/>
              <p:nvPr/>
            </p:nvSpPr>
            <p:spPr>
              <a:xfrm>
                <a:off x="12247700" y="292688"/>
                <a:ext cx="779525" cy="1149925"/>
              </a:xfrm>
              <a:custGeom>
                <a:avLst/>
                <a:gdLst/>
                <a:ahLst/>
                <a:cxnLst/>
                <a:rect l="l" t="t" r="r" b="b"/>
                <a:pathLst>
                  <a:path w="31181" h="45997" extrusionOk="0">
                    <a:moveTo>
                      <a:pt x="23829" y="0"/>
                    </a:moveTo>
                    <a:cubicBezTo>
                      <a:pt x="18209" y="0"/>
                      <a:pt x="5139" y="1442"/>
                      <a:pt x="2840" y="14598"/>
                    </a:cubicBezTo>
                    <a:cubicBezTo>
                      <a:pt x="0" y="30846"/>
                      <a:pt x="2637" y="45996"/>
                      <a:pt x="14050" y="45996"/>
                    </a:cubicBezTo>
                    <a:cubicBezTo>
                      <a:pt x="14472" y="45996"/>
                      <a:pt x="14907" y="45976"/>
                      <a:pt x="15354" y="45933"/>
                    </a:cubicBezTo>
                    <a:cubicBezTo>
                      <a:pt x="27869" y="44750"/>
                      <a:pt x="31181" y="14598"/>
                      <a:pt x="26397" y="114"/>
                    </a:cubicBezTo>
                    <a:cubicBezTo>
                      <a:pt x="26397" y="114"/>
                      <a:pt x="25407" y="0"/>
                      <a:pt x="2382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8" name="Google Shape;892;p40">
                <a:extLst>
                  <a:ext uri="{FF2B5EF4-FFF2-40B4-BE49-F238E27FC236}">
                    <a16:creationId xmlns:a16="http://schemas.microsoft.com/office/drawing/2014/main" xmlns="" id="{53EA0744-D217-F022-5225-47544E2B54A2}"/>
                  </a:ext>
                </a:extLst>
              </p:cNvPr>
              <p:cNvSpPr/>
              <p:nvPr/>
            </p:nvSpPr>
            <p:spPr>
              <a:xfrm>
                <a:off x="12443950" y="326938"/>
                <a:ext cx="1578925" cy="1616750"/>
              </a:xfrm>
              <a:custGeom>
                <a:avLst/>
                <a:gdLst/>
                <a:ahLst/>
                <a:cxnLst/>
                <a:rect l="l" t="t" r="r" b="b"/>
                <a:pathLst>
                  <a:path w="63157" h="64670" extrusionOk="0">
                    <a:moveTo>
                      <a:pt x="16361" y="0"/>
                    </a:moveTo>
                    <a:cubicBezTo>
                      <a:pt x="8971" y="0"/>
                      <a:pt x="2408" y="4461"/>
                      <a:pt x="2408" y="4461"/>
                    </a:cubicBezTo>
                    <a:lnTo>
                      <a:pt x="9355" y="16572"/>
                    </a:lnTo>
                    <a:lnTo>
                      <a:pt x="10483" y="15682"/>
                    </a:lnTo>
                    <a:lnTo>
                      <a:pt x="10483" y="15682"/>
                    </a:lnTo>
                    <a:cubicBezTo>
                      <a:pt x="9502" y="19605"/>
                      <a:pt x="7145" y="31032"/>
                      <a:pt x="6166" y="35825"/>
                    </a:cubicBezTo>
                    <a:cubicBezTo>
                      <a:pt x="147" y="48787"/>
                      <a:pt x="1" y="60305"/>
                      <a:pt x="1" y="60305"/>
                    </a:cubicBezTo>
                    <a:cubicBezTo>
                      <a:pt x="11625" y="63457"/>
                      <a:pt x="21248" y="64669"/>
                      <a:pt x="29174" y="64669"/>
                    </a:cubicBezTo>
                    <a:cubicBezTo>
                      <a:pt x="55595" y="64669"/>
                      <a:pt x="63156" y="51198"/>
                      <a:pt x="63156" y="51198"/>
                    </a:cubicBezTo>
                    <a:cubicBezTo>
                      <a:pt x="58376" y="41639"/>
                      <a:pt x="50249" y="34639"/>
                      <a:pt x="46830" y="31971"/>
                    </a:cubicBezTo>
                    <a:cubicBezTo>
                      <a:pt x="46026" y="24319"/>
                      <a:pt x="45215" y="17462"/>
                      <a:pt x="45215" y="17462"/>
                    </a:cubicBezTo>
                    <a:cubicBezTo>
                      <a:pt x="45215" y="17462"/>
                      <a:pt x="44347" y="2314"/>
                      <a:pt x="36234" y="1830"/>
                    </a:cubicBezTo>
                    <a:cubicBezTo>
                      <a:pt x="35930" y="1857"/>
                      <a:pt x="34956" y="1815"/>
                      <a:pt x="34860" y="2289"/>
                    </a:cubicBezTo>
                    <a:cubicBezTo>
                      <a:pt x="34188" y="5560"/>
                      <a:pt x="31963" y="7674"/>
                      <a:pt x="28523" y="7674"/>
                    </a:cubicBezTo>
                    <a:cubicBezTo>
                      <a:pt x="28514" y="7674"/>
                      <a:pt x="28504" y="7674"/>
                      <a:pt x="28495" y="7674"/>
                    </a:cubicBezTo>
                    <a:cubicBezTo>
                      <a:pt x="25033" y="7663"/>
                      <a:pt x="21347" y="5705"/>
                      <a:pt x="19869" y="2619"/>
                    </a:cubicBezTo>
                    <a:cubicBezTo>
                      <a:pt x="19505" y="1863"/>
                      <a:pt x="19268" y="1051"/>
                      <a:pt x="19168" y="219"/>
                    </a:cubicBezTo>
                    <a:cubicBezTo>
                      <a:pt x="18694" y="151"/>
                      <a:pt x="18254" y="97"/>
                      <a:pt x="17904" y="67"/>
                    </a:cubicBezTo>
                    <a:cubicBezTo>
                      <a:pt x="17387" y="22"/>
                      <a:pt x="16872" y="0"/>
                      <a:pt x="163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19" name="Google Shape;893;p40">
                <a:extLst>
                  <a:ext uri="{FF2B5EF4-FFF2-40B4-BE49-F238E27FC236}">
                    <a16:creationId xmlns:a16="http://schemas.microsoft.com/office/drawing/2014/main" xmlns="" id="{9350C5DD-01FF-6BA9-D5F3-121B335EC6F3}"/>
                  </a:ext>
                </a:extLst>
              </p:cNvPr>
              <p:cNvSpPr/>
              <p:nvPr/>
            </p:nvSpPr>
            <p:spPr>
              <a:xfrm>
                <a:off x="12513675" y="294638"/>
                <a:ext cx="581400" cy="909500"/>
              </a:xfrm>
              <a:custGeom>
                <a:avLst/>
                <a:gdLst/>
                <a:ahLst/>
                <a:cxnLst/>
                <a:rect l="l" t="t" r="r" b="b"/>
                <a:pathLst>
                  <a:path w="23256" h="36380" extrusionOk="0">
                    <a:moveTo>
                      <a:pt x="14918" y="1"/>
                    </a:moveTo>
                    <a:cubicBezTo>
                      <a:pt x="13903" y="1"/>
                      <a:pt x="12673" y="171"/>
                      <a:pt x="11597" y="203"/>
                    </a:cubicBezTo>
                    <a:cubicBezTo>
                      <a:pt x="9281" y="273"/>
                      <a:pt x="9494" y="1939"/>
                      <a:pt x="9494" y="1939"/>
                    </a:cubicBezTo>
                    <a:cubicBezTo>
                      <a:pt x="12069" y="13791"/>
                      <a:pt x="8320" y="22888"/>
                      <a:pt x="3508" y="27061"/>
                    </a:cubicBezTo>
                    <a:cubicBezTo>
                      <a:pt x="0" y="30105"/>
                      <a:pt x="2702" y="36380"/>
                      <a:pt x="2702" y="36380"/>
                    </a:cubicBezTo>
                    <a:cubicBezTo>
                      <a:pt x="23255" y="32131"/>
                      <a:pt x="17003" y="1148"/>
                      <a:pt x="17003" y="1148"/>
                    </a:cubicBezTo>
                    <a:cubicBezTo>
                      <a:pt x="16969" y="226"/>
                      <a:pt x="16086" y="1"/>
                      <a:pt x="1491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0" name="Google Shape;894;p40">
                <a:extLst>
                  <a:ext uri="{FF2B5EF4-FFF2-40B4-BE49-F238E27FC236}">
                    <a16:creationId xmlns:a16="http://schemas.microsoft.com/office/drawing/2014/main" xmlns="" id="{FDD2BE41-1F26-44D3-7671-33E299D1AF7C}"/>
                  </a:ext>
                </a:extLst>
              </p:cNvPr>
              <p:cNvSpPr/>
              <p:nvPr/>
            </p:nvSpPr>
            <p:spPr>
              <a:xfrm>
                <a:off x="12153225" y="448813"/>
                <a:ext cx="732125" cy="717875"/>
              </a:xfrm>
              <a:custGeom>
                <a:avLst/>
                <a:gdLst/>
                <a:ahLst/>
                <a:cxnLst/>
                <a:rect l="l" t="t" r="r" b="b"/>
                <a:pathLst>
                  <a:path w="29285" h="28715" extrusionOk="0">
                    <a:moveTo>
                      <a:pt x="14277" y="1"/>
                    </a:moveTo>
                    <a:cubicBezTo>
                      <a:pt x="14277" y="1"/>
                      <a:pt x="2241" y="8268"/>
                      <a:pt x="1143" y="14696"/>
                    </a:cubicBezTo>
                    <a:cubicBezTo>
                      <a:pt x="1" y="21385"/>
                      <a:pt x="17603" y="28714"/>
                      <a:pt x="22749" y="28714"/>
                    </a:cubicBezTo>
                    <a:cubicBezTo>
                      <a:pt x="23255" y="28714"/>
                      <a:pt x="23641" y="28643"/>
                      <a:pt x="23876" y="28494"/>
                    </a:cubicBezTo>
                    <a:cubicBezTo>
                      <a:pt x="25600" y="27396"/>
                      <a:pt x="24582" y="27082"/>
                      <a:pt x="24581" y="27082"/>
                    </a:cubicBezTo>
                    <a:lnTo>
                      <a:pt x="24581" y="27082"/>
                    </a:lnTo>
                    <a:cubicBezTo>
                      <a:pt x="24582" y="27082"/>
                      <a:pt x="25033" y="27208"/>
                      <a:pt x="25490" y="27208"/>
                    </a:cubicBezTo>
                    <a:cubicBezTo>
                      <a:pt x="26175" y="27208"/>
                      <a:pt x="26870" y="26925"/>
                      <a:pt x="26071" y="25514"/>
                    </a:cubicBezTo>
                    <a:lnTo>
                      <a:pt x="26071" y="25514"/>
                    </a:lnTo>
                    <a:cubicBezTo>
                      <a:pt x="26071" y="25514"/>
                      <a:pt x="26324" y="25552"/>
                      <a:pt x="26628" y="25552"/>
                    </a:cubicBezTo>
                    <a:cubicBezTo>
                      <a:pt x="27297" y="25552"/>
                      <a:pt x="28217" y="25367"/>
                      <a:pt x="27247" y="24182"/>
                    </a:cubicBezTo>
                    <a:cubicBezTo>
                      <a:pt x="27247" y="24182"/>
                      <a:pt x="29285" y="23789"/>
                      <a:pt x="27012" y="22143"/>
                    </a:cubicBezTo>
                    <a:cubicBezTo>
                      <a:pt x="24964" y="20661"/>
                      <a:pt x="14826" y="15756"/>
                      <a:pt x="15567" y="14932"/>
                    </a:cubicBezTo>
                    <a:cubicBezTo>
                      <a:pt x="16273" y="14147"/>
                      <a:pt x="20451" y="10687"/>
                      <a:pt x="20451" y="10687"/>
                    </a:cubicBezTo>
                    <a:lnTo>
                      <a:pt x="14277" y="1"/>
                    </a:ln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1" name="Google Shape;895;p40">
                <a:extLst>
                  <a:ext uri="{FF2B5EF4-FFF2-40B4-BE49-F238E27FC236}">
                    <a16:creationId xmlns:a16="http://schemas.microsoft.com/office/drawing/2014/main" xmlns="" id="{83DCA985-55B5-CA02-8EA8-2CEF1C386309}"/>
                  </a:ext>
                </a:extLst>
              </p:cNvPr>
              <p:cNvSpPr/>
              <p:nvPr/>
            </p:nvSpPr>
            <p:spPr>
              <a:xfrm>
                <a:off x="12675650" y="902063"/>
                <a:ext cx="1332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5331" h="2446" extrusionOk="0">
                    <a:moveTo>
                      <a:pt x="4044" y="1"/>
                    </a:moveTo>
                    <a:cubicBezTo>
                      <a:pt x="2701" y="1"/>
                      <a:pt x="0" y="1819"/>
                      <a:pt x="0" y="1819"/>
                    </a:cubicBezTo>
                    <a:lnTo>
                      <a:pt x="2508" y="2446"/>
                    </a:lnTo>
                    <a:cubicBezTo>
                      <a:pt x="2508" y="2446"/>
                      <a:pt x="5330" y="1583"/>
                      <a:pt x="4703" y="329"/>
                    </a:cubicBezTo>
                    <a:cubicBezTo>
                      <a:pt x="4586" y="96"/>
                      <a:pt x="4350" y="1"/>
                      <a:pt x="4044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2" name="Google Shape;896;p40">
                <a:extLst>
                  <a:ext uri="{FF2B5EF4-FFF2-40B4-BE49-F238E27FC236}">
                    <a16:creationId xmlns:a16="http://schemas.microsoft.com/office/drawing/2014/main" xmlns="" id="{D996422B-1DDB-CC90-F0E9-C6D97F2BCB46}"/>
                  </a:ext>
                </a:extLst>
              </p:cNvPr>
              <p:cNvSpPr/>
              <p:nvPr/>
            </p:nvSpPr>
            <p:spPr>
              <a:xfrm>
                <a:off x="14112700" y="838613"/>
                <a:ext cx="5195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2078" h="5064" extrusionOk="0">
                    <a:moveTo>
                      <a:pt x="1307" y="1"/>
                    </a:moveTo>
                    <a:cubicBezTo>
                      <a:pt x="725" y="1"/>
                      <a:pt x="1" y="2494"/>
                      <a:pt x="1" y="2494"/>
                    </a:cubicBezTo>
                    <a:cubicBezTo>
                      <a:pt x="1" y="2494"/>
                      <a:pt x="1028" y="5063"/>
                      <a:pt x="1610" y="5063"/>
                    </a:cubicBezTo>
                    <a:cubicBezTo>
                      <a:pt x="1899" y="5063"/>
                      <a:pt x="2078" y="4432"/>
                      <a:pt x="1969" y="2545"/>
                    </a:cubicBezTo>
                    <a:cubicBezTo>
                      <a:pt x="1858" y="635"/>
                      <a:pt x="1601" y="1"/>
                      <a:pt x="1307" y="1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3" name="Google Shape;897;p40">
                <a:extLst>
                  <a:ext uri="{FF2B5EF4-FFF2-40B4-BE49-F238E27FC236}">
                    <a16:creationId xmlns:a16="http://schemas.microsoft.com/office/drawing/2014/main" xmlns="" id="{25ECDAFA-5814-4E0C-B45C-51792E589A83}"/>
                  </a:ext>
                </a:extLst>
              </p:cNvPr>
              <p:cNvSpPr/>
              <p:nvPr/>
            </p:nvSpPr>
            <p:spPr>
              <a:xfrm>
                <a:off x="13544575" y="456513"/>
                <a:ext cx="856625" cy="654875"/>
              </a:xfrm>
              <a:custGeom>
                <a:avLst/>
                <a:gdLst/>
                <a:ahLst/>
                <a:cxnLst/>
                <a:rect l="l" t="t" r="r" b="b"/>
                <a:pathLst>
                  <a:path w="34265" h="26195" extrusionOk="0">
                    <a:moveTo>
                      <a:pt x="733" y="0"/>
                    </a:moveTo>
                    <a:cubicBezTo>
                      <a:pt x="488" y="146"/>
                      <a:pt x="247" y="300"/>
                      <a:pt x="1" y="448"/>
                    </a:cubicBezTo>
                    <a:cubicBezTo>
                      <a:pt x="4483" y="5354"/>
                      <a:pt x="4114" y="14900"/>
                      <a:pt x="3164" y="22042"/>
                    </a:cubicBezTo>
                    <a:cubicBezTo>
                      <a:pt x="7369" y="24613"/>
                      <a:pt x="12276" y="26195"/>
                      <a:pt x="17873" y="26195"/>
                    </a:cubicBezTo>
                    <a:cubicBezTo>
                      <a:pt x="21244" y="26195"/>
                      <a:pt x="24866" y="25621"/>
                      <a:pt x="28735" y="24344"/>
                    </a:cubicBezTo>
                    <a:cubicBezTo>
                      <a:pt x="34265" y="22521"/>
                      <a:pt x="29996" y="22429"/>
                      <a:pt x="29085" y="22429"/>
                    </a:cubicBezTo>
                    <a:cubicBezTo>
                      <a:pt x="28984" y="22429"/>
                      <a:pt x="28924" y="22431"/>
                      <a:pt x="28924" y="22431"/>
                    </a:cubicBezTo>
                    <a:cubicBezTo>
                      <a:pt x="31856" y="20456"/>
                      <a:pt x="31953" y="19922"/>
                      <a:pt x="31202" y="19922"/>
                    </a:cubicBezTo>
                    <a:cubicBezTo>
                      <a:pt x="30318" y="19922"/>
                      <a:pt x="28261" y="20661"/>
                      <a:pt x="28261" y="20661"/>
                    </a:cubicBezTo>
                    <a:cubicBezTo>
                      <a:pt x="30931" y="18635"/>
                      <a:pt x="30830" y="18093"/>
                      <a:pt x="29955" y="18093"/>
                    </a:cubicBezTo>
                    <a:cubicBezTo>
                      <a:pt x="28944" y="18093"/>
                      <a:pt x="26903" y="18816"/>
                      <a:pt x="26903" y="18816"/>
                    </a:cubicBezTo>
                    <a:cubicBezTo>
                      <a:pt x="27861" y="17981"/>
                      <a:pt x="29474" y="16424"/>
                      <a:pt x="28195" y="16424"/>
                    </a:cubicBezTo>
                    <a:cubicBezTo>
                      <a:pt x="27705" y="16424"/>
                      <a:pt x="26792" y="16652"/>
                      <a:pt x="25256" y="17236"/>
                    </a:cubicBezTo>
                    <a:cubicBezTo>
                      <a:pt x="23960" y="17730"/>
                      <a:pt x="22675" y="17945"/>
                      <a:pt x="21419" y="17945"/>
                    </a:cubicBezTo>
                    <a:cubicBezTo>
                      <a:pt x="14171" y="17945"/>
                      <a:pt x="7870" y="10772"/>
                      <a:pt x="5870" y="8397"/>
                    </a:cubicBezTo>
                    <a:cubicBezTo>
                      <a:pt x="3581" y="5679"/>
                      <a:pt x="1875" y="2510"/>
                      <a:pt x="733" y="0"/>
                    </a:cubicBezTo>
                    <a:close/>
                  </a:path>
                </a:pathLst>
              </a:custGeom>
              <a:solidFill>
                <a:srgbClr val="FFD2B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  <p:sp>
            <p:nvSpPr>
              <p:cNvPr id="124" name="Google Shape;898;p40">
                <a:extLst>
                  <a:ext uri="{FF2B5EF4-FFF2-40B4-BE49-F238E27FC236}">
                    <a16:creationId xmlns:a16="http://schemas.microsoft.com/office/drawing/2014/main" xmlns="" id="{CE2FAD6B-0FA4-F3EE-E41A-655BA198115E}"/>
                  </a:ext>
                </a:extLst>
              </p:cNvPr>
              <p:cNvSpPr/>
              <p:nvPr/>
            </p:nvSpPr>
            <p:spPr>
              <a:xfrm>
                <a:off x="13346850" y="341388"/>
                <a:ext cx="352025" cy="779475"/>
              </a:xfrm>
              <a:custGeom>
                <a:avLst/>
                <a:gdLst/>
                <a:ahLst/>
                <a:cxnLst/>
                <a:rect l="l" t="t" r="r" b="b"/>
                <a:pathLst>
                  <a:path w="14081" h="31179" extrusionOk="0">
                    <a:moveTo>
                      <a:pt x="4434" y="1"/>
                    </a:moveTo>
                    <a:cubicBezTo>
                      <a:pt x="3650" y="1"/>
                      <a:pt x="2847" y="89"/>
                      <a:pt x="2117" y="258"/>
                    </a:cubicBezTo>
                    <a:cubicBezTo>
                      <a:pt x="589" y="612"/>
                      <a:pt x="1" y="964"/>
                      <a:pt x="1" y="964"/>
                    </a:cubicBezTo>
                    <a:cubicBezTo>
                      <a:pt x="503" y="1873"/>
                      <a:pt x="8820" y="21305"/>
                      <a:pt x="10739" y="31178"/>
                    </a:cubicBezTo>
                    <a:cubicBezTo>
                      <a:pt x="13052" y="30594"/>
                      <a:pt x="14081" y="25774"/>
                      <a:pt x="13405" y="20836"/>
                    </a:cubicBezTo>
                    <a:cubicBezTo>
                      <a:pt x="12337" y="13033"/>
                      <a:pt x="8466" y="1669"/>
                      <a:pt x="8466" y="1669"/>
                    </a:cubicBezTo>
                    <a:cubicBezTo>
                      <a:pt x="8097" y="515"/>
                      <a:pt x="6321" y="1"/>
                      <a:pt x="44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1862"/>
              </a:p>
            </p:txBody>
          </p:sp>
        </p:grpSp>
        <p:sp>
          <p:nvSpPr>
            <p:cNvPr id="90" name="Google Shape;899;p40">
              <a:extLst>
                <a:ext uri="{FF2B5EF4-FFF2-40B4-BE49-F238E27FC236}">
                  <a16:creationId xmlns:a16="http://schemas.microsoft.com/office/drawing/2014/main" xmlns="" id="{714F3B72-C488-A270-A97F-AF7DFD3D0089}"/>
                </a:ext>
              </a:extLst>
            </p:cNvPr>
            <p:cNvSpPr/>
            <p:nvPr/>
          </p:nvSpPr>
          <p:spPr>
            <a:xfrm>
              <a:off x="545540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  <p:sp>
          <p:nvSpPr>
            <p:cNvPr id="91" name="Google Shape;900;p40">
              <a:extLst>
                <a:ext uri="{FF2B5EF4-FFF2-40B4-BE49-F238E27FC236}">
                  <a16:creationId xmlns:a16="http://schemas.microsoft.com/office/drawing/2014/main" xmlns="" id="{CE612D1A-1133-C624-28A1-5897E7D0C4E2}"/>
                </a:ext>
              </a:extLst>
            </p:cNvPr>
            <p:cNvSpPr/>
            <p:nvPr/>
          </p:nvSpPr>
          <p:spPr>
            <a:xfrm>
              <a:off x="5793552" y="2359401"/>
              <a:ext cx="83402" cy="74597"/>
            </a:xfrm>
            <a:custGeom>
              <a:avLst/>
              <a:gdLst/>
              <a:ahLst/>
              <a:cxnLst/>
              <a:rect l="l" t="t" r="r" b="b"/>
              <a:pathLst>
                <a:path w="2428" h="2172" extrusionOk="0">
                  <a:moveTo>
                    <a:pt x="1215" y="0"/>
                  </a:moveTo>
                  <a:cubicBezTo>
                    <a:pt x="555" y="0"/>
                    <a:pt x="16" y="478"/>
                    <a:pt x="9" y="1074"/>
                  </a:cubicBezTo>
                  <a:cubicBezTo>
                    <a:pt x="0" y="1675"/>
                    <a:pt x="535" y="2166"/>
                    <a:pt x="1201" y="2172"/>
                  </a:cubicBezTo>
                  <a:cubicBezTo>
                    <a:pt x="1205" y="2172"/>
                    <a:pt x="1209" y="2172"/>
                    <a:pt x="1214" y="2172"/>
                  </a:cubicBezTo>
                  <a:cubicBezTo>
                    <a:pt x="1874" y="2172"/>
                    <a:pt x="2413" y="1694"/>
                    <a:pt x="2420" y="1097"/>
                  </a:cubicBezTo>
                  <a:cubicBezTo>
                    <a:pt x="2427" y="497"/>
                    <a:pt x="1893" y="6"/>
                    <a:pt x="1227" y="0"/>
                  </a:cubicBezTo>
                  <a:cubicBezTo>
                    <a:pt x="1223" y="0"/>
                    <a:pt x="1219" y="0"/>
                    <a:pt x="1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  <p:sp>
          <p:nvSpPr>
            <p:cNvPr id="92" name="Google Shape;901;p40">
              <a:extLst>
                <a:ext uri="{FF2B5EF4-FFF2-40B4-BE49-F238E27FC236}">
                  <a16:creationId xmlns:a16="http://schemas.microsoft.com/office/drawing/2014/main" xmlns="" id="{95F16956-5F6C-EB87-2003-ED4BDF48AA36}"/>
                </a:ext>
              </a:extLst>
            </p:cNvPr>
            <p:cNvSpPr/>
            <p:nvPr/>
          </p:nvSpPr>
          <p:spPr>
            <a:xfrm rot="-231381">
              <a:off x="5586276" y="2587809"/>
              <a:ext cx="230960" cy="128296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1862"/>
            </a:p>
          </p:txBody>
        </p:sp>
      </p:grpSp>
    </p:spTree>
    <p:extLst>
      <p:ext uri="{BB962C8B-B14F-4D97-AF65-F5344CB8AC3E}">
        <p14:creationId xmlns:p14="http://schemas.microsoft.com/office/powerpoint/2010/main" val="3484670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8197;p39"/>
          <p:cNvSpPr/>
          <p:nvPr/>
        </p:nvSpPr>
        <p:spPr>
          <a:xfrm>
            <a:off x="6907671" y="3777248"/>
            <a:ext cx="1322218" cy="1107219"/>
          </a:xfrm>
          <a:custGeom>
            <a:avLst/>
            <a:gdLst/>
            <a:ahLst/>
            <a:cxnLst/>
            <a:rect l="l" t="t" r="r" b="b"/>
            <a:pathLst>
              <a:path w="17847" h="14945" extrusionOk="0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8" name="Google Shape;8198;p39"/>
          <p:cNvSpPr/>
          <p:nvPr/>
        </p:nvSpPr>
        <p:spPr>
          <a:xfrm>
            <a:off x="8301543" y="3559732"/>
            <a:ext cx="1322218" cy="1104775"/>
          </a:xfrm>
          <a:custGeom>
            <a:avLst/>
            <a:gdLst/>
            <a:ahLst/>
            <a:cxnLst/>
            <a:rect l="l" t="t" r="r" b="b"/>
            <a:pathLst>
              <a:path w="17847" h="14912" extrusionOk="0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9" name="Google Shape;8199;p39"/>
          <p:cNvSpPr/>
          <p:nvPr/>
        </p:nvSpPr>
        <p:spPr>
          <a:xfrm>
            <a:off x="8916910" y="4964555"/>
            <a:ext cx="3103992" cy="1961212"/>
          </a:xfrm>
          <a:custGeom>
            <a:avLst/>
            <a:gdLst/>
            <a:ahLst/>
            <a:cxnLst/>
            <a:rect l="l" t="t" r="r" b="b"/>
            <a:pathLst>
              <a:path w="41897" h="26472" extrusionOk="0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0" name="Google Shape;8200;p39"/>
          <p:cNvSpPr/>
          <p:nvPr/>
        </p:nvSpPr>
        <p:spPr>
          <a:xfrm>
            <a:off x="9513680" y="5157475"/>
            <a:ext cx="750642" cy="599358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1" name="Google Shape;8201;p39"/>
          <p:cNvSpPr/>
          <p:nvPr/>
        </p:nvSpPr>
        <p:spPr>
          <a:xfrm>
            <a:off x="7577417" y="6517919"/>
            <a:ext cx="1613822" cy="405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2" name="Google Shape;8202;p39"/>
          <p:cNvSpPr/>
          <p:nvPr/>
        </p:nvSpPr>
        <p:spPr>
          <a:xfrm>
            <a:off x="6897816" y="3374443"/>
            <a:ext cx="1868381" cy="1391414"/>
          </a:xfrm>
          <a:custGeom>
            <a:avLst/>
            <a:gdLst/>
            <a:ahLst/>
            <a:cxnLst/>
            <a:rect l="l" t="t" r="r" b="b"/>
            <a:pathLst>
              <a:path w="25219" h="18781" extrusionOk="0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3" name="Google Shape;8203;p39"/>
          <p:cNvSpPr/>
          <p:nvPr/>
        </p:nvSpPr>
        <p:spPr>
          <a:xfrm>
            <a:off x="6957159" y="3448529"/>
            <a:ext cx="1809039" cy="1166563"/>
          </a:xfrm>
          <a:custGeom>
            <a:avLst/>
            <a:gdLst/>
            <a:ahLst/>
            <a:cxnLst/>
            <a:rect l="l" t="t" r="r" b="b"/>
            <a:pathLst>
              <a:path w="24418" h="15746" extrusionOk="0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4" name="Google Shape;8204;p39"/>
          <p:cNvSpPr/>
          <p:nvPr/>
        </p:nvSpPr>
        <p:spPr>
          <a:xfrm>
            <a:off x="7747965" y="2912293"/>
            <a:ext cx="1865862" cy="1391414"/>
          </a:xfrm>
          <a:custGeom>
            <a:avLst/>
            <a:gdLst/>
            <a:ahLst/>
            <a:cxnLst/>
            <a:rect l="l" t="t" r="r" b="b"/>
            <a:pathLst>
              <a:path w="25185" h="18781" extrusionOk="0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5" name="Google Shape;8205;p39"/>
          <p:cNvSpPr/>
          <p:nvPr/>
        </p:nvSpPr>
        <p:spPr>
          <a:xfrm>
            <a:off x="8897128" y="3559732"/>
            <a:ext cx="716710" cy="724193"/>
          </a:xfrm>
          <a:custGeom>
            <a:avLst/>
            <a:gdLst/>
            <a:ahLst/>
            <a:cxnLst/>
            <a:rect l="l" t="t" r="r" b="b"/>
            <a:pathLst>
              <a:path w="9674" h="9775" extrusionOk="0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6" name="Google Shape;8206;p39"/>
          <p:cNvSpPr/>
          <p:nvPr/>
        </p:nvSpPr>
        <p:spPr>
          <a:xfrm>
            <a:off x="7453839" y="5516719"/>
            <a:ext cx="778573" cy="587874"/>
          </a:xfrm>
          <a:custGeom>
            <a:avLst/>
            <a:gdLst/>
            <a:ahLst/>
            <a:cxnLst/>
            <a:rect l="l" t="t" r="r" b="b"/>
            <a:pathLst>
              <a:path w="10509" h="7935" extrusionOk="0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7" name="Google Shape;8207;p39"/>
          <p:cNvSpPr/>
          <p:nvPr/>
        </p:nvSpPr>
        <p:spPr>
          <a:xfrm>
            <a:off x="7453840" y="5524423"/>
            <a:ext cx="692040" cy="521568"/>
          </a:xfrm>
          <a:custGeom>
            <a:avLst/>
            <a:gdLst/>
            <a:ahLst/>
            <a:cxnLst/>
            <a:rect l="l" t="t" r="r" b="b"/>
            <a:pathLst>
              <a:path w="9341" h="7040" extrusionOk="0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8" name="Google Shape;8208;p39"/>
          <p:cNvSpPr/>
          <p:nvPr/>
        </p:nvSpPr>
        <p:spPr>
          <a:xfrm>
            <a:off x="7691140" y="5625774"/>
            <a:ext cx="847695" cy="761236"/>
          </a:xfrm>
          <a:custGeom>
            <a:avLst/>
            <a:gdLst/>
            <a:ahLst/>
            <a:cxnLst/>
            <a:rect l="l" t="t" r="r" b="b"/>
            <a:pathLst>
              <a:path w="11442" h="10275" extrusionOk="0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9" name="Google Shape;8209;p39"/>
          <p:cNvSpPr/>
          <p:nvPr/>
        </p:nvSpPr>
        <p:spPr>
          <a:xfrm>
            <a:off x="7708402" y="5625773"/>
            <a:ext cx="469633" cy="281824"/>
          </a:xfrm>
          <a:custGeom>
            <a:avLst/>
            <a:gdLst/>
            <a:ahLst/>
            <a:cxnLst/>
            <a:rect l="l" t="t" r="r" b="b"/>
            <a:pathLst>
              <a:path w="6339" h="3804" extrusionOk="0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0" name="Google Shape;8210;p39"/>
          <p:cNvSpPr/>
          <p:nvPr/>
        </p:nvSpPr>
        <p:spPr>
          <a:xfrm>
            <a:off x="7053473" y="5131693"/>
            <a:ext cx="1149300" cy="867105"/>
          </a:xfrm>
          <a:custGeom>
            <a:avLst/>
            <a:gdLst/>
            <a:ahLst/>
            <a:cxnLst/>
            <a:rect l="l" t="t" r="r" b="b"/>
            <a:pathLst>
              <a:path w="15513" h="11704" extrusionOk="0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1" name="Google Shape;8211;p39"/>
          <p:cNvSpPr/>
          <p:nvPr/>
        </p:nvSpPr>
        <p:spPr>
          <a:xfrm>
            <a:off x="7612015" y="5269937"/>
            <a:ext cx="605581" cy="726638"/>
          </a:xfrm>
          <a:custGeom>
            <a:avLst/>
            <a:gdLst/>
            <a:ahLst/>
            <a:cxnLst/>
            <a:rect l="l" t="t" r="r" b="b"/>
            <a:pathLst>
              <a:path w="8174" h="9808" extrusionOk="0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2" name="Google Shape;8212;p39"/>
          <p:cNvSpPr/>
          <p:nvPr/>
        </p:nvSpPr>
        <p:spPr>
          <a:xfrm>
            <a:off x="7055992" y="5148807"/>
            <a:ext cx="511639" cy="781018"/>
          </a:xfrm>
          <a:custGeom>
            <a:avLst/>
            <a:gdLst/>
            <a:ahLst/>
            <a:cxnLst/>
            <a:rect l="l" t="t" r="r" b="b"/>
            <a:pathLst>
              <a:path w="6906" h="10542" extrusionOk="0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3" name="Google Shape;8213;p39"/>
          <p:cNvSpPr/>
          <p:nvPr/>
        </p:nvSpPr>
        <p:spPr>
          <a:xfrm>
            <a:off x="7325372" y="5210596"/>
            <a:ext cx="323832" cy="249670"/>
          </a:xfrm>
          <a:custGeom>
            <a:avLst/>
            <a:gdLst/>
            <a:ahLst/>
            <a:cxnLst/>
            <a:rect l="l" t="t" r="r" b="b"/>
            <a:pathLst>
              <a:path w="4371" h="3370" extrusionOk="0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4" name="Google Shape;8214;p39"/>
          <p:cNvSpPr/>
          <p:nvPr/>
        </p:nvSpPr>
        <p:spPr>
          <a:xfrm>
            <a:off x="7965410" y="4096042"/>
            <a:ext cx="1925205" cy="2827280"/>
          </a:xfrm>
          <a:custGeom>
            <a:avLst/>
            <a:gdLst/>
            <a:ahLst/>
            <a:cxnLst/>
            <a:rect l="l" t="t" r="r" b="b"/>
            <a:pathLst>
              <a:path w="25986" h="38162" extrusionOk="0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5" name="Google Shape;8215;p39"/>
          <p:cNvSpPr/>
          <p:nvPr/>
        </p:nvSpPr>
        <p:spPr>
          <a:xfrm>
            <a:off x="8684573" y="4177610"/>
            <a:ext cx="1203606" cy="2745710"/>
          </a:xfrm>
          <a:custGeom>
            <a:avLst/>
            <a:gdLst/>
            <a:ahLst/>
            <a:cxnLst/>
            <a:rect l="l" t="t" r="r" b="b"/>
            <a:pathLst>
              <a:path w="16246" h="37061" extrusionOk="0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6" name="Google Shape;8216;p39"/>
          <p:cNvSpPr/>
          <p:nvPr/>
        </p:nvSpPr>
        <p:spPr>
          <a:xfrm>
            <a:off x="7965409" y="4096042"/>
            <a:ext cx="1000979" cy="617880"/>
          </a:xfrm>
          <a:custGeom>
            <a:avLst/>
            <a:gdLst/>
            <a:ahLst/>
            <a:cxnLst/>
            <a:rect l="l" t="t" r="r" b="b"/>
            <a:pathLst>
              <a:path w="13511" h="8340" extrusionOk="0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7" name="Google Shape;8217;p39"/>
          <p:cNvSpPr/>
          <p:nvPr/>
        </p:nvSpPr>
        <p:spPr>
          <a:xfrm>
            <a:off x="6776685" y="2382058"/>
            <a:ext cx="2727634" cy="2141611"/>
          </a:xfrm>
          <a:custGeom>
            <a:avLst/>
            <a:gdLst/>
            <a:ahLst/>
            <a:cxnLst/>
            <a:rect l="l" t="t" r="r" b="b"/>
            <a:pathLst>
              <a:path w="36817" h="28907" extrusionOk="0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8" name="Google Shape;8218;p39"/>
          <p:cNvSpPr/>
          <p:nvPr/>
        </p:nvSpPr>
        <p:spPr>
          <a:xfrm>
            <a:off x="9067677" y="3324953"/>
            <a:ext cx="135948" cy="494378"/>
          </a:xfrm>
          <a:custGeom>
            <a:avLst/>
            <a:gdLst/>
            <a:ahLst/>
            <a:cxnLst/>
            <a:rect l="l" t="t" r="r" b="b"/>
            <a:pathLst>
              <a:path w="1835" h="6673" extrusionOk="0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9" name="Google Shape;8219;p39"/>
          <p:cNvSpPr/>
          <p:nvPr/>
        </p:nvSpPr>
        <p:spPr>
          <a:xfrm>
            <a:off x="7728183" y="3338140"/>
            <a:ext cx="1776144" cy="1183010"/>
          </a:xfrm>
          <a:custGeom>
            <a:avLst/>
            <a:gdLst/>
            <a:ahLst/>
            <a:cxnLst/>
            <a:rect l="l" t="t" r="r" b="b"/>
            <a:pathLst>
              <a:path w="23974" h="15968" extrusionOk="0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0" name="Google Shape;8220;p39"/>
          <p:cNvSpPr/>
          <p:nvPr/>
        </p:nvSpPr>
        <p:spPr>
          <a:xfrm>
            <a:off x="6776685" y="2383391"/>
            <a:ext cx="1416158" cy="2068563"/>
          </a:xfrm>
          <a:custGeom>
            <a:avLst/>
            <a:gdLst/>
            <a:ahLst/>
            <a:cxnLst/>
            <a:rect l="l" t="t" r="r" b="b"/>
            <a:pathLst>
              <a:path w="19115" h="27921" extrusionOk="0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1" name="Google Shape;8221;p39"/>
          <p:cNvSpPr/>
          <p:nvPr/>
        </p:nvSpPr>
        <p:spPr>
          <a:xfrm>
            <a:off x="9210960" y="4427207"/>
            <a:ext cx="1055359" cy="840287"/>
          </a:xfrm>
          <a:custGeom>
            <a:avLst/>
            <a:gdLst/>
            <a:ahLst/>
            <a:cxnLst/>
            <a:rect l="l" t="t" r="r" b="b"/>
            <a:pathLst>
              <a:path w="14245" h="11342" extrusionOk="0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2" name="Google Shape;8222;p39"/>
          <p:cNvSpPr/>
          <p:nvPr/>
        </p:nvSpPr>
        <p:spPr>
          <a:xfrm>
            <a:off x="9285122" y="4607606"/>
            <a:ext cx="944081" cy="595653"/>
          </a:xfrm>
          <a:custGeom>
            <a:avLst/>
            <a:gdLst/>
            <a:ahLst/>
            <a:cxnLst/>
            <a:rect l="l" t="t" r="r" b="b"/>
            <a:pathLst>
              <a:path w="12743" h="8040" extrusionOk="0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3" name="Google Shape;8223;p39"/>
          <p:cNvSpPr/>
          <p:nvPr/>
        </p:nvSpPr>
        <p:spPr>
          <a:xfrm>
            <a:off x="9361728" y="4874466"/>
            <a:ext cx="284268" cy="798353"/>
          </a:xfrm>
          <a:custGeom>
            <a:avLst/>
            <a:gdLst/>
            <a:ahLst/>
            <a:cxnLst/>
            <a:rect l="l" t="t" r="r" b="b"/>
            <a:pathLst>
              <a:path w="3837" h="10776" extrusionOk="0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4" name="Google Shape;8224;p39"/>
          <p:cNvSpPr/>
          <p:nvPr/>
        </p:nvSpPr>
        <p:spPr>
          <a:xfrm>
            <a:off x="9173917" y="4311039"/>
            <a:ext cx="1055284" cy="840287"/>
          </a:xfrm>
          <a:custGeom>
            <a:avLst/>
            <a:gdLst/>
            <a:ahLst/>
            <a:cxnLst/>
            <a:rect l="l" t="t" r="r" b="b"/>
            <a:pathLst>
              <a:path w="14244" h="11342" extrusionOk="0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5" name="Google Shape;8225;p39"/>
          <p:cNvSpPr/>
          <p:nvPr/>
        </p:nvSpPr>
        <p:spPr>
          <a:xfrm>
            <a:off x="9208516" y="4449434"/>
            <a:ext cx="1020686" cy="701893"/>
          </a:xfrm>
          <a:custGeom>
            <a:avLst/>
            <a:gdLst/>
            <a:ahLst/>
            <a:cxnLst/>
            <a:rect l="l" t="t" r="r" b="b"/>
            <a:pathLst>
              <a:path w="13777" h="9474" extrusionOk="0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6" name="Google Shape;8226;p39"/>
          <p:cNvSpPr/>
          <p:nvPr/>
        </p:nvSpPr>
        <p:spPr>
          <a:xfrm>
            <a:off x="8247163" y="4965961"/>
            <a:ext cx="336129" cy="1957359"/>
          </a:xfrm>
          <a:custGeom>
            <a:avLst/>
            <a:gdLst/>
            <a:ahLst/>
            <a:cxnLst/>
            <a:rect l="l" t="t" r="r" b="b"/>
            <a:pathLst>
              <a:path w="4537" h="26420" extrusionOk="0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7" name="Google Shape;8227;p39"/>
          <p:cNvSpPr/>
          <p:nvPr/>
        </p:nvSpPr>
        <p:spPr>
          <a:xfrm>
            <a:off x="7883840" y="2044817"/>
            <a:ext cx="2365130" cy="1411195"/>
          </a:xfrm>
          <a:custGeom>
            <a:avLst/>
            <a:gdLst/>
            <a:ahLst/>
            <a:cxnLst/>
            <a:rect l="l" t="t" r="r" b="b"/>
            <a:pathLst>
              <a:path w="31924" h="19048" extrusionOk="0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8" name="Google Shape;8228;p39"/>
          <p:cNvSpPr/>
          <p:nvPr/>
        </p:nvSpPr>
        <p:spPr>
          <a:xfrm>
            <a:off x="8301542" y="2230181"/>
            <a:ext cx="1890607" cy="1057803"/>
          </a:xfrm>
          <a:custGeom>
            <a:avLst/>
            <a:gdLst/>
            <a:ahLst/>
            <a:cxnLst/>
            <a:rect l="l" t="t" r="r" b="b"/>
            <a:pathLst>
              <a:path w="25519" h="14278" extrusionOk="0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9" name="Google Shape;8229;p39"/>
          <p:cNvSpPr/>
          <p:nvPr/>
        </p:nvSpPr>
        <p:spPr>
          <a:xfrm>
            <a:off x="8897128" y="2516895"/>
            <a:ext cx="1947432" cy="1124482"/>
          </a:xfrm>
          <a:custGeom>
            <a:avLst/>
            <a:gdLst/>
            <a:ahLst/>
            <a:cxnLst/>
            <a:rect l="l" t="t" r="r" b="b"/>
            <a:pathLst>
              <a:path w="26286" h="15178" extrusionOk="0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0" name="Google Shape;8230;p39"/>
          <p:cNvSpPr/>
          <p:nvPr/>
        </p:nvSpPr>
        <p:spPr>
          <a:xfrm>
            <a:off x="9757130" y="3045721"/>
            <a:ext cx="835396" cy="595653"/>
          </a:xfrm>
          <a:custGeom>
            <a:avLst/>
            <a:gdLst/>
            <a:ahLst/>
            <a:cxnLst/>
            <a:rect l="l" t="t" r="r" b="b"/>
            <a:pathLst>
              <a:path w="11276" h="8040" extrusionOk="0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1" name="Google Shape;8231;p39"/>
          <p:cNvSpPr/>
          <p:nvPr/>
        </p:nvSpPr>
        <p:spPr>
          <a:xfrm>
            <a:off x="9458115" y="2717075"/>
            <a:ext cx="709302" cy="484451"/>
          </a:xfrm>
          <a:custGeom>
            <a:avLst/>
            <a:gdLst/>
            <a:ahLst/>
            <a:cxnLst/>
            <a:rect l="l" t="t" r="r" b="b"/>
            <a:pathLst>
              <a:path w="9574" h="6539" extrusionOk="0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2" name="Google Shape;8232;p39"/>
          <p:cNvSpPr/>
          <p:nvPr/>
        </p:nvSpPr>
        <p:spPr>
          <a:xfrm>
            <a:off x="6808838" y="38118"/>
            <a:ext cx="5352955" cy="2720817"/>
          </a:xfrm>
          <a:custGeom>
            <a:avLst/>
            <a:gdLst/>
            <a:ahLst/>
            <a:cxnLst/>
            <a:rect l="l" t="t" r="r" b="b"/>
            <a:pathLst>
              <a:path w="72253" h="36725" extrusionOk="0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3" name="Google Shape;8233;p39"/>
          <p:cNvSpPr/>
          <p:nvPr/>
        </p:nvSpPr>
        <p:spPr>
          <a:xfrm>
            <a:off x="7228985" y="381657"/>
            <a:ext cx="4932811" cy="2004329"/>
          </a:xfrm>
          <a:custGeom>
            <a:avLst/>
            <a:gdLst/>
            <a:ahLst/>
            <a:cxnLst/>
            <a:rect l="l" t="t" r="r" b="b"/>
            <a:pathLst>
              <a:path w="66582" h="27054" extrusionOk="0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4" name="Google Shape;8234;p39"/>
          <p:cNvSpPr/>
          <p:nvPr/>
        </p:nvSpPr>
        <p:spPr>
          <a:xfrm>
            <a:off x="11403049" y="1053841"/>
            <a:ext cx="758791" cy="1603967"/>
          </a:xfrm>
          <a:custGeom>
            <a:avLst/>
            <a:gdLst/>
            <a:ahLst/>
            <a:cxnLst/>
            <a:rect l="l" t="t" r="r" b="b"/>
            <a:pathLst>
              <a:path w="10242" h="21650" extrusionOk="0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5" name="Google Shape;8235;p39"/>
          <p:cNvSpPr/>
          <p:nvPr/>
        </p:nvSpPr>
        <p:spPr>
          <a:xfrm>
            <a:off x="11403049" y="1113183"/>
            <a:ext cx="758791" cy="1384005"/>
          </a:xfrm>
          <a:custGeom>
            <a:avLst/>
            <a:gdLst/>
            <a:ahLst/>
            <a:cxnLst/>
            <a:rect l="l" t="t" r="r" b="b"/>
            <a:pathLst>
              <a:path w="10242" h="18681" extrusionOk="0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6" name="Google Shape;8236;p39"/>
          <p:cNvSpPr/>
          <p:nvPr/>
        </p:nvSpPr>
        <p:spPr>
          <a:xfrm>
            <a:off x="9991912" y="1004426"/>
            <a:ext cx="2169913" cy="5925567"/>
          </a:xfrm>
          <a:custGeom>
            <a:avLst/>
            <a:gdLst/>
            <a:ahLst/>
            <a:cxnLst/>
            <a:rect l="l" t="t" r="r" b="b"/>
            <a:pathLst>
              <a:path w="29289" h="79982" extrusionOk="0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7" name="Google Shape;8237;p39"/>
          <p:cNvSpPr/>
          <p:nvPr/>
        </p:nvSpPr>
        <p:spPr>
          <a:xfrm>
            <a:off x="10174833" y="2099197"/>
            <a:ext cx="879849" cy="4826571"/>
          </a:xfrm>
          <a:custGeom>
            <a:avLst/>
            <a:gdLst/>
            <a:ahLst/>
            <a:cxnLst/>
            <a:rect l="l" t="t" r="r" b="b"/>
            <a:pathLst>
              <a:path w="11876" h="65148" extrusionOk="0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8" name="Google Shape;8238;p39"/>
          <p:cNvSpPr/>
          <p:nvPr/>
        </p:nvSpPr>
        <p:spPr>
          <a:xfrm>
            <a:off x="9991912" y="1004426"/>
            <a:ext cx="2169913" cy="2654288"/>
          </a:xfrm>
          <a:custGeom>
            <a:avLst/>
            <a:gdLst/>
            <a:ahLst/>
            <a:cxnLst/>
            <a:rect l="l" t="t" r="r" b="b"/>
            <a:pathLst>
              <a:path w="29289" h="35827" extrusionOk="0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9" name="Google Shape;8239;p39"/>
          <p:cNvSpPr/>
          <p:nvPr/>
        </p:nvSpPr>
        <p:spPr>
          <a:xfrm>
            <a:off x="10328044" y="8484"/>
            <a:ext cx="1833783" cy="884812"/>
          </a:xfrm>
          <a:custGeom>
            <a:avLst/>
            <a:gdLst/>
            <a:ahLst/>
            <a:cxnLst/>
            <a:rect l="l" t="t" r="r" b="b"/>
            <a:pathLst>
              <a:path w="24752" h="11943" extrusionOk="0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0" name="Google Shape;8240;p39"/>
          <p:cNvSpPr/>
          <p:nvPr/>
        </p:nvSpPr>
        <p:spPr>
          <a:xfrm>
            <a:off x="6401063" y="8484"/>
            <a:ext cx="5372735" cy="1690574"/>
          </a:xfrm>
          <a:custGeom>
            <a:avLst/>
            <a:gdLst/>
            <a:ahLst/>
            <a:cxnLst/>
            <a:rect l="l" t="t" r="r" b="b"/>
            <a:pathLst>
              <a:path w="72520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1" name="Google Shape;8241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2" name="Google Shape;8242;p39"/>
          <p:cNvSpPr/>
          <p:nvPr/>
        </p:nvSpPr>
        <p:spPr>
          <a:xfrm>
            <a:off x="7738038" y="1852119"/>
            <a:ext cx="2377502" cy="1356816"/>
          </a:xfrm>
          <a:custGeom>
            <a:avLst/>
            <a:gdLst/>
            <a:ahLst/>
            <a:cxnLst/>
            <a:rect l="l" t="t" r="r" b="b"/>
            <a:pathLst>
              <a:path w="32091" h="18314" extrusionOk="0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3" name="Google Shape;8243;p39"/>
          <p:cNvSpPr/>
          <p:nvPr/>
        </p:nvSpPr>
        <p:spPr>
          <a:xfrm>
            <a:off x="9860926" y="4810234"/>
            <a:ext cx="2061153" cy="1134409"/>
          </a:xfrm>
          <a:custGeom>
            <a:avLst/>
            <a:gdLst/>
            <a:ahLst/>
            <a:cxnLst/>
            <a:rect l="l" t="t" r="r" b="b"/>
            <a:pathLst>
              <a:path w="27821" h="15312" extrusionOk="0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4" name="Google Shape;8244;p39"/>
          <p:cNvSpPr/>
          <p:nvPr/>
        </p:nvSpPr>
        <p:spPr>
          <a:xfrm>
            <a:off x="11249836" y="5148807"/>
            <a:ext cx="669813" cy="75138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5" name="Google Shape;8245;p39"/>
          <p:cNvSpPr/>
          <p:nvPr/>
        </p:nvSpPr>
        <p:spPr>
          <a:xfrm>
            <a:off x="10352716" y="3878526"/>
            <a:ext cx="1809112" cy="2172358"/>
          </a:xfrm>
          <a:custGeom>
            <a:avLst/>
            <a:gdLst/>
            <a:ahLst/>
            <a:cxnLst/>
            <a:rect l="l" t="t" r="r" b="b"/>
            <a:pathLst>
              <a:path w="24419" h="29322" extrusionOk="0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6" name="Google Shape;8246;p39"/>
          <p:cNvSpPr/>
          <p:nvPr/>
        </p:nvSpPr>
        <p:spPr>
          <a:xfrm>
            <a:off x="11482173" y="4303631"/>
            <a:ext cx="679668" cy="1314808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7" name="Google Shape;8247;p39"/>
          <p:cNvSpPr/>
          <p:nvPr/>
        </p:nvSpPr>
        <p:spPr>
          <a:xfrm>
            <a:off x="8481945" y="5287274"/>
            <a:ext cx="3679864" cy="1636046"/>
          </a:xfrm>
          <a:custGeom>
            <a:avLst/>
            <a:gdLst/>
            <a:ahLst/>
            <a:cxnLst/>
            <a:rect l="l" t="t" r="r" b="b"/>
            <a:pathLst>
              <a:path w="49670" h="22083" extrusionOk="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8" name="Google Shape;8248;p39"/>
          <p:cNvSpPr/>
          <p:nvPr/>
        </p:nvSpPr>
        <p:spPr>
          <a:xfrm>
            <a:off x="6401062" y="8484"/>
            <a:ext cx="5002008" cy="1690574"/>
          </a:xfrm>
          <a:custGeom>
            <a:avLst/>
            <a:gdLst/>
            <a:ahLst/>
            <a:cxnLst/>
            <a:rect l="l" t="t" r="r" b="b"/>
            <a:pathLst>
              <a:path w="67516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9" name="Google Shape;8249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0" name="Google Shape;8250;p39"/>
          <p:cNvSpPr/>
          <p:nvPr/>
        </p:nvSpPr>
        <p:spPr>
          <a:xfrm>
            <a:off x="7283737" y="295123"/>
            <a:ext cx="896740" cy="445852"/>
          </a:xfrm>
          <a:custGeom>
            <a:avLst/>
            <a:gdLst/>
            <a:ahLst/>
            <a:cxnLst/>
            <a:rect l="l" t="t" r="r" b="b"/>
            <a:pathLst>
              <a:path w="12104" h="6018" extrusionOk="0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1" name="Google Shape;8251;p39"/>
          <p:cNvSpPr/>
          <p:nvPr/>
        </p:nvSpPr>
        <p:spPr>
          <a:xfrm>
            <a:off x="11598267" y="8483"/>
            <a:ext cx="175585" cy="575873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2" name="Google Shape;8252;p39"/>
          <p:cNvSpPr/>
          <p:nvPr/>
        </p:nvSpPr>
        <p:spPr>
          <a:xfrm>
            <a:off x="7738037" y="1852119"/>
            <a:ext cx="1779477" cy="1262875"/>
          </a:xfrm>
          <a:custGeom>
            <a:avLst/>
            <a:gdLst/>
            <a:ahLst/>
            <a:cxnLst/>
            <a:rect l="l" t="t" r="r" b="b"/>
            <a:pathLst>
              <a:path w="24019" h="17046" extrusionOk="0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3" name="Google Shape;8253;p39"/>
          <p:cNvSpPr/>
          <p:nvPr/>
        </p:nvSpPr>
        <p:spPr>
          <a:xfrm>
            <a:off x="6969459" y="3374442"/>
            <a:ext cx="494378" cy="721674"/>
          </a:xfrm>
          <a:custGeom>
            <a:avLst/>
            <a:gdLst/>
            <a:ahLst/>
            <a:cxnLst/>
            <a:rect l="l" t="t" r="r" b="b"/>
            <a:pathLst>
              <a:path w="6673" h="9741" extrusionOk="0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4" name="Google Shape;8254;p39"/>
          <p:cNvSpPr/>
          <p:nvPr/>
        </p:nvSpPr>
        <p:spPr>
          <a:xfrm>
            <a:off x="8864974" y="2331532"/>
            <a:ext cx="1250576" cy="835396"/>
          </a:xfrm>
          <a:custGeom>
            <a:avLst/>
            <a:gdLst/>
            <a:ahLst/>
            <a:cxnLst/>
            <a:rect l="l" t="t" r="r" b="b"/>
            <a:pathLst>
              <a:path w="16880" h="11276" extrusionOk="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5" name="Google Shape;8255;p39"/>
          <p:cNvSpPr/>
          <p:nvPr/>
        </p:nvSpPr>
        <p:spPr>
          <a:xfrm>
            <a:off x="9178881" y="4311040"/>
            <a:ext cx="590690" cy="378210"/>
          </a:xfrm>
          <a:custGeom>
            <a:avLst/>
            <a:gdLst/>
            <a:ahLst/>
            <a:cxnLst/>
            <a:rect l="l" t="t" r="r" b="b"/>
            <a:pathLst>
              <a:path w="7973" h="5105" extrusionOk="0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6" name="Google Shape;8256;p39"/>
          <p:cNvSpPr/>
          <p:nvPr/>
        </p:nvSpPr>
        <p:spPr>
          <a:xfrm>
            <a:off x="9986948" y="6105186"/>
            <a:ext cx="2174877" cy="818135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7" name="Google Shape;8257;p39"/>
          <p:cNvSpPr/>
          <p:nvPr/>
        </p:nvSpPr>
        <p:spPr>
          <a:xfrm>
            <a:off x="10276109" y="5288015"/>
            <a:ext cx="1885718" cy="1044616"/>
          </a:xfrm>
          <a:custGeom>
            <a:avLst/>
            <a:gdLst/>
            <a:ahLst/>
            <a:cxnLst/>
            <a:rect l="l" t="t" r="r" b="b"/>
            <a:pathLst>
              <a:path w="25453" h="14100" extrusionOk="0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8" name="Google Shape;8258;p39"/>
          <p:cNvSpPr/>
          <p:nvPr/>
        </p:nvSpPr>
        <p:spPr>
          <a:xfrm>
            <a:off x="8484389" y="6347374"/>
            <a:ext cx="1505136" cy="575946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70" name="Google Shape;7902;p32">
            <a:extLst>
              <a:ext uri="{FF2B5EF4-FFF2-40B4-BE49-F238E27FC236}">
                <a16:creationId xmlns:a16="http://schemas.microsoft.com/office/drawing/2014/main" xmlns="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420660" y="1183799"/>
            <a:ext cx="7867687" cy="263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700+ Free Back To School &amp; School Images">
            <a:extLst>
              <a:ext uri="{FF2B5EF4-FFF2-40B4-BE49-F238E27FC236}">
                <a16:creationId xmlns:a16="http://schemas.microsoft.com/office/drawing/2014/main" xmlns="" id="{5284E16A-E1D7-7DDF-D376-C07280CE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633" y="4667995"/>
            <a:ext cx="2985164" cy="2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FAD3C5-F4A8-7330-3779-AE5FC6081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11" y="4486669"/>
            <a:ext cx="2188654" cy="219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EBD430-BD2D-47B3-B9F8-B37634B177D4}"/>
              </a:ext>
            </a:extLst>
          </p:cNvPr>
          <p:cNvSpPr txBox="1"/>
          <p:nvPr/>
        </p:nvSpPr>
        <p:spPr>
          <a:xfrm>
            <a:off x="916808" y="905654"/>
            <a:ext cx="1032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1</a:t>
            </a:r>
            <a:r>
              <a:rPr lang="en-US" sz="3600" dirty="0"/>
              <a:t>. Nghe – </a:t>
            </a:r>
            <a:r>
              <a:rPr lang="en-US" sz="3600" dirty="0" err="1"/>
              <a:t>viết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A6C5A7-55C2-49AB-9A76-20F8884EF2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1985"/>
            <a:ext cx="11921116" cy="395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AE5075-A7CD-421B-9BC6-D0D3794D84E9}"/>
              </a:ext>
            </a:extLst>
          </p:cNvPr>
          <p:cNvSpPr txBox="1"/>
          <p:nvPr/>
        </p:nvSpPr>
        <p:spPr>
          <a:xfrm>
            <a:off x="916808" y="1356612"/>
            <a:ext cx="10328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2</a:t>
            </a:r>
            <a:r>
              <a:rPr lang="en-US" sz="3600" dirty="0"/>
              <a:t>.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a </a:t>
            </a:r>
            <a:r>
              <a:rPr lang="en-US" sz="3600" dirty="0" err="1"/>
              <a:t>hoặc</a:t>
            </a:r>
            <a:r>
              <a:rPr lang="en-US" sz="3600" dirty="0"/>
              <a:t> 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96B1B8-0483-4036-A07C-EFEE40FD4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09" y="2169318"/>
            <a:ext cx="9914020" cy="37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8A270F-C40F-026F-DC37-557E0B60E371}"/>
              </a:ext>
            </a:extLst>
          </p:cNvPr>
          <p:cNvSpPr txBox="1"/>
          <p:nvPr/>
        </p:nvSpPr>
        <p:spPr>
          <a:xfrm>
            <a:off x="1108220" y="1932348"/>
            <a:ext cx="1032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3</a:t>
            </a:r>
            <a:r>
              <a:rPr lang="en-US" sz="3600" dirty="0"/>
              <a:t>. </a:t>
            </a:r>
            <a:r>
              <a:rPr lang="en-US" sz="3600" dirty="0" err="1"/>
              <a:t>Đặt</a:t>
            </a:r>
            <a:r>
              <a:rPr lang="en-US" sz="3600" dirty="0"/>
              <a:t> 2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</a:t>
            </a:r>
            <a:r>
              <a:rPr lang="en-US" sz="3600" dirty="0" err="1"/>
              <a:t>tìm</a:t>
            </a:r>
            <a:r>
              <a:rPr lang="en-US" sz="3600" dirty="0"/>
              <a:t> đ</a:t>
            </a:r>
            <a:r>
              <a:rPr lang="vi-VN" sz="3600" dirty="0"/>
              <a:t>ư</a:t>
            </a:r>
            <a:r>
              <a:rPr lang="en-US" sz="3600" dirty="0" err="1"/>
              <a:t>ợc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9182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864E387-1A73-1DEF-5724-EA51DCF1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138" y="3311405"/>
            <a:ext cx="1987562" cy="27133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5F70B4-B1D1-4342-8506-3B502DE665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77" b="88889" l="8289" r="89771">
                        <a14:foregroundMark x1="13757" y1="37037" x2="13757" y2="37037"/>
                        <a14:foregroundMark x1="8642" y1="37037" x2="8642" y2="37037"/>
                        <a14:foregroundMark x1="10053" y1="32099" x2="13051" y2="39506"/>
                        <a14:foregroundMark x1="13933" y1="24691" x2="10229" y2="41975"/>
                        <a14:foregroundMark x1="8466" y1="32099" x2="8995" y2="44444"/>
                        <a14:foregroundMark x1="9347" y1="50617" x2="8642" y2="50617"/>
                        <a14:foregroundMark x1="8466" y1="22222" x2="8466" y2="22222"/>
                        <a14:foregroundMark x1="10758" y1="24691" x2="12346" y2="23457"/>
                        <a14:foregroundMark x1="8466" y1="24691" x2="9524" y2="23457"/>
                        <a14:foregroundMark x1="10758" y1="22222" x2="11640" y2="22222"/>
                        <a14:foregroundMark x1="9524" y1="23457" x2="11287" y2="22222"/>
                        <a14:foregroundMark x1="9524" y1="23457" x2="9524" y2="20988"/>
                        <a14:foregroundMark x1="8642" y1="37037" x2="8289" y2="40741"/>
                        <a14:backgroundMark x1="33686" y1="11111" x2="33686" y2="11111"/>
                        <a14:backgroundMark x1="34392" y1="2469" x2="22928" y2="8642"/>
                        <a14:backgroundMark x1="10406" y1="3704" x2="11287" y2="1235"/>
                        <a14:backgroundMark x1="14462" y1="2469" x2="15697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548" y="1441963"/>
            <a:ext cx="11684291" cy="16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165;p37">
            <a:extLst>
              <a:ext uri="{FF2B5EF4-FFF2-40B4-BE49-F238E27FC236}">
                <a16:creationId xmlns:a16="http://schemas.microsoft.com/office/drawing/2014/main" xmlns="" id="{AB8F7CD2-65C0-238F-E9A1-CCAFD3B74732}"/>
              </a:ext>
            </a:extLst>
          </p:cNvPr>
          <p:cNvSpPr txBox="1">
            <a:spLocks/>
          </p:cNvSpPr>
          <p:nvPr/>
        </p:nvSpPr>
        <p:spPr>
          <a:xfrm>
            <a:off x="1247307" y="2041841"/>
            <a:ext cx="9667224" cy="2774319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1500">
                <a:solidFill>
                  <a:srgbClr val="0070C0"/>
                </a:solidFill>
                <a:latin typeface="+mj-lt"/>
              </a:rPr>
              <a:t>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196</Words>
  <Application>Microsoft Office PowerPoint</Application>
  <PresentationFormat>Custom</PresentationFormat>
  <Paragraphs>50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Catamaran</vt:lpstr>
      <vt:lpstr>Times New Roman</vt:lpstr>
      <vt:lpstr>Arial-Rounded</vt:lpstr>
      <vt:lpstr>Bellota Text</vt:lpstr>
      <vt:lpstr>Chewy</vt:lpstr>
      <vt:lpstr>Barlow Condensed</vt:lpstr>
      <vt:lpstr>Nunito</vt:lpstr>
      <vt:lpstr>Inconsolata</vt:lpstr>
      <vt:lpstr>Calibri</vt:lpstr>
      <vt:lpstr>Reforestation Project Proposal  by Slidesgo</vt:lpstr>
      <vt:lpstr>1_Bagot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Reforestation Project Proposal</dc:title>
  <dc:creator>PC</dc:creator>
  <cp:lastModifiedBy>Admin</cp:lastModifiedBy>
  <cp:revision>52</cp:revision>
  <dcterms:modified xsi:type="dcterms:W3CDTF">2023-01-30T08:23:40Z</dcterms:modified>
</cp:coreProperties>
</file>