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1" r:id="rId6"/>
    <p:sldId id="266" r:id="rId7"/>
    <p:sldId id="260" r:id="rId8"/>
    <p:sldId id="259" r:id="rId9"/>
    <p:sldId id="25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6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3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07D8-651A-48D4-BE0B-43137C6551C6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2A75-D8E5-4F5C-AC58-E1B0968B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834892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43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219200" y="898972"/>
            <a:ext cx="4976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84512" y="1693821"/>
            <a:ext cx="87880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84512" y="2858002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75512" y="242455"/>
            <a:ext cx="47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6" y="808892"/>
            <a:ext cx="78862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752600"/>
            <a:ext cx="981075" cy="7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02651" y="1870324"/>
            <a:ext cx="8144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50365" y="2886123"/>
            <a:ext cx="829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2.Vẽ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549" y="4611150"/>
            <a:ext cx="1282500" cy="2246850"/>
          </a:xfrm>
          <a:prstGeom prst="rect">
            <a:avLst/>
          </a:prstGeom>
        </p:spPr>
      </p:pic>
      <p:pic>
        <p:nvPicPr>
          <p:cNvPr id="12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" y="5408430"/>
            <a:ext cx="7652826" cy="1449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1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z3112192972163_dd0d587907dd45a7b65bb0476ed413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34785" r="41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3112192982811_7c91cf5cb2f0744c3981f0956cae33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35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8" y="1600200"/>
            <a:ext cx="84844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78558" y="432703"/>
            <a:ext cx="871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57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61461"/>
              </p:ext>
            </p:extLst>
          </p:nvPr>
        </p:nvGraphicFramePr>
        <p:xfrm>
          <a:off x="304800" y="344659"/>
          <a:ext cx="8686799" cy="544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5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Nguyễn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Văn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Hùng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25/01/2022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72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quanh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súng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tấm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rô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phi,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ngót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dế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ốc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cỏ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5322558"/>
            <a:ext cx="1282500" cy="1535441"/>
          </a:xfrm>
          <a:prstGeom prst="rect">
            <a:avLst/>
          </a:prstGeom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715000"/>
            <a:ext cx="765282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0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276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31</cp:revision>
  <dcterms:created xsi:type="dcterms:W3CDTF">2022-01-15T13:03:41Z</dcterms:created>
  <dcterms:modified xsi:type="dcterms:W3CDTF">2023-01-18T02:11:52Z</dcterms:modified>
</cp:coreProperties>
</file>