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28" r:id="rId3"/>
  </p:sldMasterIdLst>
  <p:notesMasterIdLst>
    <p:notesMasterId r:id="rId35"/>
  </p:notesMasterIdLst>
  <p:sldIdLst>
    <p:sldId id="264" r:id="rId4"/>
    <p:sldId id="381" r:id="rId5"/>
    <p:sldId id="384" r:id="rId6"/>
    <p:sldId id="263" r:id="rId7"/>
    <p:sldId id="265" r:id="rId8"/>
    <p:sldId id="363" r:id="rId9"/>
    <p:sldId id="320" r:id="rId10"/>
    <p:sldId id="270" r:id="rId11"/>
    <p:sldId id="364" r:id="rId12"/>
    <p:sldId id="367" r:id="rId13"/>
    <p:sldId id="376" r:id="rId14"/>
    <p:sldId id="373" r:id="rId15"/>
    <p:sldId id="365" r:id="rId16"/>
    <p:sldId id="366" r:id="rId17"/>
    <p:sldId id="277" r:id="rId18"/>
    <p:sldId id="379" r:id="rId19"/>
    <p:sldId id="343" r:id="rId20"/>
    <p:sldId id="385" r:id="rId21"/>
    <p:sldId id="372" r:id="rId22"/>
    <p:sldId id="280" r:id="rId23"/>
    <p:sldId id="284" r:id="rId24"/>
    <p:sldId id="374" r:id="rId25"/>
    <p:sldId id="287" r:id="rId26"/>
    <p:sldId id="291" r:id="rId27"/>
    <p:sldId id="383" r:id="rId28"/>
    <p:sldId id="293" r:id="rId29"/>
    <p:sldId id="257" r:id="rId30"/>
    <p:sldId id="359" r:id="rId31"/>
    <p:sldId id="387" r:id="rId32"/>
    <p:sldId id="386" r:id="rId33"/>
    <p:sldId id="351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732"/>
    <a:srgbClr val="000099"/>
    <a:srgbClr val="BEF595"/>
    <a:srgbClr val="A2D668"/>
    <a:srgbClr val="A9F173"/>
    <a:srgbClr val="FFFF66"/>
    <a:srgbClr val="FFD5D7"/>
    <a:srgbClr val="F1F474"/>
    <a:srgbClr val="E847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6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3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0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64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6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6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68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62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2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52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9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703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3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57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307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655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9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0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180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66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17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67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15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746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8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542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748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30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179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365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8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6" r:id="rId10"/>
    <p:sldLayoutId id="2147483713" r:id="rId11"/>
    <p:sldLayoutId id="2147483711" r:id="rId12"/>
    <p:sldLayoutId id="2147483706" r:id="rId13"/>
    <p:sldLayoutId id="2147483705" r:id="rId14"/>
    <p:sldLayoutId id="2147483704" r:id="rId15"/>
    <p:sldLayoutId id="2147483702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712" r:id="rId22"/>
    <p:sldLayoutId id="2147483710" r:id="rId23"/>
    <p:sldLayoutId id="2147483699" r:id="rId24"/>
    <p:sldLayoutId id="2147483696" r:id="rId25"/>
    <p:sldLayoutId id="2147483715" r:id="rId26"/>
    <p:sldLayoutId id="2147483714" r:id="rId27"/>
    <p:sldLayoutId id="2147483701" r:id="rId28"/>
    <p:sldLayoutId id="2147483700" r:id="rId29"/>
    <p:sldLayoutId id="2147483656" r:id="rId30"/>
    <p:sldLayoutId id="2147483657" r:id="rId31"/>
    <p:sldLayoutId id="2147483658" r:id="rId32"/>
    <p:sldLayoutId id="2147483659" r:id="rId33"/>
    <p:sldLayoutId id="2147483660" r:id="rId34"/>
    <p:sldLayoutId id="2147483703" r:id="rId35"/>
    <p:sldLayoutId id="2147483678" r:id="rId36"/>
    <p:sldLayoutId id="2147483717" r:id="rId37"/>
    <p:sldLayoutId id="2147483709" r:id="rId38"/>
    <p:sldLayoutId id="214748372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726" r:id="rId8"/>
    <p:sldLayoutId id="2147483708" r:id="rId9"/>
    <p:sldLayoutId id="2147483691" r:id="rId10"/>
    <p:sldLayoutId id="2147483692" r:id="rId11"/>
    <p:sldLayoutId id="2147483725" r:id="rId12"/>
    <p:sldLayoutId id="214748370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5C192-6E2D-454A-9CA1-95295A5D3E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62F3-2FA1-4909-8254-C343C3F496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0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2" y="0"/>
            <a:ext cx="12177397" cy="259527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585509" y="2086676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979" y="2796198"/>
            <a:ext cx="44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15336" y="235925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513" y="234980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41801" y="4103292"/>
            <a:ext cx="515144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1090A6-BBCC-43E0-BBC7-FAB3B7CF0D57}"/>
              </a:ext>
            </a:extLst>
          </p:cNvPr>
          <p:cNvSpPr/>
          <p:nvPr/>
        </p:nvSpPr>
        <p:spPr>
          <a:xfrm>
            <a:off x="692997" y="1347394"/>
            <a:ext cx="10806006" cy="1605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66FC51-09DA-44D6-A819-551BC7C1A1BB}"/>
              </a:ext>
            </a:extLst>
          </p:cNvPr>
          <p:cNvSpPr/>
          <p:nvPr/>
        </p:nvSpPr>
        <p:spPr>
          <a:xfrm>
            <a:off x="811933" y="1361333"/>
            <a:ext cx="10806006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Da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015D63-3603-4B0B-94EF-B700526ACC78}"/>
              </a:ext>
            </a:extLst>
          </p:cNvPr>
          <p:cNvSpPr/>
          <p:nvPr/>
        </p:nvSpPr>
        <p:spPr>
          <a:xfrm>
            <a:off x="1099735" y="1335403"/>
            <a:ext cx="10930329" cy="74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76592-5921-46AD-ADCF-0DCB36A5DC2E}"/>
              </a:ext>
            </a:extLst>
          </p:cNvPr>
          <p:cNvSpPr/>
          <p:nvPr/>
        </p:nvSpPr>
        <p:spPr>
          <a:xfrm>
            <a:off x="1346615" y="3292669"/>
            <a:ext cx="11065241" cy="74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00E730-6DC3-4316-B154-A95A8B3F33FC}"/>
              </a:ext>
            </a:extLst>
          </p:cNvPr>
          <p:cNvGrpSpPr/>
          <p:nvPr/>
        </p:nvGrpSpPr>
        <p:grpSpPr>
          <a:xfrm>
            <a:off x="7156874" y="2219926"/>
            <a:ext cx="213608" cy="494676"/>
            <a:chOff x="6295866" y="1660673"/>
            <a:chExt cx="213608" cy="49467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7598FC-366E-4AF5-B1BF-B38371DF293F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F9AD46-F4FA-4ADE-A354-6685C8A093EA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F6715F-A5FE-479B-94DF-0B028ECA33F8}"/>
              </a:ext>
            </a:extLst>
          </p:cNvPr>
          <p:cNvCxnSpPr/>
          <p:nvPr/>
        </p:nvCxnSpPr>
        <p:spPr>
          <a:xfrm flipH="1">
            <a:off x="9538518" y="1524731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5BEA94-276D-4FD0-A579-D887362B5147}"/>
              </a:ext>
            </a:extLst>
          </p:cNvPr>
          <p:cNvSpPr txBox="1"/>
          <p:nvPr/>
        </p:nvSpPr>
        <p:spPr>
          <a:xfrm>
            <a:off x="4205396" y="332333"/>
            <a:ext cx="68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FC09D8-A80F-47EB-B49D-798E5A52E37B}"/>
              </a:ext>
            </a:extLst>
          </p:cNvPr>
          <p:cNvSpPr/>
          <p:nvPr/>
        </p:nvSpPr>
        <p:spPr>
          <a:xfrm>
            <a:off x="692997" y="3735898"/>
            <a:ext cx="11259792" cy="1605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7EFEE6-3F38-49C5-9437-520FD820E26A}"/>
              </a:ext>
            </a:extLst>
          </p:cNvPr>
          <p:cNvSpPr/>
          <p:nvPr/>
        </p:nvSpPr>
        <p:spPr>
          <a:xfrm>
            <a:off x="811932" y="3749837"/>
            <a:ext cx="11218131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B74E4-46EF-46D1-BF8A-EA9C8923DFA5}"/>
              </a:ext>
            </a:extLst>
          </p:cNvPr>
          <p:cNvSpPr/>
          <p:nvPr/>
        </p:nvSpPr>
        <p:spPr>
          <a:xfrm>
            <a:off x="1099735" y="3723907"/>
            <a:ext cx="10930329" cy="74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477061-9B5F-4C1F-B42B-EC68532A753F}"/>
              </a:ext>
            </a:extLst>
          </p:cNvPr>
          <p:cNvCxnSpPr/>
          <p:nvPr/>
        </p:nvCxnSpPr>
        <p:spPr>
          <a:xfrm flipH="1">
            <a:off x="6592195" y="3887164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DAC6AE-5626-4D0C-8296-18032C416D59}"/>
              </a:ext>
            </a:extLst>
          </p:cNvPr>
          <p:cNvGrpSpPr/>
          <p:nvPr/>
        </p:nvGrpSpPr>
        <p:grpSpPr>
          <a:xfrm>
            <a:off x="11816050" y="4603525"/>
            <a:ext cx="213608" cy="494676"/>
            <a:chOff x="6295866" y="1660673"/>
            <a:chExt cx="213608" cy="49467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232B40-532E-4B10-8858-2AEDE877BF35}"/>
                </a:ext>
              </a:extLst>
            </p:cNvPr>
            <p:cNvCxnSpPr/>
            <p:nvPr/>
          </p:nvCxnSpPr>
          <p:spPr>
            <a:xfrm flipH="1">
              <a:off x="629586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E49A6D-FCDA-4AB6-835C-91A7FCB2BFB8}"/>
                </a:ext>
              </a:extLst>
            </p:cNvPr>
            <p:cNvCxnSpPr/>
            <p:nvPr/>
          </p:nvCxnSpPr>
          <p:spPr>
            <a:xfrm flipH="1">
              <a:off x="6354576" y="1660673"/>
              <a:ext cx="154898" cy="4946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477061-9B5F-4C1F-B42B-EC68532A753F}"/>
              </a:ext>
            </a:extLst>
          </p:cNvPr>
          <p:cNvCxnSpPr/>
          <p:nvPr/>
        </p:nvCxnSpPr>
        <p:spPr>
          <a:xfrm flipH="1">
            <a:off x="9896342" y="3978795"/>
            <a:ext cx="154898" cy="494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  <p:bldP spid="5" grpId="0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6A9877A-A3BE-409B-87DB-1B01584BE227}"/>
              </a:ext>
            </a:extLst>
          </p:cNvPr>
          <p:cNvSpPr txBox="1"/>
          <p:nvPr/>
        </p:nvSpPr>
        <p:spPr>
          <a:xfrm>
            <a:off x="466487" y="397133"/>
            <a:ext cx="11368211" cy="623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Da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xòe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                    (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" y="8624"/>
            <a:ext cx="823789" cy="6590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746741" y="1083082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730108" y="208781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648989" y="5157534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880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7C59C-13B7-4A9B-AC36-2EE3526C0511}"/>
              </a:ext>
            </a:extLst>
          </p:cNvPr>
          <p:cNvSpPr/>
          <p:nvPr/>
        </p:nvSpPr>
        <p:spPr>
          <a:xfrm>
            <a:off x="975564" y="831399"/>
            <a:ext cx="599676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lộc</a:t>
            </a:r>
          </a:p>
        </p:txBody>
      </p:sp>
      <p:pic>
        <p:nvPicPr>
          <p:cNvPr id="3" name="Picture 4" descr="Lộc non đầu năm mới">
            <a:extLst>
              <a:ext uri="{FF2B5EF4-FFF2-40B4-BE49-F238E27FC236}">
                <a16:creationId xmlns:a16="http://schemas.microsoft.com/office/drawing/2014/main" id="{99A3E457-B8A7-4A1C-9416-696886A8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29" y="1915148"/>
            <a:ext cx="5116176" cy="39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Lộc non mùa hạ sau trận mưa rào | Rồi 3 ngày nữa sẽ toi vì b… | Flickr">
            <a:extLst>
              <a:ext uri="{FF2B5EF4-FFF2-40B4-BE49-F238E27FC236}">
                <a16:creationId xmlns:a16="http://schemas.microsoft.com/office/drawing/2014/main" id="{0A47FB1C-61E1-4A11-BDAB-F405AB4D1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96" y="1802951"/>
            <a:ext cx="2722374" cy="408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8418514-1442-4BCF-B89C-AB20229D26FB}"/>
              </a:ext>
            </a:extLst>
          </p:cNvPr>
          <p:cNvSpPr/>
          <p:nvPr/>
        </p:nvSpPr>
        <p:spPr>
          <a:xfrm>
            <a:off x="965734" y="976532"/>
            <a:ext cx="531762" cy="494459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C0D39-3105-437B-8792-456678D630B5}"/>
              </a:ext>
            </a:extLst>
          </p:cNvPr>
          <p:cNvSpPr txBox="1"/>
          <p:nvPr/>
        </p:nvSpPr>
        <p:spPr>
          <a:xfrm>
            <a:off x="2277906" y="853884"/>
            <a:ext cx="7406964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lá mới bắt đầu mọc vào mùa xuân.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E397CAA-0B6E-46EB-B4AA-F3E6A5D757E6}"/>
              </a:ext>
            </a:extLst>
          </p:cNvPr>
          <p:cNvSpPr/>
          <p:nvPr/>
        </p:nvSpPr>
        <p:spPr>
          <a:xfrm>
            <a:off x="3230306" y="201385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NGHĨA 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D6A6-EDCF-4D65-8881-96EAE225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9DBB31-1BC7-4167-8F70-7C19D3C90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45194A-10BB-427E-9236-34D5F6BD7ACE}"/>
              </a:ext>
            </a:extLst>
          </p:cNvPr>
          <p:cNvSpPr/>
          <p:nvPr/>
        </p:nvSpPr>
        <p:spPr>
          <a:xfrm>
            <a:off x="132522" y="159026"/>
            <a:ext cx="332629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F3A5-C1A1-45C6-BBF2-6365A4F5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4AF9-5C10-41DB-8926-809C111C0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D6A6D75-BF13-4A4E-A7C2-4C98D77A1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5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A7330D-A1A6-42D2-9315-E48CEA9F57B0}"/>
              </a:ext>
            </a:extLst>
          </p:cNvPr>
          <p:cNvSpPr txBox="1"/>
          <p:nvPr/>
        </p:nvSpPr>
        <p:spPr>
          <a:xfrm>
            <a:off x="489735" y="748749"/>
            <a:ext cx="11205011" cy="573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Da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xòe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(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32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8731" y="124774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A7330D-A1A6-42D2-9315-E48CEA9F57B0}"/>
              </a:ext>
            </a:extLst>
          </p:cNvPr>
          <p:cNvSpPr txBox="1"/>
          <p:nvPr/>
        </p:nvSpPr>
        <p:spPr>
          <a:xfrm>
            <a:off x="489735" y="748749"/>
            <a:ext cx="11205011" cy="573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xòe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89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B3A86B-DC5D-40E5-8252-05C52F2D9318}"/>
              </a:ext>
            </a:extLst>
          </p:cNvPr>
          <p:cNvGrpSpPr/>
          <p:nvPr/>
        </p:nvGrpSpPr>
        <p:grpSpPr>
          <a:xfrm>
            <a:off x="382617" y="352137"/>
            <a:ext cx="11510727" cy="1195199"/>
            <a:chOff x="-141541" y="921124"/>
            <a:chExt cx="11510727" cy="1195199"/>
          </a:xfrm>
        </p:grpSpPr>
        <p:sp>
          <p:nvSpPr>
            <p:cNvPr id="17" name="Google Shape;423;p36">
              <a:extLst>
                <a:ext uri="{FF2B5EF4-FFF2-40B4-BE49-F238E27FC236}">
                  <a16:creationId xmlns:a16="http://schemas.microsoft.com/office/drawing/2014/main" id="{16B89D19-ABC8-4B3E-A944-264BE9DA862F}"/>
                </a:ext>
              </a:extLst>
            </p:cNvPr>
            <p:cNvSpPr txBox="1">
              <a:spLocks/>
            </p:cNvSpPr>
            <p:nvPr/>
          </p:nvSpPr>
          <p:spPr>
            <a:xfrm>
              <a:off x="321281" y="1044632"/>
              <a:ext cx="731520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endParaRPr lang="en" sz="5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8F13F4-0B11-4921-9FAD-06952CA9C54B}"/>
                </a:ext>
              </a:extLst>
            </p:cNvPr>
            <p:cNvSpPr txBox="1"/>
            <p:nvPr/>
          </p:nvSpPr>
          <p:spPr>
            <a:xfrm>
              <a:off x="-141541" y="921124"/>
              <a:ext cx="11510727" cy="1195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1.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hót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kì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diệu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họa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mi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đã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bầu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trời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thay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đổi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6D7E24-6074-408A-9415-82FE149214C5}"/>
              </a:ext>
            </a:extLst>
          </p:cNvPr>
          <p:cNvSpPr txBox="1"/>
          <p:nvPr/>
        </p:nvSpPr>
        <p:spPr>
          <a:xfrm>
            <a:off x="382617" y="2131369"/>
            <a:ext cx="11209615" cy="3133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Da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68CD635-3C98-4378-9961-A27733B2CB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32075" y="5590094"/>
            <a:ext cx="1469028" cy="15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4613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luồng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2561388-45CC-4278-936B-4E9746EA3E36}"/>
              </a:ext>
            </a:extLst>
          </p:cNvPr>
          <p:cNvSpPr txBox="1"/>
          <p:nvPr/>
        </p:nvSpPr>
        <p:spPr>
          <a:xfrm>
            <a:off x="1203224" y="1896561"/>
            <a:ext cx="10343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da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BB98DE0-E3B5-404E-A677-06FA7323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966"/>
            <a:ext cx="2330034" cy="2330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9624C1-029D-4F68-9E19-66A3021BE959}"/>
              </a:ext>
            </a:extLst>
          </p:cNvPr>
          <p:cNvSpPr txBox="1"/>
          <p:nvPr/>
        </p:nvSpPr>
        <p:spPr>
          <a:xfrm>
            <a:off x="203218" y="367980"/>
            <a:ext cx="11510727" cy="11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0FDC20D-D154-4F05-BF8E-5BBC3C2B9D36}"/>
              </a:ext>
            </a:extLst>
          </p:cNvPr>
          <p:cNvGrpSpPr/>
          <p:nvPr/>
        </p:nvGrpSpPr>
        <p:grpSpPr>
          <a:xfrm>
            <a:off x="451970" y="243012"/>
            <a:ext cx="11740029" cy="1077218"/>
            <a:chOff x="156787" y="971502"/>
            <a:chExt cx="11740029" cy="1077218"/>
          </a:xfrm>
        </p:grpSpPr>
        <p:sp>
          <p:nvSpPr>
            <p:cNvPr id="14" name="Google Shape;423;p36">
              <a:extLst>
                <a:ext uri="{FF2B5EF4-FFF2-40B4-BE49-F238E27FC236}">
                  <a16:creationId xmlns:a16="http://schemas.microsoft.com/office/drawing/2014/main" id="{E6C91926-16A9-4F8D-97B6-B583069734D2}"/>
                </a:ext>
              </a:extLst>
            </p:cNvPr>
            <p:cNvSpPr txBox="1">
              <a:spLocks/>
            </p:cNvSpPr>
            <p:nvPr/>
          </p:nvSpPr>
          <p:spPr>
            <a:xfrm>
              <a:off x="344727" y="1036534"/>
              <a:ext cx="731520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endParaRPr lang="en" sz="4400" b="1" dirty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577932-238F-4C39-8B1B-E1E6053E25B4}"/>
                </a:ext>
              </a:extLst>
            </p:cNvPr>
            <p:cNvSpPr txBox="1"/>
            <p:nvPr/>
          </p:nvSpPr>
          <p:spPr>
            <a:xfrm>
              <a:off x="156787" y="971502"/>
              <a:ext cx="11740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2.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gợn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sóng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hồ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thay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đổi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khi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hòa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nhịp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họa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mi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hót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DF42880-58FA-421D-9922-D8B9627B18CD}"/>
              </a:ext>
            </a:extLst>
          </p:cNvPr>
          <p:cNvSpPr/>
          <p:nvPr/>
        </p:nvSpPr>
        <p:spPr>
          <a:xfrm>
            <a:off x="451970" y="1858324"/>
            <a:ext cx="11184507" cy="1135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/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7D273F-9B3E-4C62-A157-C7CA183AEB88}"/>
              </a:ext>
            </a:extLst>
          </p:cNvPr>
          <p:cNvSpPr txBox="1"/>
          <p:nvPr/>
        </p:nvSpPr>
        <p:spPr>
          <a:xfrm>
            <a:off x="386631" y="1590806"/>
            <a:ext cx="11485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</a:t>
            </a:r>
            <a:r>
              <a:rPr lang="vi-VN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nghe tiếng hót trong suốt của hoạ mi chợt bừng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xòe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vi-VN" sz="3600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84C166-988D-4A91-BF03-344BA2CC4731}"/>
              </a:ext>
            </a:extLst>
          </p:cNvPr>
          <p:cNvGrpSpPr/>
          <p:nvPr/>
        </p:nvGrpSpPr>
        <p:grpSpPr>
          <a:xfrm>
            <a:off x="238533" y="272344"/>
            <a:ext cx="11793045" cy="1569660"/>
            <a:chOff x="37883" y="833419"/>
            <a:chExt cx="11793045" cy="1569660"/>
          </a:xfrm>
        </p:grpSpPr>
        <p:sp>
          <p:nvSpPr>
            <p:cNvPr id="12" name="Google Shape;423;p36">
              <a:extLst>
                <a:ext uri="{FF2B5EF4-FFF2-40B4-BE49-F238E27FC236}">
                  <a16:creationId xmlns:a16="http://schemas.microsoft.com/office/drawing/2014/main" id="{E63C1878-5943-4578-A526-F9993E6D7DCC}"/>
                </a:ext>
              </a:extLst>
            </p:cNvPr>
            <p:cNvSpPr txBox="1">
              <a:spLocks/>
            </p:cNvSpPr>
            <p:nvPr/>
          </p:nvSpPr>
          <p:spPr>
            <a:xfrm>
              <a:off x="321281" y="1044632"/>
              <a:ext cx="731520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endParaRPr lang="en" sz="5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264A46-B071-4DFD-A9A5-7952ED7CEE98}"/>
                </a:ext>
              </a:extLst>
            </p:cNvPr>
            <p:cNvSpPr txBox="1"/>
            <p:nvPr/>
          </p:nvSpPr>
          <p:spPr>
            <a:xfrm>
              <a:off x="37883" y="833419"/>
              <a:ext cx="117930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3.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thay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đổi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mặt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đất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khi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mi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hót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  <a:p>
              <a:pPr algn="just"/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BF0CD76-0ECB-427B-96C7-11223582BF3D}"/>
              </a:ext>
            </a:extLst>
          </p:cNvPr>
          <p:cNvSpPr txBox="1"/>
          <p:nvPr/>
        </p:nvSpPr>
        <p:spPr>
          <a:xfrm>
            <a:off x="386631" y="1426311"/>
            <a:ext cx="376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9246D7-B38E-44F7-82F3-677563690A65}"/>
              </a:ext>
            </a:extLst>
          </p:cNvPr>
          <p:cNvSpPr txBox="1"/>
          <p:nvPr/>
        </p:nvSpPr>
        <p:spPr>
          <a:xfrm>
            <a:off x="327021" y="3736919"/>
            <a:ext cx="4495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421911-B540-4193-9724-3BF1A6617E0A}"/>
              </a:ext>
            </a:extLst>
          </p:cNvPr>
          <p:cNvSpPr txBox="1"/>
          <p:nvPr/>
        </p:nvSpPr>
        <p:spPr>
          <a:xfrm>
            <a:off x="3413888" y="1404789"/>
            <a:ext cx="11098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A879E5-E993-4061-B23E-1A5F8405D76B}"/>
              </a:ext>
            </a:extLst>
          </p:cNvPr>
          <p:cNvSpPr txBox="1"/>
          <p:nvPr/>
        </p:nvSpPr>
        <p:spPr>
          <a:xfrm>
            <a:off x="3498058" y="3747037"/>
            <a:ext cx="11098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(…)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3BAC0C-7A4E-4296-955E-89D4DCA9F064}"/>
              </a:ext>
            </a:extLst>
          </p:cNvPr>
          <p:cNvSpPr txBox="1"/>
          <p:nvPr/>
        </p:nvSpPr>
        <p:spPr>
          <a:xfrm>
            <a:off x="327021" y="3890056"/>
            <a:ext cx="11633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318017" y="506259"/>
            <a:ext cx="1158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BC9B1-D279-4B92-A5E4-DB65898C4EB1}"/>
              </a:ext>
            </a:extLst>
          </p:cNvPr>
          <p:cNvSpPr/>
          <p:nvPr/>
        </p:nvSpPr>
        <p:spPr>
          <a:xfrm>
            <a:off x="1634808" y="1575194"/>
            <a:ext cx="10557192" cy="249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0DD7945-DA1F-4BA4-8E73-D57FE31C8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5632" y="1031532"/>
            <a:ext cx="2073639" cy="21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1887794" y="532194"/>
            <a:ext cx="8863780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A7330D-A1A6-42D2-9315-E48CEA9F57B0}"/>
              </a:ext>
            </a:extLst>
          </p:cNvPr>
          <p:cNvSpPr txBox="1"/>
          <p:nvPr/>
        </p:nvSpPr>
        <p:spPr>
          <a:xfrm>
            <a:off x="403895" y="198411"/>
            <a:ext cx="11205011" cy="573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Da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xòe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2763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943898" y="715617"/>
            <a:ext cx="9759396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4812" y="179048"/>
            <a:ext cx="982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200" dirty="0">
                <a:solidFill>
                  <a:srgbClr val="3F273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mi.</a:t>
            </a:r>
            <a:endParaRPr lang="en-US" sz="3200" kern="0" dirty="0">
              <a:solidFill>
                <a:srgbClr val="3F2732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882" y="128639"/>
            <a:ext cx="921321" cy="86641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A28BA09-C6B8-4CD5-941D-1227DE6870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2832" y="392251"/>
            <a:ext cx="1379168" cy="142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024987-69A5-4D93-A8B0-45F3833CC906}"/>
              </a:ext>
            </a:extLst>
          </p:cNvPr>
          <p:cNvSpPr txBox="1"/>
          <p:nvPr/>
        </p:nvSpPr>
        <p:spPr>
          <a:xfrm>
            <a:off x="565445" y="918260"/>
            <a:ext cx="11061110" cy="573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Da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xòe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885" y="1316832"/>
            <a:ext cx="162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5531" y="3489350"/>
            <a:ext cx="162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2245" y="3936267"/>
            <a:ext cx="138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4885" y="5255558"/>
            <a:ext cx="127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70868" y="134325"/>
            <a:ext cx="9285446" cy="724826"/>
            <a:chOff x="235798" y="793898"/>
            <a:chExt cx="9285446" cy="724826"/>
          </a:xfrm>
        </p:grpSpPr>
        <p:sp>
          <p:nvSpPr>
            <p:cNvPr id="11" name="Google Shape;423;p36"/>
            <p:cNvSpPr txBox="1">
              <a:spLocks/>
            </p:cNvSpPr>
            <p:nvPr/>
          </p:nvSpPr>
          <p:spPr>
            <a:xfrm>
              <a:off x="292250" y="1044632"/>
              <a:ext cx="731520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endParaRPr lang="en" sz="54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798" y="793898"/>
              <a:ext cx="9285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36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2.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câu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từ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ngữ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vừa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tìm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600" kern="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3600" kern="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1226" y="208654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CAB546-CCE0-40F1-9FDE-2DB6A9905044}"/>
              </a:ext>
            </a:extLst>
          </p:cNvPr>
          <p:cNvSpPr/>
          <p:nvPr/>
        </p:nvSpPr>
        <p:spPr>
          <a:xfrm>
            <a:off x="558596" y="1564024"/>
            <a:ext cx="2556366" cy="781878"/>
          </a:xfrm>
          <a:prstGeom prst="roundRect">
            <a:avLst/>
          </a:prstGeom>
          <a:solidFill>
            <a:srgbClr val="F1F4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EDB76D-5BEF-421C-AED0-7DE97C1111FC}"/>
              </a:ext>
            </a:extLst>
          </p:cNvPr>
          <p:cNvSpPr/>
          <p:nvPr/>
        </p:nvSpPr>
        <p:spPr>
          <a:xfrm>
            <a:off x="3473963" y="1564024"/>
            <a:ext cx="2556366" cy="7818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303C5B-F339-4CCB-9B3D-C9CE02814F3A}"/>
              </a:ext>
            </a:extLst>
          </p:cNvPr>
          <p:cNvSpPr/>
          <p:nvPr/>
        </p:nvSpPr>
        <p:spPr>
          <a:xfrm>
            <a:off x="6389330" y="1564024"/>
            <a:ext cx="1919827" cy="781878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7867CF-8100-41D3-9914-7EC614CDE34B}"/>
              </a:ext>
            </a:extLst>
          </p:cNvPr>
          <p:cNvSpPr/>
          <p:nvPr/>
        </p:nvSpPr>
        <p:spPr>
          <a:xfrm>
            <a:off x="8668158" y="1561373"/>
            <a:ext cx="1919827" cy="781878"/>
          </a:xfrm>
          <a:prstGeom prst="roundRect">
            <a:avLst/>
          </a:prstGeom>
          <a:solidFill>
            <a:srgbClr val="FFD5D7"/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grass, outdoor, tree, field&#10;&#10;Description automatically generated">
            <a:extLst>
              <a:ext uri="{FF2B5EF4-FFF2-40B4-BE49-F238E27FC236}">
                <a16:creationId xmlns:a16="http://schemas.microsoft.com/office/drawing/2014/main" id="{166039A8-79B5-4FAC-B815-4F4713B64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60" y="2835242"/>
            <a:ext cx="5598826" cy="3947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09D2A-C7B3-4BB2-BD27-8AE0E9D6D288}"/>
              </a:ext>
            </a:extLst>
          </p:cNvPr>
          <p:cNvSpPr txBox="1"/>
          <p:nvPr/>
        </p:nvSpPr>
        <p:spPr>
          <a:xfrm>
            <a:off x="7785567" y="3273928"/>
            <a:ext cx="53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29678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hót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Đặt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câu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với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từ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ngữ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vừa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được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……………………………………………………………………………….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- ………………………………………………………………………………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7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29678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hót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3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53432" y="1395170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Hoạt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động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nối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>
            <a:off x="10604340" y="4704879"/>
            <a:ext cx="1486855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D18FB06-F364-4F74-8E58-9F3C48C48824}"/>
              </a:ext>
            </a:extLst>
          </p:cNvPr>
          <p:cNvSpPr txBox="1">
            <a:spLocks/>
          </p:cNvSpPr>
          <p:nvPr/>
        </p:nvSpPr>
        <p:spPr>
          <a:xfrm>
            <a:off x="831226" y="2644145"/>
            <a:ext cx="10507959" cy="1263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Hoàn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vở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ô li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tiếng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Xem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nghe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Hồ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nước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mây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20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822" y="-1194647"/>
            <a:ext cx="2158081" cy="2627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945768" y="368716"/>
            <a:ext cx="1004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20E98-D051-4C3D-989D-8C704693A9CC}"/>
              </a:ext>
            </a:extLst>
          </p:cNvPr>
          <p:cNvSpPr/>
          <p:nvPr/>
        </p:nvSpPr>
        <p:spPr>
          <a:xfrm>
            <a:off x="1784382" y="6292651"/>
            <a:ext cx="513486" cy="2716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02DB0-F58D-4893-A26B-F7FD40109926}"/>
              </a:ext>
            </a:extLst>
          </p:cNvPr>
          <p:cNvSpPr/>
          <p:nvPr/>
        </p:nvSpPr>
        <p:spPr>
          <a:xfrm>
            <a:off x="1784382" y="6462866"/>
            <a:ext cx="1176562" cy="660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FCADD-AFA6-49E2-9FAC-3C184AFC6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319"/>
          <a:stretch/>
        </p:blipFill>
        <p:spPr>
          <a:xfrm>
            <a:off x="654203" y="1331740"/>
            <a:ext cx="10883593" cy="52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1F1F18-DB83-448F-96FE-63DE80B1AA18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8A840-8969-4608-A030-9840141F5A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" y="55644"/>
            <a:ext cx="6387154" cy="4843902"/>
          </a:xfrm>
          <a:prstGeom prst="round2SameRect">
            <a:avLst>
              <a:gd name="adj1" fmla="val 0"/>
              <a:gd name="adj2" fmla="val 39412"/>
            </a:avLst>
          </a:prstGeom>
        </p:spPr>
      </p:pic>
    </p:spTree>
    <p:extLst>
      <p:ext uri="{BB962C8B-B14F-4D97-AF65-F5344CB8AC3E}">
        <p14:creationId xmlns:p14="http://schemas.microsoft.com/office/powerpoint/2010/main" val="285570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5" y="148956"/>
            <a:ext cx="1046920" cy="7381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A7330D-A1A6-42D2-9315-E48CEA9F57B0}"/>
              </a:ext>
            </a:extLst>
          </p:cNvPr>
          <p:cNvSpPr txBox="1"/>
          <p:nvPr/>
        </p:nvSpPr>
        <p:spPr>
          <a:xfrm>
            <a:off x="362952" y="475917"/>
            <a:ext cx="11205011" cy="573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Da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xòe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[hanhtrangso.nxbgd.vn] Audio_ Họa mi hót_HTS">
            <a:hlinkClick r:id="" action="ppaction://media"/>
            <a:extLst>
              <a:ext uri="{FF2B5EF4-FFF2-40B4-BE49-F238E27FC236}">
                <a16:creationId xmlns:a16="http://schemas.microsoft.com/office/drawing/2014/main" id="{DB2E3CBC-3A09-4BF8-8254-39CB5577E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094" y="5987129"/>
            <a:ext cx="609600" cy="609600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785883" y="41254"/>
            <a:ext cx="2251442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227824" y="484132"/>
            <a:ext cx="434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1344978" y="3383458"/>
            <a:ext cx="3281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895F8-8280-4496-8A42-3CB118F01B5C}"/>
              </a:ext>
            </a:extLst>
          </p:cNvPr>
          <p:cNvSpPr txBox="1"/>
          <p:nvPr/>
        </p:nvSpPr>
        <p:spPr>
          <a:xfrm>
            <a:off x="5893356" y="3383457"/>
            <a:ext cx="335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73" y="4536485"/>
            <a:ext cx="2703434" cy="1976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4978" y="1395580"/>
            <a:ext cx="4439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uồng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4978" y="2378093"/>
            <a:ext cx="4439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5927611" y="1476500"/>
            <a:ext cx="328161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ợn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7611" y="2492163"/>
            <a:ext cx="18646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ìu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6A9877A-A3BE-409B-87DB-1B01584BE227}"/>
              </a:ext>
            </a:extLst>
          </p:cNvPr>
          <p:cNvSpPr txBox="1"/>
          <p:nvPr/>
        </p:nvSpPr>
        <p:spPr>
          <a:xfrm>
            <a:off x="609782" y="200147"/>
            <a:ext cx="11368211" cy="623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luồng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hòa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Da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chợt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xòe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ngợi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tỉnh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		                  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" y="8624"/>
            <a:ext cx="823789" cy="6590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BAE917C-C9F0-4AC3-B081-209972A9C4B9}"/>
              </a:ext>
            </a:extLst>
          </p:cNvPr>
          <p:cNvSpPr/>
          <p:nvPr/>
        </p:nvSpPr>
        <p:spPr>
          <a:xfrm>
            <a:off x="746741" y="91689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A7638C-FCFA-4F4D-8D99-1056140F7595}"/>
              </a:ext>
            </a:extLst>
          </p:cNvPr>
          <p:cNvSpPr/>
          <p:nvPr/>
        </p:nvSpPr>
        <p:spPr>
          <a:xfrm>
            <a:off x="730108" y="1924272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559E7-DF3C-498A-AD8D-4D381AC6CB93}"/>
              </a:ext>
            </a:extLst>
          </p:cNvPr>
          <p:cNvSpPr/>
          <p:nvPr/>
        </p:nvSpPr>
        <p:spPr>
          <a:xfrm>
            <a:off x="707981" y="4942703"/>
            <a:ext cx="387572" cy="375714"/>
          </a:xfrm>
          <a:prstGeom prst="ellipse">
            <a:avLst/>
          </a:prstGeom>
          <a:solidFill>
            <a:srgbClr val="F44A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C05B6-28AD-4D83-88C3-D62FC518E6F8}"/>
              </a:ext>
            </a:extLst>
          </p:cNvPr>
          <p:cNvSpPr txBox="1"/>
          <p:nvPr/>
        </p:nvSpPr>
        <p:spPr>
          <a:xfrm>
            <a:off x="1298910" y="6145404"/>
            <a:ext cx="6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688287" y="35740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9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423331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2069</Words>
  <Application>Microsoft Office PowerPoint</Application>
  <PresentationFormat>Widescreen</PresentationFormat>
  <Paragraphs>124</Paragraphs>
  <Slides>31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Arial Rounded MT Bold</vt:lpstr>
      <vt:lpstr>Arial-Rounded</vt:lpstr>
      <vt:lpstr>Calibri</vt:lpstr>
      <vt:lpstr>Calibri Light</vt:lpstr>
      <vt:lpstr>Chewy</vt:lpstr>
      <vt:lpstr>Comfortaa</vt:lpstr>
      <vt:lpstr>Delius Unicase</vt:lpstr>
      <vt:lpstr>HP001 4 hàng</vt:lpstr>
      <vt:lpstr>HP001 5 hàng</vt:lpstr>
      <vt:lpstr>Livvic</vt:lpstr>
      <vt:lpstr>Nunito</vt:lpstr>
      <vt:lpstr>Roboto Condensed Light</vt:lpstr>
      <vt:lpstr>Office Theme</vt:lpstr>
      <vt:lpstr>Response to Intervention: The Alphabet by Slidesgo</vt:lpstr>
      <vt:lpstr>1_Office Theme</vt:lpstr>
      <vt:lpstr>PowerPoint Presentation</vt:lpstr>
      <vt:lpstr>PowerPoint Presentation</vt:lpstr>
      <vt:lpstr>Thứ hai ngày 24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24 tháng 1 năm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88</cp:revision>
  <dcterms:created xsi:type="dcterms:W3CDTF">2021-06-18T23:20:35Z</dcterms:created>
  <dcterms:modified xsi:type="dcterms:W3CDTF">2022-01-24T08:58:58Z</dcterms:modified>
</cp:coreProperties>
</file>