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4" r:id="rId3"/>
    <p:sldMasterId id="2147483757" r:id="rId4"/>
    <p:sldMasterId id="2147483774" r:id="rId5"/>
  </p:sldMasterIdLst>
  <p:notesMasterIdLst>
    <p:notesMasterId r:id="rId22"/>
  </p:notesMasterIdLst>
  <p:sldIdLst>
    <p:sldId id="361" r:id="rId6"/>
    <p:sldId id="284" r:id="rId7"/>
    <p:sldId id="360" r:id="rId8"/>
    <p:sldId id="363" r:id="rId9"/>
    <p:sldId id="309" r:id="rId10"/>
    <p:sldId id="347" r:id="rId11"/>
    <p:sldId id="352" r:id="rId12"/>
    <p:sldId id="353" r:id="rId13"/>
    <p:sldId id="354" r:id="rId14"/>
    <p:sldId id="364" r:id="rId15"/>
    <p:sldId id="357" r:id="rId16"/>
    <p:sldId id="280" r:id="rId17"/>
    <p:sldId id="359" r:id="rId18"/>
    <p:sldId id="358" r:id="rId19"/>
    <p:sldId id="266" r:id="rId20"/>
    <p:sldId id="35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9B"/>
    <a:srgbClr val="185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3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35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7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80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02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11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9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35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15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238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84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9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6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9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8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33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66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159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07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2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4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7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1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2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8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3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92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6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30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1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6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9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9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4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0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6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0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0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9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5" y="2147233"/>
            <a:ext cx="6368800" cy="2554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8" y="4785833"/>
            <a:ext cx="3408800" cy="951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9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0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65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5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282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3" y="2949667"/>
            <a:ext cx="6974800" cy="1696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788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2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9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9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0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9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8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5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0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90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5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7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06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94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8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44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29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4" r:id="rId3"/>
    <p:sldLayoutId id="2147483723" r:id="rId4"/>
    <p:sldLayoutId id="2147483713" r:id="rId5"/>
    <p:sldLayoutId id="2147483696" r:id="rId6"/>
    <p:sldLayoutId id="2147483693" r:id="rId7"/>
    <p:sldLayoutId id="2147483692" r:id="rId8"/>
    <p:sldLayoutId id="2147483691" r:id="rId9"/>
    <p:sldLayoutId id="2147483683" r:id="rId10"/>
    <p:sldLayoutId id="2147483682" r:id="rId11"/>
    <p:sldLayoutId id="2147483681" r:id="rId12"/>
    <p:sldLayoutId id="2147483680" r:id="rId13"/>
    <p:sldLayoutId id="214748366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695" r:id="rId30"/>
    <p:sldLayoutId id="2147483694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1" r:id="rId46"/>
    <p:sldLayoutId id="2147483670" r:id="rId47"/>
    <p:sldLayoutId id="2147483667" r:id="rId48"/>
    <p:sldLayoutId id="2147483666" r:id="rId49"/>
    <p:sldLayoutId id="2147483665" r:id="rId50"/>
    <p:sldLayoutId id="2147483663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60" r:id="rId57"/>
    <p:sldLayoutId id="2147483726" r:id="rId58"/>
    <p:sldLayoutId id="2147483684" r:id="rId59"/>
    <p:sldLayoutId id="2147483668" r:id="rId60"/>
    <p:sldLayoutId id="2147483664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1"/>
            <a:ext cx="12177397" cy="205792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189511" y="4072913"/>
            <a:ext cx="5580435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gay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Qua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sang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pic>
        <p:nvPicPr>
          <p:cNvPr id="2" name="y2mate.com-Kể-chuyện-lớp-2-Hồ-nước-và-mây-Tuần-20-sách-Kết-nối-tri-thức-với-cuộc-sông_1080p">
            <a:hlinkClick r:id="" action="ppaction://media"/>
            <a:extLst>
              <a:ext uri="{FF2B5EF4-FFF2-40B4-BE49-F238E27FC236}">
                <a16:creationId xmlns:a16="http://schemas.microsoft.com/office/drawing/2014/main" id="{AA7F8AAC-B001-40C0-A8FC-613C402F3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345" y="6023238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7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8" y="889270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022888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5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43542" y="4269453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0" y="889270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57258" y="0"/>
            <a:ext cx="551338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3786370" y="843815"/>
            <a:ext cx="4855159" cy="745200"/>
          </a:xfrm>
          <a:prstGeom prst="rect">
            <a:avLst/>
          </a:prstGeom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sz="5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35060" y="4552859"/>
            <a:ext cx="1352007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614264" y="4736863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08754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1196915" y="2419487"/>
            <a:ext cx="10034068" cy="25550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6667" y="1725134"/>
            <a:ext cx="10197665" cy="245851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914400" y="1991725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797106" y="557698"/>
            <a:ext cx="35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41830" y="1665661"/>
            <a:ext cx="10914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550766" y="1261894"/>
            <a:ext cx="870946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7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7" y="2068349"/>
            <a:ext cx="817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HỒ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NƯỚC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MÂY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766034" y="685612"/>
            <a:ext cx="582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57" y="1573213"/>
            <a:ext cx="107696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đoán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8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5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1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3657" y="222930"/>
            <a:ext cx="1136468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5985138" y="2270766"/>
            <a:ext cx="5994377" cy="2316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C3043-CE87-422F-BA76-441B25F3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1" y="218222"/>
            <a:ext cx="5646057" cy="3395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464457" y="3429000"/>
            <a:ext cx="526868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371820" y="3804383"/>
            <a:ext cx="540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6284686" y="2033119"/>
            <a:ext cx="567387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611E7-6E2E-447B-93BF-34326B6B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0" y="373196"/>
            <a:ext cx="5433894" cy="3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9C1B60-6D51-4403-96F3-6FDF89F8E72E}"/>
              </a:ext>
            </a:extLst>
          </p:cNvPr>
          <p:cNvSpPr txBox="1"/>
          <p:nvPr/>
        </p:nvSpPr>
        <p:spPr>
          <a:xfrm>
            <a:off x="294698" y="4304587"/>
            <a:ext cx="4717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BCD49-3DB6-4BB0-BE9E-25316F118DBF}"/>
              </a:ext>
            </a:extLst>
          </p:cNvPr>
          <p:cNvSpPr txBox="1"/>
          <p:nvPr/>
        </p:nvSpPr>
        <p:spPr>
          <a:xfrm>
            <a:off x="6096000" y="2414921"/>
            <a:ext cx="584201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C43B9-206D-42E4-8017-A61EF7B3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0" y="997410"/>
            <a:ext cx="4951317" cy="33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429005" y="4487623"/>
            <a:ext cx="535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5941383" y="1071303"/>
            <a:ext cx="599437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31F1C-D788-4998-A0DB-B371360A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8" y="777967"/>
            <a:ext cx="5666995" cy="3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836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635</Words>
  <Application>Microsoft Office PowerPoint</Application>
  <PresentationFormat>Widescreen</PresentationFormat>
  <Paragraphs>61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Nunito</vt:lpstr>
      <vt:lpstr>Roboto Condensed Light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Thứ ba ngày 31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34</cp:revision>
  <dcterms:created xsi:type="dcterms:W3CDTF">2021-12-11T14:51:10Z</dcterms:created>
  <dcterms:modified xsi:type="dcterms:W3CDTF">2023-01-18T02:11:03Z</dcterms:modified>
</cp:coreProperties>
</file>