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3"/>
  </p:notesMasterIdLst>
  <p:sldIdLst>
    <p:sldId id="310" r:id="rId4"/>
    <p:sldId id="312" r:id="rId5"/>
    <p:sldId id="420" r:id="rId6"/>
    <p:sldId id="315" r:id="rId7"/>
    <p:sldId id="571" r:id="rId8"/>
    <p:sldId id="572" r:id="rId9"/>
    <p:sldId id="317" r:id="rId10"/>
    <p:sldId id="321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8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6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551014" y="2707525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555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373668" y="2473349"/>
            <a:ext cx="563419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725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id="{0CD1CEEF-2133-C0BE-89EE-A2DF3361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754655"/>
            <a:ext cx="10381641" cy="5591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610B8-88D6-C1C3-F7B4-55C9CE5108C5}"/>
              </a:ext>
            </a:extLst>
          </p:cNvPr>
          <p:cNvSpPr txBox="1"/>
          <p:nvPr/>
        </p:nvSpPr>
        <p:spPr>
          <a:xfrm>
            <a:off x="723212" y="1831002"/>
            <a:ext cx="1069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09627-0F7F-1D9D-6462-D4D4C8E655A3}"/>
              </a:ext>
            </a:extLst>
          </p:cNvPr>
          <p:cNvSpPr txBox="1"/>
          <p:nvPr/>
        </p:nvSpPr>
        <p:spPr>
          <a:xfrm>
            <a:off x="2071170" y="2765355"/>
            <a:ext cx="7844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43" y="1065456"/>
            <a:ext cx="8819731" cy="5792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ó thể là hình minh họa">
            <a:extLst>
              <a:ext uri="{FF2B5EF4-FFF2-40B4-BE49-F238E27FC236}">
                <a16:creationId xmlns:a16="http://schemas.microsoft.com/office/drawing/2014/main" id="{225B3497-ED74-4CF7-8FE7-C7513F6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2A5E28FD-749F-48A4-AFB9-0B83905E5683}"/>
              </a:ext>
            </a:extLst>
          </p:cNvPr>
          <p:cNvSpPr txBox="1"/>
          <p:nvPr/>
        </p:nvSpPr>
        <p:spPr>
          <a:xfrm>
            <a:off x="650233" y="1665053"/>
            <a:ext cx="7166772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CON LUÔN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227835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209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微软雅黑</vt:lpstr>
      <vt:lpstr>Arial</vt:lpstr>
      <vt:lpstr>Arial-Rounded</vt:lpstr>
      <vt:lpstr>Arial-SGK-TV</vt:lpstr>
      <vt:lpstr>Calibri</vt:lpstr>
      <vt:lpstr>Calibri Light</vt:lpstr>
      <vt:lpstr>Chivo Light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43</cp:revision>
  <dcterms:created xsi:type="dcterms:W3CDTF">2020-08-13T09:32:00Z</dcterms:created>
  <dcterms:modified xsi:type="dcterms:W3CDTF">2023-01-15T04:58:51Z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