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4" r:id="rId2"/>
  </p:sldMasterIdLst>
  <p:notesMasterIdLst>
    <p:notesMasterId r:id="rId29"/>
  </p:notesMasterIdLst>
  <p:handoutMasterIdLst>
    <p:handoutMasterId r:id="rId30"/>
  </p:handoutMasterIdLst>
  <p:sldIdLst>
    <p:sldId id="3240" r:id="rId3"/>
    <p:sldId id="3241" r:id="rId4"/>
    <p:sldId id="3247" r:id="rId5"/>
    <p:sldId id="3248" r:id="rId6"/>
    <p:sldId id="3249" r:id="rId7"/>
    <p:sldId id="3250" r:id="rId8"/>
    <p:sldId id="3251" r:id="rId9"/>
    <p:sldId id="270" r:id="rId10"/>
    <p:sldId id="279" r:id="rId11"/>
    <p:sldId id="3252" r:id="rId12"/>
    <p:sldId id="3173" r:id="rId13"/>
    <p:sldId id="3243" r:id="rId14"/>
    <p:sldId id="3253" r:id="rId15"/>
    <p:sldId id="3254" r:id="rId16"/>
    <p:sldId id="3175" r:id="rId17"/>
    <p:sldId id="3257" r:id="rId18"/>
    <p:sldId id="3176" r:id="rId19"/>
    <p:sldId id="3172" r:id="rId20"/>
    <p:sldId id="3245" r:id="rId21"/>
    <p:sldId id="3170" r:id="rId22"/>
    <p:sldId id="3179" r:id="rId23"/>
    <p:sldId id="3191" r:id="rId24"/>
    <p:sldId id="3255" r:id="rId25"/>
    <p:sldId id="3256" r:id="rId26"/>
    <p:sldId id="3193" r:id="rId27"/>
    <p:sldId id="3190" r:id="rId28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84004C"/>
    <a:srgbClr val="F16904"/>
    <a:srgbClr val="FE67BE"/>
    <a:srgbClr val="BD8769"/>
    <a:srgbClr val="223D5E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1" autoAdjust="0"/>
    <p:restoredTop sz="92986" autoAdjust="0"/>
  </p:normalViewPr>
  <p:slideViewPr>
    <p:cSldViewPr>
      <p:cViewPr varScale="1">
        <p:scale>
          <a:sx n="70" d="100"/>
          <a:sy n="70" d="100"/>
        </p:scale>
        <p:origin x="312" y="84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2D81E-CBCC-49A8-AE59-64823DB53B05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C33960-C625-4C81-A8A9-80532BA880DF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1</a:t>
          </a:r>
        </a:p>
      </dgm:t>
    </dgm:pt>
    <dgm:pt modelId="{CD301B07-1477-4803-8B84-3ED275199A75}" type="parTrans" cxnId="{A57ACFAB-A79D-47CD-A7ED-5D25F9F21FCB}">
      <dgm:prSet/>
      <dgm:spPr/>
      <dgm:t>
        <a:bodyPr/>
        <a:lstStyle/>
        <a:p>
          <a:endParaRPr lang="en-US"/>
        </a:p>
      </dgm:t>
    </dgm:pt>
    <dgm:pt modelId="{FCEF77D4-5925-4A44-920C-B6A16B806B9C}" type="sibTrans" cxnId="{A57ACFAB-A79D-47CD-A7ED-5D25F9F21FCB}">
      <dgm:prSet/>
      <dgm:spPr/>
      <dgm:t>
        <a:bodyPr/>
        <a:lstStyle/>
        <a:p>
          <a:endParaRPr lang="en-US"/>
        </a:p>
      </dgm:t>
    </dgm:pt>
    <dgm:pt modelId="{2005360A-7DB0-47CB-A7B8-80EF3B370678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A53C0-1FF4-4811-876C-AC42B736620D}" type="parTrans" cxnId="{D7B18D30-4EE2-4E72-B3FD-8821D27DC9A4}">
      <dgm:prSet/>
      <dgm:spPr/>
      <dgm:t>
        <a:bodyPr/>
        <a:lstStyle/>
        <a:p>
          <a:endParaRPr lang="en-US"/>
        </a:p>
      </dgm:t>
    </dgm:pt>
    <dgm:pt modelId="{8508AC3A-9AFD-4A44-A050-1160078BFB1C}" type="sibTrans" cxnId="{D7B18D30-4EE2-4E72-B3FD-8821D27DC9A4}">
      <dgm:prSet/>
      <dgm:spPr/>
      <dgm:t>
        <a:bodyPr/>
        <a:lstStyle/>
        <a:p>
          <a:endParaRPr lang="en-US"/>
        </a:p>
      </dgm:t>
    </dgm:pt>
    <dgm:pt modelId="{0C9744D8-9067-4CF9-B569-6DF81F5DBFD1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2</a:t>
          </a:r>
        </a:p>
      </dgm:t>
    </dgm:pt>
    <dgm:pt modelId="{2AAC1B16-BB78-446A-A931-DA464E700058}" type="parTrans" cxnId="{49D9326F-CEDE-4BCF-98A6-5A3D90F0189E}">
      <dgm:prSet/>
      <dgm:spPr/>
      <dgm:t>
        <a:bodyPr/>
        <a:lstStyle/>
        <a:p>
          <a:endParaRPr lang="en-US"/>
        </a:p>
      </dgm:t>
    </dgm:pt>
    <dgm:pt modelId="{8CDB7B15-2DF3-4536-9D74-F21E9F46F855}" type="sibTrans" cxnId="{49D9326F-CEDE-4BCF-98A6-5A3D90F0189E}">
      <dgm:prSet/>
      <dgm:spPr/>
      <dgm:t>
        <a:bodyPr/>
        <a:lstStyle/>
        <a:p>
          <a:endParaRPr lang="en-US"/>
        </a:p>
      </dgm:t>
    </dgm:pt>
    <dgm:pt modelId="{1C7F10F8-EC1C-4623-91F0-900B8E860BA8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4BB94-1EBE-4C5A-A6BD-E77FE55F031A}" type="parTrans" cxnId="{5B635C2C-5321-49F3-AF09-AAD874FE90F6}">
      <dgm:prSet/>
      <dgm:spPr/>
      <dgm:t>
        <a:bodyPr/>
        <a:lstStyle/>
        <a:p>
          <a:endParaRPr lang="en-US"/>
        </a:p>
      </dgm:t>
    </dgm:pt>
    <dgm:pt modelId="{9228E39A-59A3-41CB-80D1-3B307728D2B2}" type="sibTrans" cxnId="{5B635C2C-5321-49F3-AF09-AAD874FE90F6}">
      <dgm:prSet/>
      <dgm:spPr/>
      <dgm:t>
        <a:bodyPr/>
        <a:lstStyle/>
        <a:p>
          <a:endParaRPr lang="en-US"/>
        </a:p>
      </dgm:t>
    </dgm:pt>
    <dgm:pt modelId="{60191330-58FE-47D8-A5ED-8D0F2115EB9B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3</a:t>
          </a:r>
        </a:p>
      </dgm:t>
    </dgm:pt>
    <dgm:pt modelId="{E86157C8-A22B-48D9-B3CE-D1FC22F47FA3}" type="parTrans" cxnId="{4E0B66B9-2837-436A-8AE6-AE83967D27EB}">
      <dgm:prSet/>
      <dgm:spPr/>
      <dgm:t>
        <a:bodyPr/>
        <a:lstStyle/>
        <a:p>
          <a:endParaRPr lang="en-US"/>
        </a:p>
      </dgm:t>
    </dgm:pt>
    <dgm:pt modelId="{07289D84-4A71-44C2-8966-6018AEDAA597}" type="sibTrans" cxnId="{4E0B66B9-2837-436A-8AE6-AE83967D27EB}">
      <dgm:prSet/>
      <dgm:spPr/>
      <dgm:t>
        <a:bodyPr/>
        <a:lstStyle/>
        <a:p>
          <a:endParaRPr lang="en-US"/>
        </a:p>
      </dgm:t>
    </dgm:pt>
    <dgm:pt modelId="{F102193B-1614-4088-8316-23DA1E66B0D4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Tầm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C0898-5322-49F7-AE74-3A8933D09EE7}" type="parTrans" cxnId="{06090F65-918A-4142-A73B-A4282221C599}">
      <dgm:prSet/>
      <dgm:spPr/>
      <dgm:t>
        <a:bodyPr/>
        <a:lstStyle/>
        <a:p>
          <a:endParaRPr lang="en-US"/>
        </a:p>
      </dgm:t>
    </dgm:pt>
    <dgm:pt modelId="{ED6B9725-4D56-4BCD-9B54-933764A9A4FC}" type="sibTrans" cxnId="{06090F65-918A-4142-A73B-A4282221C599}">
      <dgm:prSet/>
      <dgm:spPr/>
      <dgm:t>
        <a:bodyPr/>
        <a:lstStyle/>
        <a:p>
          <a:endParaRPr lang="en-US"/>
        </a:p>
      </dgm:t>
    </dgm:pt>
    <dgm:pt modelId="{107C765F-1EF4-483E-824F-9B880E9CCED7}" type="pres">
      <dgm:prSet presAssocID="{8A92D81E-CBCC-49A8-AE59-64823DB53B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A0625-045A-45FE-BB1F-D6F7E6A13284}" type="pres">
      <dgm:prSet presAssocID="{3CC33960-C625-4C81-A8A9-80532BA880DF}" presName="composite" presStyleCnt="0"/>
      <dgm:spPr/>
    </dgm:pt>
    <dgm:pt modelId="{1D20C358-292C-42FE-A05E-59368114BA19}" type="pres">
      <dgm:prSet presAssocID="{3CC33960-C625-4C81-A8A9-80532BA880DF}" presName="parentText" presStyleLbl="alignNode1" presStyleIdx="0" presStyleCnt="3" custLinFactNeighborX="0" custLinFactNeighborY="-41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3BA05-FA57-4617-9B36-6150070B7C20}" type="pres">
      <dgm:prSet presAssocID="{3CC33960-C625-4C81-A8A9-80532BA880DF}" presName="descendantText" presStyleLbl="alignAcc1" presStyleIdx="0" presStyleCnt="3" custLinFactNeighborX="4433" custLinFactNeighborY="6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2FBBE-5561-43C8-803E-7F81C0E21D6B}" type="pres">
      <dgm:prSet presAssocID="{FCEF77D4-5925-4A44-920C-B6A16B806B9C}" presName="sp" presStyleCnt="0"/>
      <dgm:spPr/>
    </dgm:pt>
    <dgm:pt modelId="{9B443DAB-36B3-44F4-B836-DC26874322C2}" type="pres">
      <dgm:prSet presAssocID="{0C9744D8-9067-4CF9-B569-6DF81F5DBFD1}" presName="composite" presStyleCnt="0"/>
      <dgm:spPr/>
    </dgm:pt>
    <dgm:pt modelId="{619633CA-6053-4574-8EB2-F825B25BDDF1}" type="pres">
      <dgm:prSet presAssocID="{0C9744D8-9067-4CF9-B569-6DF81F5DBFD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CE8CC-BB28-4883-B8D2-5749E3F58C86}" type="pres">
      <dgm:prSet presAssocID="{0C9744D8-9067-4CF9-B569-6DF81F5DBFD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58BD3-6B3C-43E3-B709-73B0E22DBC49}" type="pres">
      <dgm:prSet presAssocID="{8CDB7B15-2DF3-4536-9D74-F21E9F46F855}" presName="sp" presStyleCnt="0"/>
      <dgm:spPr/>
    </dgm:pt>
    <dgm:pt modelId="{6E8AF0D4-4845-46C6-A57E-EF2BD38812C2}" type="pres">
      <dgm:prSet presAssocID="{60191330-58FE-47D8-A5ED-8D0F2115EB9B}" presName="composite" presStyleCnt="0"/>
      <dgm:spPr/>
    </dgm:pt>
    <dgm:pt modelId="{26D20830-CE89-4D76-AE3D-0937C4913C83}" type="pres">
      <dgm:prSet presAssocID="{60191330-58FE-47D8-A5ED-8D0F2115EB9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9C9EA-09B9-44A1-96FF-A4D9DFB5A11C}" type="pres">
      <dgm:prSet presAssocID="{60191330-58FE-47D8-A5ED-8D0F2115EB9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ACFAB-A79D-47CD-A7ED-5D25F9F21FCB}" srcId="{8A92D81E-CBCC-49A8-AE59-64823DB53B05}" destId="{3CC33960-C625-4C81-A8A9-80532BA880DF}" srcOrd="0" destOrd="0" parTransId="{CD301B07-1477-4803-8B84-3ED275199A75}" sibTransId="{FCEF77D4-5925-4A44-920C-B6A16B806B9C}"/>
    <dgm:cxn modelId="{D7B18D30-4EE2-4E72-B3FD-8821D27DC9A4}" srcId="{3CC33960-C625-4C81-A8A9-80532BA880DF}" destId="{2005360A-7DB0-47CB-A7B8-80EF3B370678}" srcOrd="0" destOrd="0" parTransId="{460A53C0-1FF4-4811-876C-AC42B736620D}" sibTransId="{8508AC3A-9AFD-4A44-A050-1160078BFB1C}"/>
    <dgm:cxn modelId="{5B635C2C-5321-49F3-AF09-AAD874FE90F6}" srcId="{0C9744D8-9067-4CF9-B569-6DF81F5DBFD1}" destId="{1C7F10F8-EC1C-4623-91F0-900B8E860BA8}" srcOrd="0" destOrd="0" parTransId="{8C74BB94-1EBE-4C5A-A6BD-E77FE55F031A}" sibTransId="{9228E39A-59A3-41CB-80D1-3B307728D2B2}"/>
    <dgm:cxn modelId="{4E0B66B9-2837-436A-8AE6-AE83967D27EB}" srcId="{8A92D81E-CBCC-49A8-AE59-64823DB53B05}" destId="{60191330-58FE-47D8-A5ED-8D0F2115EB9B}" srcOrd="2" destOrd="0" parTransId="{E86157C8-A22B-48D9-B3CE-D1FC22F47FA3}" sibTransId="{07289D84-4A71-44C2-8966-6018AEDAA597}"/>
    <dgm:cxn modelId="{1BC1B46C-7BC4-4EDB-86C3-91CE6FFF05DD}" type="presOf" srcId="{2005360A-7DB0-47CB-A7B8-80EF3B370678}" destId="{ADB3BA05-FA57-4617-9B36-6150070B7C20}" srcOrd="0" destOrd="0" presId="urn:microsoft.com/office/officeart/2005/8/layout/chevron2"/>
    <dgm:cxn modelId="{06090F65-918A-4142-A73B-A4282221C599}" srcId="{60191330-58FE-47D8-A5ED-8D0F2115EB9B}" destId="{F102193B-1614-4088-8316-23DA1E66B0D4}" srcOrd="0" destOrd="0" parTransId="{8A1C0898-5322-49F7-AE74-3A8933D09EE7}" sibTransId="{ED6B9725-4D56-4BCD-9B54-933764A9A4FC}"/>
    <dgm:cxn modelId="{6685473D-BA08-4B93-9176-F2BAE9F09F8C}" type="presOf" srcId="{F102193B-1614-4088-8316-23DA1E66B0D4}" destId="{9D19C9EA-09B9-44A1-96FF-A4D9DFB5A11C}" srcOrd="0" destOrd="0" presId="urn:microsoft.com/office/officeart/2005/8/layout/chevron2"/>
    <dgm:cxn modelId="{290E72B4-EBB5-4C91-B2E7-579B53B1984A}" type="presOf" srcId="{3CC33960-C625-4C81-A8A9-80532BA880DF}" destId="{1D20C358-292C-42FE-A05E-59368114BA19}" srcOrd="0" destOrd="0" presId="urn:microsoft.com/office/officeart/2005/8/layout/chevron2"/>
    <dgm:cxn modelId="{9CDCFFB1-3BE2-486C-B6B8-BDEC09977662}" type="presOf" srcId="{60191330-58FE-47D8-A5ED-8D0F2115EB9B}" destId="{26D20830-CE89-4D76-AE3D-0937C4913C83}" srcOrd="0" destOrd="0" presId="urn:microsoft.com/office/officeart/2005/8/layout/chevron2"/>
    <dgm:cxn modelId="{8224D310-0FD5-48E0-BAE0-2CA8F4BEE589}" type="presOf" srcId="{1C7F10F8-EC1C-4623-91F0-900B8E860BA8}" destId="{2BDCE8CC-BB28-4883-B8D2-5749E3F58C86}" srcOrd="0" destOrd="0" presId="urn:microsoft.com/office/officeart/2005/8/layout/chevron2"/>
    <dgm:cxn modelId="{49D9326F-CEDE-4BCF-98A6-5A3D90F0189E}" srcId="{8A92D81E-CBCC-49A8-AE59-64823DB53B05}" destId="{0C9744D8-9067-4CF9-B569-6DF81F5DBFD1}" srcOrd="1" destOrd="0" parTransId="{2AAC1B16-BB78-446A-A931-DA464E700058}" sibTransId="{8CDB7B15-2DF3-4536-9D74-F21E9F46F855}"/>
    <dgm:cxn modelId="{BFF7395A-4C60-48D5-9E99-F71B45A9DDA6}" type="presOf" srcId="{0C9744D8-9067-4CF9-B569-6DF81F5DBFD1}" destId="{619633CA-6053-4574-8EB2-F825B25BDDF1}" srcOrd="0" destOrd="0" presId="urn:microsoft.com/office/officeart/2005/8/layout/chevron2"/>
    <dgm:cxn modelId="{B99B5983-386C-4393-AF50-0FF51E8095C3}" type="presOf" srcId="{8A92D81E-CBCC-49A8-AE59-64823DB53B05}" destId="{107C765F-1EF4-483E-824F-9B880E9CCED7}" srcOrd="0" destOrd="0" presId="urn:microsoft.com/office/officeart/2005/8/layout/chevron2"/>
    <dgm:cxn modelId="{2C496053-2B23-41D3-AE5B-EB69C789657F}" type="presParOf" srcId="{107C765F-1EF4-483E-824F-9B880E9CCED7}" destId="{BE9A0625-045A-45FE-BB1F-D6F7E6A13284}" srcOrd="0" destOrd="0" presId="urn:microsoft.com/office/officeart/2005/8/layout/chevron2"/>
    <dgm:cxn modelId="{EE73ADCA-A6B7-40B0-ABD4-51C2964330F3}" type="presParOf" srcId="{BE9A0625-045A-45FE-BB1F-D6F7E6A13284}" destId="{1D20C358-292C-42FE-A05E-59368114BA19}" srcOrd="0" destOrd="0" presId="urn:microsoft.com/office/officeart/2005/8/layout/chevron2"/>
    <dgm:cxn modelId="{39D67B1A-58D2-474A-BFE0-E16BF7BBDBF8}" type="presParOf" srcId="{BE9A0625-045A-45FE-BB1F-D6F7E6A13284}" destId="{ADB3BA05-FA57-4617-9B36-6150070B7C20}" srcOrd="1" destOrd="0" presId="urn:microsoft.com/office/officeart/2005/8/layout/chevron2"/>
    <dgm:cxn modelId="{A17FCEBE-1848-40B6-9366-A37D1A920F4F}" type="presParOf" srcId="{107C765F-1EF4-483E-824F-9B880E9CCED7}" destId="{7CC2FBBE-5561-43C8-803E-7F81C0E21D6B}" srcOrd="1" destOrd="0" presId="urn:microsoft.com/office/officeart/2005/8/layout/chevron2"/>
    <dgm:cxn modelId="{B8944DEA-E398-4BED-B353-7EBB8C6F4826}" type="presParOf" srcId="{107C765F-1EF4-483E-824F-9B880E9CCED7}" destId="{9B443DAB-36B3-44F4-B836-DC26874322C2}" srcOrd="2" destOrd="0" presId="urn:microsoft.com/office/officeart/2005/8/layout/chevron2"/>
    <dgm:cxn modelId="{7BC1805B-76DA-4830-A070-126A482850E6}" type="presParOf" srcId="{9B443DAB-36B3-44F4-B836-DC26874322C2}" destId="{619633CA-6053-4574-8EB2-F825B25BDDF1}" srcOrd="0" destOrd="0" presId="urn:microsoft.com/office/officeart/2005/8/layout/chevron2"/>
    <dgm:cxn modelId="{F01783EB-FCBA-4A47-A26C-F801DA35F261}" type="presParOf" srcId="{9B443DAB-36B3-44F4-B836-DC26874322C2}" destId="{2BDCE8CC-BB28-4883-B8D2-5749E3F58C86}" srcOrd="1" destOrd="0" presId="urn:microsoft.com/office/officeart/2005/8/layout/chevron2"/>
    <dgm:cxn modelId="{4EE8A7AC-6973-4004-B7FC-6907CE91B547}" type="presParOf" srcId="{107C765F-1EF4-483E-824F-9B880E9CCED7}" destId="{C8158BD3-6B3C-43E3-B709-73B0E22DBC49}" srcOrd="3" destOrd="0" presId="urn:microsoft.com/office/officeart/2005/8/layout/chevron2"/>
    <dgm:cxn modelId="{4B13AC27-9294-4744-A422-0EEDC9D869DA}" type="presParOf" srcId="{107C765F-1EF4-483E-824F-9B880E9CCED7}" destId="{6E8AF0D4-4845-46C6-A57E-EF2BD38812C2}" srcOrd="4" destOrd="0" presId="urn:microsoft.com/office/officeart/2005/8/layout/chevron2"/>
    <dgm:cxn modelId="{92D94B8F-1A3C-4175-94EC-BF27C09E3361}" type="presParOf" srcId="{6E8AF0D4-4845-46C6-A57E-EF2BD38812C2}" destId="{26D20830-CE89-4D76-AE3D-0937C4913C83}" srcOrd="0" destOrd="0" presId="urn:microsoft.com/office/officeart/2005/8/layout/chevron2"/>
    <dgm:cxn modelId="{74C8F420-EDB5-490B-9398-75B675368AF8}" type="presParOf" srcId="{6E8AF0D4-4845-46C6-A57E-EF2BD38812C2}" destId="{9D19C9EA-09B9-44A1-96FF-A4D9DFB5A1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71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3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4449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1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191977"/>
            <a:ext cx="2115220" cy="817022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08" y="191979"/>
            <a:ext cx="3594199" cy="4115244"/>
          </a:xfrm>
        </p:spPr>
        <p:txBody>
          <a:bodyPr/>
          <a:lstStyle>
            <a:lvl1pPr>
              <a:defRPr sz="2249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69" y="1009001"/>
            <a:ext cx="2115220" cy="3298222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03" y="3375237"/>
            <a:ext cx="3857625" cy="39846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0203" y="430834"/>
            <a:ext cx="3857625" cy="2893060"/>
          </a:xfrm>
        </p:spPr>
        <p:txBody>
          <a:bodyPr/>
          <a:lstStyle>
            <a:lvl1pPr marL="0" indent="0">
              <a:buNone/>
              <a:defRPr sz="2249"/>
            </a:lvl1pPr>
            <a:lvl2pPr marL="321458" indent="0">
              <a:buNone/>
              <a:defRPr sz="1969"/>
            </a:lvl2pPr>
            <a:lvl3pPr marL="642916" indent="0">
              <a:buNone/>
              <a:defRPr sz="1687"/>
            </a:lvl3pPr>
            <a:lvl4pPr marL="964375" indent="0">
              <a:buNone/>
              <a:defRPr sz="1406"/>
            </a:lvl4pPr>
            <a:lvl5pPr marL="1285833" indent="0">
              <a:buNone/>
              <a:defRPr sz="1406"/>
            </a:lvl5pPr>
            <a:lvl6pPr marL="1607291" indent="0">
              <a:buNone/>
              <a:defRPr sz="1406"/>
            </a:lvl6pPr>
            <a:lvl7pPr marL="1928748" indent="0">
              <a:buNone/>
              <a:defRPr sz="1406"/>
            </a:lvl7pPr>
            <a:lvl8pPr marL="2250207" indent="0">
              <a:buNone/>
              <a:defRPr sz="1406"/>
            </a:lvl8pPr>
            <a:lvl9pPr marL="2571665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203" y="3773703"/>
            <a:ext cx="3857625" cy="565888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297" y="193095"/>
            <a:ext cx="1446609" cy="4114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469" y="193095"/>
            <a:ext cx="4232672" cy="4114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03" y="1497873"/>
            <a:ext cx="5464969" cy="1033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06" y="2732335"/>
            <a:ext cx="4500563" cy="1232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6" y="3098432"/>
            <a:ext cx="5464969" cy="957656"/>
          </a:xfrm>
        </p:spPr>
        <p:txBody>
          <a:bodyPr anchor="t"/>
          <a:lstStyle>
            <a:lvl1pPr algn="l">
              <a:defRPr sz="28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76" y="2043672"/>
            <a:ext cx="5464969" cy="1054761"/>
          </a:xfr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8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33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6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469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265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079317"/>
            <a:ext cx="2840758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9" y="1529125"/>
            <a:ext cx="2840758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035" y="1079317"/>
            <a:ext cx="2841873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035" y="1529125"/>
            <a:ext cx="2841873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ransition spd="slow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469" y="193094"/>
            <a:ext cx="5786438" cy="80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125080"/>
            <a:ext cx="5786438" cy="31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6703" y="4469064"/>
            <a:ext cx="2035969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771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42916" rtl="0" eaLnBrk="1" latinLnBrk="0" hangingPunct="1"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93" indent="-241093" algn="l" defTabSz="642916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370" indent="-200912" algn="l" defTabSz="642916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3" indent="-160729" algn="l" defTabSz="642916" rtl="0" eaLnBrk="1" latinLnBrk="0" hangingPunct="1">
        <a:spcBef>
          <a:spcPct val="20000"/>
        </a:spcBef>
        <a:buFont typeface="Arial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62" indent="-160729" algn="l" defTabSz="642916" rtl="0" eaLnBrk="1" latinLnBrk="0" hangingPunct="1">
        <a:spcBef>
          <a:spcPct val="20000"/>
        </a:spcBef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20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8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6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9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33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91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7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6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-498475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3975" y="568325"/>
            <a:ext cx="97536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3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</a:p>
          <a:p>
            <a:endParaRPr lang="en-US" sz="3200" dirty="0">
              <a:latin typeface="UTM Av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2009775" y="2397125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1476375" y="3463925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=""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99868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E91D2D-A4E1-6EC5-253C-26BE5683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" y="1650934"/>
            <a:ext cx="851094" cy="584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624C2D-F2C7-A170-7496-EC5C8C3F7120}"/>
              </a:ext>
            </a:extLst>
          </p:cNvPr>
          <p:cNvSpPr txBox="1"/>
          <p:nvPr/>
        </p:nvSpPr>
        <p:spPr>
          <a:xfrm>
            <a:off x="796890" y="1696784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0EB81E-508D-7A2A-5283-03A8DDF3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3647935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2B8151-8E66-2B7C-5E2F-2700D60A317C}"/>
              </a:ext>
            </a:extLst>
          </p:cNvPr>
          <p:cNvSpPr txBox="1"/>
          <p:nvPr/>
        </p:nvSpPr>
        <p:spPr>
          <a:xfrm>
            <a:off x="819012" y="36784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1D3C7B4-DCC8-06D1-59EB-C47FCDEA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5243699"/>
            <a:ext cx="851094" cy="584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337AD9C-380F-3E19-BE8D-531AD0623E18}"/>
              </a:ext>
            </a:extLst>
          </p:cNvPr>
          <p:cNvSpPr txBox="1"/>
          <p:nvPr/>
        </p:nvSpPr>
        <p:spPr>
          <a:xfrm>
            <a:off x="830515" y="52565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=""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ĐOẠN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575" y="568325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/>
          <a:srcRect l="13234" t="81232" r="9114" b="8047"/>
          <a:stretch>
            <a:fillRect/>
          </a:stretch>
        </p:blipFill>
        <p:spPr bwMode="auto">
          <a:xfrm>
            <a:off x="0" y="1711325"/>
            <a:ext cx="1285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857375" y="5064125"/>
            <a:ext cx="982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: </a:t>
            </a:r>
            <a:r>
              <a:rPr lang="nl-NL" sz="2800" b="1" i="1" dirty="0">
                <a:solidFill>
                  <a:srgbClr val="FF0000"/>
                </a:solidFill>
                <a:latin typeface="UTM Avo"/>
              </a:rPr>
              <a:t>Bạn có thể thấy .những con chim đang bay,/ những vòm cây xanh biếc,/ những tia nắng /xuyên qua đám mây trắng muốt như bông.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  <a:p>
            <a:endParaRPr lang="en-US" sz="2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775" y="87312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375" y="1482725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nhịp nhàng, lúc lên lúc xuống, lúc gần lúc xa, lúc ẩn lúc hiện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https://img.loigiaihay.com/picture/2018/0730/hinh-305-tvl2-ddn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930525"/>
            <a:ext cx="10744200" cy="430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206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=""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ĐOẠN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75" y="5683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 l="13102" t="3357" r="7696" b="83326"/>
          <a:stretch>
            <a:fillRect/>
          </a:stretch>
        </p:blipFill>
        <p:spPr bwMode="auto">
          <a:xfrm>
            <a:off x="561975" y="1482725"/>
            <a:ext cx="1165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724775" y="6445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/>
          <a:srcRect l="14655" t="15688" r="7697" b="75927"/>
          <a:stretch>
            <a:fillRect/>
          </a:stretch>
        </p:blipFill>
        <p:spPr bwMode="auto">
          <a:xfrm>
            <a:off x="638175" y="4606925"/>
            <a:ext cx="1143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323975" y="2625725"/>
            <a:ext cx="3352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=""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Point Star 7"/>
          <p:cNvSpPr/>
          <p:nvPr/>
        </p:nvSpPr>
        <p:spPr>
          <a:xfrm>
            <a:off x="790575" y="3616325"/>
            <a:ext cx="533400" cy="609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714375" y="5292725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714375" y="1711325"/>
            <a:ext cx="6858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ave 65"/>
          <p:cNvSpPr/>
          <p:nvPr/>
        </p:nvSpPr>
        <p:spPr>
          <a:xfrm>
            <a:off x="2314575" y="1711325"/>
            <a:ext cx="8458200" cy="3200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88866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=""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16904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53063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2771775" y="1635125"/>
            <a:ext cx="82296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61663"/>
      </p:ext>
    </p:extLst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8175" y="492126"/>
            <a:ext cx="1158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05975" y="1200012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chim  - vòm cây    - đám mây   - giọt mưa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đàn bướm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bông hoa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6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0325"/>
            <a:ext cx="9553575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79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52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 descr="retouch_1654491868800 (1).png"/>
          <p:cNvPicPr>
            <a:picLocks noChangeAspect="1"/>
          </p:cNvPicPr>
          <p:nvPr/>
        </p:nvPicPr>
        <p:blipFill>
          <a:blip r:embed="rId3"/>
          <a:srcRect l="26321" r="-1296" b="63615"/>
          <a:stretch>
            <a:fillRect/>
          </a:stretch>
        </p:blipFill>
        <p:spPr>
          <a:xfrm>
            <a:off x="257175" y="796925"/>
            <a:ext cx="6096000" cy="241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3975" y="2397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Những hình ảnh bầu trời đêm đẹp, bao la và rộng lớn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82725"/>
            <a:ext cx="57150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67575" y="7969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12 Mẹo chụp ảnh bầu trời đẹp long lanh - VJ360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311525"/>
            <a:ext cx="5943600" cy="2971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" y="65119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6" descr="hình ảnh : Đường chân trời, đám mây, Bầu trời, mặt trời, bình Minh, Hoàng  hôn, Ánh sáng mặt trời, buổi sáng, Bình minh, không khí, tối, cầu vồng, Ánh  sáng rự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997325"/>
            <a:ext cx="5715000" cy="2590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5575" y="65863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689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9375" y="1863725"/>
            <a:ext cx="79248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660614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8175" y="568325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790575" y="2168525"/>
            <a:ext cx="12068175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bao quanh Trái Đất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không khí cho con người, loài vật và cây cối. Và giúp duy trì sự sống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942975" y="4378325"/>
            <a:ext cx="6172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1916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92125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Picture 29" descr="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2028825" y="1482725"/>
            <a:ext cx="7033811" cy="48768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172612555"/>
              </p:ext>
            </p:extLst>
          </p:nvPr>
        </p:nvGraphicFramePr>
        <p:xfrm>
          <a:off x="6429375" y="1482725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543175" y="644525"/>
            <a:ext cx="8153400" cy="1676400"/>
          </a:xfrm>
          <a:prstGeom prst="horizontalScroll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1323975" y="2473325"/>
            <a:ext cx="9982200" cy="3886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vẻ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smtClean="0">
                <a:solidFill>
                  <a:srgbClr val="FF0000"/>
                </a:solidFill>
                <a:latin typeface="UTM Avo"/>
              </a:rPr>
              <a:t>trời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</a:t>
            </a:r>
            <a:r>
              <a:rPr lang="en-US" sz="4400" b="1" i="1" smtClean="0">
                <a:solidFill>
                  <a:srgbClr val="FF0000"/>
                </a:solidFill>
                <a:latin typeface="UTM Avo"/>
              </a:rPr>
              <a:t>ũng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tầm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quan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trọng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sống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err="1">
                <a:solidFill>
                  <a:srgbClr val="FF0000"/>
                </a:solidFill>
                <a:latin typeface="UTM Avo"/>
              </a:rPr>
              <a:t>mọi</a:t>
            </a:r>
            <a:r>
              <a:rPr lang="en-US" sz="4400" b="1" i="1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smtClean="0">
                <a:solidFill>
                  <a:srgbClr val="FF0000"/>
                </a:solidFill>
                <a:latin typeface="UTM Avo"/>
              </a:rPr>
              <a:t>vật.</a:t>
            </a:r>
            <a:endParaRPr lang="en-US" sz="44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0324973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=""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-26801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472309"/>
            <a:ext cx="12858045" cy="3760341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1133122" y="0"/>
            <a:ext cx="10591800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68325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3 -5 câu về bầu trời trong ngày hôm nay.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" y="1177925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5" y="3540125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vẽ tranh về bầu trời  em sẽ vẽ những gì?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175" y="4530725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Mây</a:t>
            </a:r>
          </a:p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Mặt trời/ mặt trăng</a:t>
            </a:r>
          </a:p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Cầu v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ồ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351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085975" y="2244725"/>
            <a:ext cx="86868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76757"/>
      </p:ext>
    </p:extLst>
  </p:cSld>
  <p:clrMapOvr>
    <a:masterClrMapping/>
  </p:clrMapOvr>
  <p:transition spd="slow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716"/>
            <a:ext cx="12858750" cy="60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75" y="187325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20220526030312_wm_shs-tieng-viet-3---ta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50"/>
            <a:ext cx="12858750" cy="72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7175" y="224748"/>
            <a:ext cx="4648200" cy="1558925"/>
          </a:xfrm>
          <a:prstGeom prst="wedgeEllipseCallout">
            <a:avLst>
              <a:gd name="adj1" fmla="val 57533"/>
              <a:gd name="adj2" fmla="val 615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4120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về khung cảnh nào?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99329" y="171220"/>
            <a:ext cx="4800600" cy="1558925"/>
          </a:xfrm>
          <a:prstGeom prst="wedgeEllipseCallout">
            <a:avLst>
              <a:gd name="adj1" fmla="val -38632"/>
              <a:gd name="adj2" fmla="val 855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5" y="4120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nhìn thấy những gì trên bầu trời ?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8775" y="263525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169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=""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99868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14375" y="36163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" y="16073"/>
            <a:ext cx="1009444" cy="803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205794" y="177910"/>
            <a:ext cx="3375237" cy="6049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95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95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5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953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EB2D61B9-4111-363D-6604-EA123DC6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706" y="642902"/>
            <a:ext cx="8379446" cy="56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3112784" y="2200408"/>
            <a:ext cx="2142691" cy="646986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CD8366-6099-09EB-BC77-037F0CEFC165}"/>
              </a:ext>
            </a:extLst>
          </p:cNvPr>
          <p:cNvSpPr txBox="1"/>
          <p:nvPr/>
        </p:nvSpPr>
        <p:spPr>
          <a:xfrm>
            <a:off x="2971820" y="3243919"/>
            <a:ext cx="2303417" cy="646986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E035349-06E2-6263-388B-3A094A78C4B5}"/>
              </a:ext>
            </a:extLst>
          </p:cNvPr>
          <p:cNvSpPr txBox="1"/>
          <p:nvPr/>
        </p:nvSpPr>
        <p:spPr>
          <a:xfrm>
            <a:off x="5551048" y="2235085"/>
            <a:ext cx="2148233" cy="646986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D7AC33-63B4-1642-0256-750DD4363E26}"/>
              </a:ext>
            </a:extLst>
          </p:cNvPr>
          <p:cNvSpPr txBox="1"/>
          <p:nvPr/>
        </p:nvSpPr>
        <p:spPr>
          <a:xfrm>
            <a:off x="5616448" y="3230468"/>
            <a:ext cx="2142691" cy="646986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69BCCA-F6F1-CBEF-A160-CA8D549690B9}"/>
              </a:ext>
            </a:extLst>
          </p:cNvPr>
          <p:cNvSpPr txBox="1"/>
          <p:nvPr/>
        </p:nvSpPr>
        <p:spPr>
          <a:xfrm>
            <a:off x="4530472" y="4180571"/>
            <a:ext cx="2082834" cy="646986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886326C-8CA5-B477-D693-78812B10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6" y="192871"/>
            <a:ext cx="1009444" cy="803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D514A2-1E83-B989-CD44-BC2F55951171}"/>
              </a:ext>
            </a:extLst>
          </p:cNvPr>
          <p:cNvSpPr txBox="1"/>
          <p:nvPr/>
        </p:nvSpPr>
        <p:spPr>
          <a:xfrm>
            <a:off x="1224559" y="386062"/>
            <a:ext cx="2865956" cy="64698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đoạn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8EC8C9-1D8D-9EDF-8F0C-FC4F4A123BB0}"/>
              </a:ext>
            </a:extLst>
          </p:cNvPr>
          <p:cNvSpPr txBox="1"/>
          <p:nvPr/>
        </p:nvSpPr>
        <p:spPr>
          <a:xfrm>
            <a:off x="1224560" y="1318261"/>
            <a:ext cx="898186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B80D81-350B-95EE-4BAC-0F350BEB649B}"/>
              </a:ext>
            </a:extLst>
          </p:cNvPr>
          <p:cNvSpPr txBox="1"/>
          <p:nvPr/>
        </p:nvSpPr>
        <p:spPr>
          <a:xfrm>
            <a:off x="2330873" y="2493092"/>
            <a:ext cx="10206073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vồng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DBF8D0-FC71-5096-21E1-9E4916EF2FFE}"/>
              </a:ext>
            </a:extLst>
          </p:cNvPr>
          <p:cNvSpPr txBox="1"/>
          <p:nvPr/>
        </p:nvSpPr>
        <p:spPr>
          <a:xfrm>
            <a:off x="3857766" y="3616326"/>
            <a:ext cx="594684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 3: Còn lại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E92C747D-1303-CC53-1219-A2E3E90D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42" y="4342623"/>
            <a:ext cx="3355374" cy="2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507</Words>
  <Application>Microsoft Office PowerPoint</Application>
  <PresentationFormat>Custom</PresentationFormat>
  <Paragraphs>101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微软雅黑</vt:lpstr>
      <vt:lpstr>宋体</vt:lpstr>
      <vt:lpstr>#9Slide03 AmpleSoft Bold</vt:lpstr>
      <vt:lpstr>Arial</vt:lpstr>
      <vt:lpstr>AvantGarde</vt:lpstr>
      <vt:lpstr>Baloo 2 Medium</vt:lpstr>
      <vt:lpstr>Calibri</vt:lpstr>
      <vt:lpstr>Calibri Light</vt:lpstr>
      <vt:lpstr>Times New Roman</vt:lpstr>
      <vt:lpstr>UTM Avo</vt:lpstr>
      <vt:lpstr>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2023-01-07T16:55:44Z</dcterms:modified>
  <cp:category>www.33ppt.com</cp:category>
</cp:coreProperties>
</file>