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31" r:id="rId3"/>
    <p:sldMasterId id="2147483736" r:id="rId4"/>
    <p:sldMasterId id="2147483749" r:id="rId5"/>
  </p:sldMasterIdLst>
  <p:notesMasterIdLst>
    <p:notesMasterId r:id="rId42"/>
  </p:notesMasterIdLst>
  <p:sldIdLst>
    <p:sldId id="298" r:id="rId6"/>
    <p:sldId id="411" r:id="rId7"/>
    <p:sldId id="256" r:id="rId8"/>
    <p:sldId id="303" r:id="rId9"/>
    <p:sldId id="272" r:id="rId10"/>
    <p:sldId id="270" r:id="rId11"/>
    <p:sldId id="2007577144" r:id="rId12"/>
    <p:sldId id="2007577141" r:id="rId13"/>
    <p:sldId id="366" r:id="rId14"/>
    <p:sldId id="290" r:id="rId15"/>
    <p:sldId id="3177" r:id="rId16"/>
    <p:sldId id="2007577139" r:id="rId17"/>
    <p:sldId id="2007577142" r:id="rId18"/>
    <p:sldId id="315" r:id="rId19"/>
    <p:sldId id="301" r:id="rId20"/>
    <p:sldId id="319" r:id="rId21"/>
    <p:sldId id="320" r:id="rId22"/>
    <p:sldId id="352" r:id="rId23"/>
    <p:sldId id="353" r:id="rId24"/>
    <p:sldId id="2007577145" r:id="rId25"/>
    <p:sldId id="302" r:id="rId26"/>
    <p:sldId id="2007577140" r:id="rId27"/>
    <p:sldId id="2007577143" r:id="rId28"/>
    <p:sldId id="267" r:id="rId29"/>
    <p:sldId id="325" r:id="rId30"/>
    <p:sldId id="662" r:id="rId31"/>
    <p:sldId id="663" r:id="rId32"/>
    <p:sldId id="263" r:id="rId33"/>
    <p:sldId id="2007577148" r:id="rId34"/>
    <p:sldId id="275" r:id="rId35"/>
    <p:sldId id="2637" r:id="rId36"/>
    <p:sldId id="2638" r:id="rId37"/>
    <p:sldId id="287" r:id="rId38"/>
    <p:sldId id="2639" r:id="rId39"/>
    <p:sldId id="2640" r:id="rId40"/>
    <p:sldId id="2007577147" r:id="rId41"/>
  </p:sldIdLst>
  <p:sldSz cx="12192000" cy="6858000"/>
  <p:notesSz cx="6858000" cy="9144000"/>
  <p:embeddedFontLst>
    <p:embeddedFont>
      <p:font typeface="等线" panose="02010600030101010101" pitchFamily="2" charset="-122"/>
      <p:regular r:id="rId43"/>
      <p:bold r:id="rId44"/>
    </p:embeddedFont>
    <p:embeddedFont>
      <p:font typeface="站酷快乐体2016修订版" panose="020B0604020202020204" charset="-122"/>
      <p:regular r:id="rId45"/>
    </p:embeddedFont>
    <p:embeddedFont>
      <p:font typeface="#9Slide03 AmpleSoft Bold" panose="020B0604020202020204" charset="0"/>
      <p:regular r:id="rId46"/>
    </p:embeddedFont>
    <p:embeddedFont>
      <p:font typeface="#9Slide05 Phobia" panose="020B0604020202020204" charset="0"/>
      <p:regular r:id="rId47"/>
    </p:embeddedFont>
    <p:embeddedFont>
      <p:font typeface=".VnAristoteH" panose="020B7200000000000000" pitchFamily="34" charset="0"/>
      <p:regular r:id="rId48"/>
    </p:embeddedFont>
    <p:embeddedFont>
      <p:font typeface="Arial-SGK-TV" panose="020B0604020202020204" charset="0"/>
      <p:regular r:id="rId49"/>
      <p:bold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Edwardian Script ITC" panose="030303020407070D0804" pitchFamily="66" charset="0"/>
      <p:regular r:id="rId56"/>
    </p:embeddedFont>
    <p:embeddedFont>
      <p:font typeface="Helvetica" panose="020B0604020202020204" pitchFamily="34" charset="0"/>
      <p:regular r:id="rId57"/>
      <p:bold r:id="rId58"/>
      <p:italic r:id="rId59"/>
      <p:boldItalic r:id="rId60"/>
    </p:embeddedFont>
    <p:embeddedFont>
      <p:font typeface="HP001 4 hàng" panose="020B0604020202020204" charset="0"/>
      <p:regular r:id="rId61"/>
      <p:bold r:id="rId62"/>
    </p:embeddedFont>
    <p:embeddedFont>
      <p:font typeface="HP001 4 hang 1 ô ly" panose="020B0604020202020204" charset="0"/>
      <p:bold r:id="rId63"/>
    </p:embeddedFont>
    <p:embeddedFont>
      <p:font typeface="Microsoft YaHei" panose="020B0503020204020204" pitchFamily="34" charset="-122"/>
      <p:regular r:id="rId64"/>
      <p:bold r:id="rId65"/>
    </p:embeddedFont>
    <p:embeddedFont>
      <p:font typeface="Nunito Black" pitchFamily="2" charset="0"/>
      <p:bold r:id="rId66"/>
      <p:boldItalic r:id="rId67"/>
    </p:embeddedFont>
    <p:embeddedFont>
      <p:font typeface="SimSun" panose="02010600030101010101" pitchFamily="2" charset="-122"/>
      <p:regular r:id="rId68"/>
    </p:embeddedFont>
    <p:embeddedFont>
      <p:font typeface="Sriracha" panose="020B0604020202020204" charset="-34"/>
      <p:regular r:id="rId69"/>
    </p:embeddedFont>
    <p:embeddedFont>
      <p:font typeface="SVN-Poky's" panose="020B0604020202020204" charset="0"/>
      <p:regular r:id="rId70"/>
    </p:embeddedFont>
  </p:embeddedFontLst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2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7.png"/><Relationship Id="rId3" Type="http://schemas.openxmlformats.org/officeDocument/2006/relationships/tags" Target="../tags/tag4.xml"/><Relationship Id="rId21" Type="http://schemas.openxmlformats.org/officeDocument/2006/relationships/image" Target="../media/image10.png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1.xml"/><Relationship Id="rId19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7.png"/><Relationship Id="rId3" Type="http://schemas.openxmlformats.org/officeDocument/2006/relationships/tags" Target="../tags/tag25.xml"/><Relationship Id="rId21" Type="http://schemas.openxmlformats.org/officeDocument/2006/relationships/image" Target="../media/image10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2.xml"/><Relationship Id="rId19" Type="http://schemas.openxmlformats.org/officeDocument/2006/relationships/image" Target="../media/image8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7.png"/><Relationship Id="rId3" Type="http://schemas.openxmlformats.org/officeDocument/2006/relationships/tags" Target="../tags/tag35.xml"/><Relationship Id="rId21" Type="http://schemas.openxmlformats.org/officeDocument/2006/relationships/image" Target="../media/image10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42.xml"/><Relationship Id="rId19" Type="http://schemas.openxmlformats.org/officeDocument/2006/relationships/image" Target="../media/image8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C%C3%A0_Mau" TargetMode="External"/><Relationship Id="rId2" Type="http://schemas.openxmlformats.org/officeDocument/2006/relationships/hyperlink" Target="https://vi.wikipedia.org/wiki/Tr%E1%BA%A7n_V%C4%83n_Th%E1%BB%9Di_(huy%E1%BB%87n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s://vi.wikipedia.org/wiki/S%C3%B4ng_Tr%E1%BA%B9m" TargetMode="External"/><Relationship Id="rId4" Type="http://schemas.openxmlformats.org/officeDocument/2006/relationships/hyperlink" Target="https://vi.wikipedia.org/wiki/S%C3%B4ng_C%C3%A1i_T%C3%A0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7.png"/><Relationship Id="rId3" Type="http://schemas.openxmlformats.org/officeDocument/2006/relationships/tags" Target="../tags/tag15.xml"/><Relationship Id="rId21" Type="http://schemas.openxmlformats.org/officeDocument/2006/relationships/image" Target="../media/image10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tags" Target="../tags/tag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2.xml"/><Relationship Id="rId19" Type="http://schemas.openxmlformats.org/officeDocument/2006/relationships/image" Target="../media/image8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3.jp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14850"/>
              </p:ext>
            </p:extLst>
          </p:nvPr>
        </p:nvGraphicFramePr>
        <p:xfrm>
          <a:off x="781878" y="1735784"/>
          <a:ext cx="10494600" cy="2995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8200">
                  <a:extLst>
                    <a:ext uri="{9D8B030D-6E8A-4147-A177-3AD203B41FA5}">
                      <a16:colId xmlns:a16="http://schemas.microsoft.com/office/drawing/2014/main" val="2911227418"/>
                    </a:ext>
                  </a:extLst>
                </a:gridCol>
                <a:gridCol w="3498200">
                  <a:extLst>
                    <a:ext uri="{9D8B030D-6E8A-4147-A177-3AD203B41FA5}">
                      <a16:colId xmlns:a16="http://schemas.microsoft.com/office/drawing/2014/main" val="1312358728"/>
                    </a:ext>
                  </a:extLst>
                </a:gridCol>
                <a:gridCol w="3498200">
                  <a:extLst>
                    <a:ext uri="{9D8B030D-6E8A-4147-A177-3AD203B41FA5}">
                      <a16:colId xmlns:a16="http://schemas.microsoft.com/office/drawing/2014/main" val="455092549"/>
                    </a:ext>
                  </a:extLst>
                </a:gridCol>
              </a:tblGrid>
              <a:tr h="105214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1976"/>
                  </a:ext>
                </a:extLst>
              </a:tr>
              <a:tr h="194368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68" y="2228671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21665" y="1691207"/>
            <a:ext cx="10585426" cy="218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2184" y="614440"/>
            <a:ext cx="23968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5" y="146701"/>
            <a:ext cx="8171200" cy="5091507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id-ID" sz="11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0575" y="1838551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u="sng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Coiny" panose="02000903060500060000" pitchFamily="2" charset="0"/>
              </a:rPr>
              <a:t> 2 – </a:t>
            </a:r>
            <a:r>
              <a:rPr lang="en-US" sz="3600" u="sng" dirty="0" err="1">
                <a:solidFill>
                  <a:srgbClr val="FF0000"/>
                </a:solidFill>
                <a:latin typeface="Coiny" panose="02000903060500060000" pitchFamily="2" charset="0"/>
              </a:rPr>
              <a:t>Viết</a:t>
            </a:r>
            <a:endParaRPr lang="en-US" sz="3600" u="sng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7819" y="2768937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O, Ô, Ơ</a:t>
            </a:r>
            <a:endParaRPr lang="en-US" sz="4000" b="1" dirty="0">
              <a:solidFill>
                <a:srgbClr val="FF6600"/>
              </a:solidFill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8" y="359597"/>
            <a:ext cx="7694831" cy="4464302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4"/>
              <a:chOff x="4005053" y="589247"/>
              <a:chExt cx="3872791" cy="3501644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9600" dirty="0">
                    <a:solidFill>
                      <a:srgbClr val="FF6600"/>
                    </a:solidFill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1.</a:t>
                </a:r>
                <a:endParaRPr lang="zh-CN" altLang="en-US" sz="9600" dirty="0">
                  <a:solidFill>
                    <a:srgbClr val="FF6600"/>
                  </a:solidFill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3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Luyện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viết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chữ</a:t>
                </a:r>
                <a:endParaRPr lang="en-US" sz="660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Text Box 26">
            <a:extLst>
              <a:ext uri="{FF2B5EF4-FFF2-40B4-BE49-F238E27FC236}">
                <a16:creationId xmlns:a16="http://schemas.microsoft.com/office/drawing/2014/main" id="{E796ACDF-5DDF-38A5-306B-E4CAC455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569120"/>
            <a:ext cx="777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O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:  </a:t>
            </a:r>
          </a:p>
        </p:txBody>
      </p:sp>
      <p:sp>
        <p:nvSpPr>
          <p:cNvPr id="4100" name="Text Box 27">
            <a:extLst>
              <a:ext uri="{FF2B5EF4-FFF2-40B4-BE49-F238E27FC236}">
                <a16:creationId xmlns:a16="http://schemas.microsoft.com/office/drawing/2014/main" id="{5AD6E72C-F19A-FE7D-A479-C591B646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96976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92" name="Text Box 28">
            <a:extLst>
              <a:ext uri="{FF2B5EF4-FFF2-40B4-BE49-F238E27FC236}">
                <a16:creationId xmlns:a16="http://schemas.microsoft.com/office/drawing/2014/main" id="{EBEDDEE5-EB01-6F9D-B829-961BFF0DD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645" y="2170590"/>
            <a:ext cx="2700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0066"/>
                </a:solidFill>
                <a:latin typeface=".VnAristoteH" panose="020B7200000000000000" pitchFamily="34" charset="0"/>
              </a:rPr>
              <a:t>O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id="{DCB08F36-7569-A769-D70A-7DA92071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98" y="2324804"/>
            <a:ext cx="29162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.VnAristoteH" panose="020B7200000000000000" pitchFamily="34" charset="0"/>
              </a:rPr>
              <a:t>O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2,5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,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1298" name="Text Box 34">
            <a:extLst>
              <a:ext uri="{FF2B5EF4-FFF2-40B4-BE49-F238E27FC236}">
                <a16:creationId xmlns:a16="http://schemas.microsoft.com/office/drawing/2014/main" id="{8D785DAA-8925-D094-BCE0-45AEDD31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9" y="2795408"/>
            <a:ext cx="35639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kín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1300" name="Text Box 36">
            <a:extLst>
              <a:ext uri="{FF2B5EF4-FFF2-40B4-BE49-F238E27FC236}">
                <a16:creationId xmlns:a16="http://schemas.microsoft.com/office/drawing/2014/main" id="{9AD00D00-58D6-1E46-A8CB-594DAC4A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658" y="1544638"/>
            <a:ext cx="363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.VnAristoteH" panose="020B7200000000000000" pitchFamily="34" charset="0"/>
              </a:rPr>
              <a:t>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311" name="Rectangle 47">
            <a:extLst>
              <a:ext uri="{FF2B5EF4-FFF2-40B4-BE49-F238E27FC236}">
                <a16:creationId xmlns:a16="http://schemas.microsoft.com/office/drawing/2014/main" id="{1E930677-0878-7EFE-F84C-7B17B0181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16338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Edwardian Script ITC" panose="020B0604020202020204" pitchFamily="66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O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" descr="C:\Users\admin\Desktop\Mẫu chữ\mau-chu-cao-2.5-o-ly-71-724x1024.jpg">
            <a:extLst>
              <a:ext uri="{FF2B5EF4-FFF2-40B4-BE49-F238E27FC236}">
                <a16:creationId xmlns:a16="http://schemas.microsoft.com/office/drawing/2014/main" id="{C8BA65C1-C896-9605-E692-5BD6D233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4089" y="1436142"/>
            <a:ext cx="2956818" cy="41820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0" grpId="0"/>
      <p:bldP spid="11292" grpId="0"/>
      <p:bldP spid="11292" grpId="1"/>
      <p:bldP spid="11296" grpId="0"/>
      <p:bldP spid="11298" grpId="0"/>
      <p:bldP spid="11311" grpId="0"/>
      <p:bldP spid="113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Text Box 26">
            <a:extLst>
              <a:ext uri="{FF2B5EF4-FFF2-40B4-BE49-F238E27FC236}">
                <a16:creationId xmlns:a16="http://schemas.microsoft.com/office/drawing/2014/main" id="{E796ACDF-5DDF-38A5-306B-E4CAC455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5734"/>
            <a:ext cx="777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:  </a:t>
            </a:r>
          </a:p>
        </p:txBody>
      </p:sp>
      <p:sp>
        <p:nvSpPr>
          <p:cNvPr id="11292" name="Text Box 28">
            <a:extLst>
              <a:ext uri="{FF2B5EF4-FFF2-40B4-BE49-F238E27FC236}">
                <a16:creationId xmlns:a16="http://schemas.microsoft.com/office/drawing/2014/main" id="{EBEDDEE5-EB01-6F9D-B829-961BFF0DD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03" y="2269788"/>
            <a:ext cx="2700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0066"/>
                </a:solidFill>
                <a:latin typeface=".VnAristoteH" panose="020B7200000000000000" pitchFamily="34" charset="0"/>
              </a:rPr>
              <a:t>«</a:t>
            </a:r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id="{DCB08F36-7569-A769-D70A-7DA92071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2325689"/>
            <a:ext cx="29162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.VnAristoteH" panose="020B7200000000000000" pitchFamily="34" charset="0"/>
              </a:rPr>
              <a:t>«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2,5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,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ly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1298" name="Text Box 34">
            <a:extLst>
              <a:ext uri="{FF2B5EF4-FFF2-40B4-BE49-F238E27FC236}">
                <a16:creationId xmlns:a16="http://schemas.microsoft.com/office/drawing/2014/main" id="{8D785DAA-8925-D094-BCE0-45AEDD31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565" y="2094927"/>
            <a:ext cx="35639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kín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bởi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1300" name="Text Box 36">
            <a:extLst>
              <a:ext uri="{FF2B5EF4-FFF2-40B4-BE49-F238E27FC236}">
                <a16:creationId xmlns:a16="http://schemas.microsoft.com/office/drawing/2014/main" id="{9AD00D00-58D6-1E46-A8CB-594DAC4A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6" y="1548450"/>
            <a:ext cx="363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.VnAristoteH" panose="020B7200000000000000" pitchFamily="34" charset="0"/>
              </a:rPr>
              <a:t>«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301" name="Text Box 37">
            <a:extLst>
              <a:ext uri="{FF2B5EF4-FFF2-40B4-BE49-F238E27FC236}">
                <a16:creationId xmlns:a16="http://schemas.microsoft.com/office/drawing/2014/main" id="{9A60533F-97DE-33C6-14CC-FCA4A90C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5" y="3646713"/>
            <a:ext cx="3419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 2: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1302" name="Text Box 38">
            <a:extLst>
              <a:ext uri="{FF2B5EF4-FFF2-40B4-BE49-F238E27FC236}">
                <a16:creationId xmlns:a16="http://schemas.microsoft.com/office/drawing/2014/main" id="{F7BC19C8-E904-739C-40CE-FB187BF1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218" y="4559941"/>
            <a:ext cx="34925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 3: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nối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ngang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7 .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Úp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đỉnh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o</a:t>
            </a:r>
          </a:p>
        </p:txBody>
      </p:sp>
      <p:sp>
        <p:nvSpPr>
          <p:cNvPr id="11311" name="Rectangle 47">
            <a:extLst>
              <a:ext uri="{FF2B5EF4-FFF2-40B4-BE49-F238E27FC236}">
                <a16:creationId xmlns:a16="http://schemas.microsoft.com/office/drawing/2014/main" id="{1E930677-0878-7EFE-F84C-7B17B0181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16338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Edwardian Script ITC" panose="020B0604020202020204" pitchFamily="66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" descr="C:\Users\admin\Desktop\Mẫu chữ\mau-chu-cao-2.5-o-ly-48-724x1024.jpg">
            <a:extLst>
              <a:ext uri="{FF2B5EF4-FFF2-40B4-BE49-F238E27FC236}">
                <a16:creationId xmlns:a16="http://schemas.microsoft.com/office/drawing/2014/main" id="{A5130B31-4352-EB08-F258-1AF0CF8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0181" y="1712913"/>
            <a:ext cx="3459479" cy="4341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87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0" grpId="0"/>
      <p:bldP spid="11292" grpId="0"/>
      <p:bldP spid="11292" grpId="1"/>
      <p:bldP spid="11296" grpId="0"/>
      <p:bldP spid="11298" grpId="0"/>
      <p:bldP spid="11301" grpId="0"/>
      <p:bldP spid="11302" grpId="0"/>
      <p:bldP spid="11311" grpId="0"/>
      <p:bldP spid="113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Mẫu chữ\mau-chu-cao-2.5-o-ly-19-724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9030" y="515465"/>
            <a:ext cx="4484370" cy="63425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8" y="359597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7200" dirty="0">
                    <a:solidFill>
                      <a:srgbClr val="FF6600"/>
                    </a:solidFill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2.</a:t>
                </a:r>
                <a:endParaRPr lang="zh-CN" altLang="en-US" sz="7200" dirty="0">
                  <a:solidFill>
                    <a:srgbClr val="FF6600"/>
                  </a:solidFill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Viết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tên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riêng</a:t>
                </a:r>
                <a:endParaRPr lang="en-US" sz="660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93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B80A11-D701-83A0-959C-CA22BB2F2DA6}"/>
              </a:ext>
            </a:extLst>
          </p:cNvPr>
          <p:cNvSpPr txBox="1"/>
          <p:nvPr/>
        </p:nvSpPr>
        <p:spPr>
          <a:xfrm>
            <a:off x="694977" y="586283"/>
            <a:ext cx="4356967" cy="507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Ông Đốc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hay 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Đốc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tên một con sông tại huyện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Trần Văn Thời (huyện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Trần Văn Thời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tỉnh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Cà M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Cà Mau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Sông dài 58 km, bắt nguồn từ ngã ba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Sông Cái Tà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sông Cái Tàu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Sông Trẹ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Sông Trẹm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chảy về hướng Tây ngang qua nhiều làng xóm đã được định cư lâu đời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ông Đốc (thị trấn) – Wikipedia tiếng Việt">
            <a:extLst>
              <a:ext uri="{FF2B5EF4-FFF2-40B4-BE49-F238E27FC236}">
                <a16:creationId xmlns:a16="http://schemas.microsoft.com/office/drawing/2014/main" id="{98071661-B080-6D2B-2D0C-28C65B1F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6" y="586282"/>
            <a:ext cx="6586061" cy="541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6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 flipH="1">
            <a:off x="1" y="195372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sz="2400" dirty="0">
                    <a:solidFill>
                      <a:srgbClr val="5B9BD5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defTabSz="914377">
                  <a:defRPr/>
                </a:pP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riêng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2786425" y="2499810"/>
            <a:ext cx="657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</a:t>
            </a:r>
            <a:r>
              <a:rPr lang="en-US" sz="6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sông</a:t>
            </a:r>
            <a:r>
              <a:rPr lang="en-US" sz="6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Ông</a:t>
            </a:r>
            <a:r>
              <a:rPr lang="en-US" sz="6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Đốc</a:t>
            </a:r>
            <a:endParaRPr lang="en-US" sz="6000" b="1" dirty="0">
              <a:ln w="6350" cmpd="thinThick">
                <a:noFill/>
              </a:ln>
              <a:latin typeface="HP001 4 hang 1 ô ly" panose="020B0603050302020204" pitchFamily="34" charset="0"/>
              <a:ea typeface="HP001" panose="020B060402020202020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4F1A54-34C7-8FA0-7E6A-A35663501FCC}"/>
              </a:ext>
            </a:extLst>
          </p:cNvPr>
          <p:cNvGrpSpPr/>
          <p:nvPr/>
        </p:nvGrpSpPr>
        <p:grpSpPr>
          <a:xfrm>
            <a:off x="9755503" y="3883217"/>
            <a:ext cx="2309859" cy="2476088"/>
            <a:chOff x="286641" y="2630278"/>
            <a:chExt cx="2309859" cy="2476088"/>
          </a:xfrm>
        </p:grpSpPr>
        <p:pic>
          <p:nvPicPr>
            <p:cNvPr id="92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0BA19149-08C1-92DD-0350-A9C0DE501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Oval Callout 62">
              <a:extLst>
                <a:ext uri="{FF2B5EF4-FFF2-40B4-BE49-F238E27FC236}">
                  <a16:creationId xmlns:a16="http://schemas.microsoft.com/office/drawing/2014/main" id="{55BE81BA-EB8E-33B0-28E4-CA8AFC2FF5ED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000" b="1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2000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8" y="359597"/>
            <a:ext cx="7694831" cy="4464302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7200" dirty="0">
                    <a:solidFill>
                      <a:srgbClr val="FF6600"/>
                    </a:solidFill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3.</a:t>
                </a:r>
                <a:endParaRPr lang="zh-CN" altLang="en-US" sz="7200" dirty="0">
                  <a:solidFill>
                    <a:srgbClr val="FF6600"/>
                  </a:solidFill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Viết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</a:p>
              <a:p>
                <a:pPr algn="ctr" defTabSz="914377">
                  <a:defRPr/>
                </a:pP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câu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ứng</a:t>
                </a:r>
                <a:r>
                  <a:rPr lang="en-US" sz="660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 </a:t>
                </a:r>
                <a:r>
                  <a:rPr lang="en-US" sz="660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latin typeface="Coiny" panose="02000903060500060000" pitchFamily="2" charset="0"/>
                  </a:rPr>
                  <a:t>dụng</a:t>
                </a:r>
                <a:endParaRPr lang="en-US" sz="660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 flipH="1">
            <a:off x="1" y="195372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sz="2400" dirty="0">
                    <a:solidFill>
                      <a:srgbClr val="5B9BD5">
                        <a:lumMod val="75000"/>
                      </a:srgb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 dirty="0">
                    <a:solidFill>
                      <a:prstClr val="white"/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defTabSz="914377">
                  <a:defRPr/>
                </a:pP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1507030" y="1609098"/>
            <a:ext cx="10061207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thì</a:t>
            </a:r>
            <a:endParaRPr lang="en-US" sz="4000" b="1" dirty="0">
              <a:ln w="6350" cmpd="thinThick">
                <a:noFill/>
              </a:ln>
              <a:latin typeface="Times New Roman" panose="02020603050405020304" pitchFamily="18" charset="0"/>
              <a:ea typeface="HP001" panose="020B060402020202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bừa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cạn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sâu</a:t>
            </a: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				</a:t>
            </a:r>
            <a:r>
              <a:rPr lang="en-US" sz="4000" i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(ca </a:t>
            </a:r>
            <a:r>
              <a:rPr lang="en-US" sz="4000" i="1" dirty="0" err="1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dao</a:t>
            </a:r>
            <a:r>
              <a:rPr lang="en-US" sz="4000" i="1" dirty="0">
                <a:ln w="6350" cmpd="thinThick">
                  <a:noFill/>
                </a:ln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9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9F419-D50F-4CA3-71D5-9903CD5DAD23}"/>
              </a:ext>
            </a:extLst>
          </p:cNvPr>
          <p:cNvSpPr txBox="1"/>
          <p:nvPr/>
        </p:nvSpPr>
        <p:spPr>
          <a:xfrm>
            <a:off x="2651448" y="1645920"/>
            <a:ext cx="7986071" cy="348996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 defTabSz="914377">
              <a:lnSpc>
                <a:spcPct val="80000"/>
              </a:lnSpc>
            </a:pPr>
            <a:r>
              <a:rPr lang="en-US" sz="71398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Tiếng</a:t>
            </a:r>
            <a:r>
              <a:rPr lang="en-US" sz="71398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 </a:t>
            </a:r>
            <a:r>
              <a:rPr lang="en-US" sz="71398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Việt</a:t>
            </a:r>
            <a:endParaRPr lang="en-US" sz="71398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  <a:p>
            <a:pPr algn="ctr" defTabSz="914377">
              <a:lnSpc>
                <a:spcPct val="80000"/>
              </a:lnSpc>
            </a:pP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Xin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chào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và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hẹn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gặp</a:t>
            </a:r>
            <a:r>
              <a:rPr lang="en-US" sz="41299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1299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lại</a:t>
            </a:r>
            <a:endParaRPr lang="en-US" sz="41299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8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Chui vào trong mây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 trong mưa rào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53915" cy="2076910"/>
            <a:chOff x="1895407" y="1646988"/>
            <a:chExt cx="7739878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31796" y="1661068"/>
              <a:ext cx="1327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90108" y="1661068"/>
              <a:ext cx="1322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52706" y="1646988"/>
              <a:ext cx="13825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15262" y="3200678"/>
              <a:ext cx="126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2432" y="3200678"/>
              <a:ext cx="1257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5F5C93-6CE6-7FF9-8CB1-7AA5603D63C9}"/>
              </a:ext>
            </a:extLst>
          </p:cNvPr>
          <p:cNvCxnSpPr/>
          <p:nvPr/>
        </p:nvCxnSpPr>
        <p:spPr>
          <a:xfrm flipH="1">
            <a:off x="1814237" y="127281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2B7FCE-57E9-0C63-1C1D-A0E7E47F30F2}"/>
              </a:ext>
            </a:extLst>
          </p:cNvPr>
          <p:cNvCxnSpPr/>
          <p:nvPr/>
        </p:nvCxnSpPr>
        <p:spPr>
          <a:xfrm flipH="1">
            <a:off x="1563769" y="185479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368-1106-C43D-7993-B7AAF5CCDDED}"/>
              </a:ext>
            </a:extLst>
          </p:cNvPr>
          <p:cNvCxnSpPr/>
          <p:nvPr/>
        </p:nvCxnSpPr>
        <p:spPr>
          <a:xfrm flipH="1">
            <a:off x="1747562" y="240738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D4F619-2ADC-9352-5366-B67CB3CEA444}"/>
              </a:ext>
            </a:extLst>
          </p:cNvPr>
          <p:cNvCxnSpPr/>
          <p:nvPr/>
        </p:nvCxnSpPr>
        <p:spPr>
          <a:xfrm flipH="1">
            <a:off x="1824785" y="303220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CBFD18-DA2A-2A9B-05D9-C5E2ED614A11}"/>
              </a:ext>
            </a:extLst>
          </p:cNvPr>
          <p:cNvCxnSpPr/>
          <p:nvPr/>
        </p:nvCxnSpPr>
        <p:spPr>
          <a:xfrm flipH="1">
            <a:off x="2212422" y="418620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79E064-64F8-DDC0-51FF-956361023E63}"/>
              </a:ext>
            </a:extLst>
          </p:cNvPr>
          <p:cNvCxnSpPr/>
          <p:nvPr/>
        </p:nvCxnSpPr>
        <p:spPr>
          <a:xfrm flipH="1">
            <a:off x="1824785" y="469263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D32329-0322-3B45-E696-220106F8B19A}"/>
              </a:ext>
            </a:extLst>
          </p:cNvPr>
          <p:cNvCxnSpPr/>
          <p:nvPr/>
        </p:nvCxnSpPr>
        <p:spPr>
          <a:xfrm flipH="1">
            <a:off x="1530431" y="52202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6342F4-7F4E-A470-6BD0-F187D47D19F0}"/>
              </a:ext>
            </a:extLst>
          </p:cNvPr>
          <p:cNvCxnSpPr/>
          <p:nvPr/>
        </p:nvCxnSpPr>
        <p:spPr>
          <a:xfrm flipH="1">
            <a:off x="1915119" y="58547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C6861D-2124-F136-BEB7-531D7CE0EAFF}"/>
              </a:ext>
            </a:extLst>
          </p:cNvPr>
          <p:cNvCxnSpPr/>
          <p:nvPr/>
        </p:nvCxnSpPr>
        <p:spPr>
          <a:xfrm flipH="1">
            <a:off x="5593842" y="136320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2981D1-2028-7B5C-E2B7-2698265BFDEA}"/>
              </a:ext>
            </a:extLst>
          </p:cNvPr>
          <p:cNvCxnSpPr/>
          <p:nvPr/>
        </p:nvCxnSpPr>
        <p:spPr>
          <a:xfrm flipH="1">
            <a:off x="6192788" y="188251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7888A8-FC72-3481-EA3A-7AD7574147E9}"/>
              </a:ext>
            </a:extLst>
          </p:cNvPr>
          <p:cNvCxnSpPr/>
          <p:nvPr/>
        </p:nvCxnSpPr>
        <p:spPr>
          <a:xfrm flipH="1">
            <a:off x="5882166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3E1777-F586-D5CD-575F-4BBE96D54664}"/>
              </a:ext>
            </a:extLst>
          </p:cNvPr>
          <p:cNvCxnSpPr/>
          <p:nvPr/>
        </p:nvCxnSpPr>
        <p:spPr>
          <a:xfrm flipH="1">
            <a:off x="6163516" y="300037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FE0D89-47A4-EFEC-6649-0627A9289773}"/>
              </a:ext>
            </a:extLst>
          </p:cNvPr>
          <p:cNvCxnSpPr/>
          <p:nvPr/>
        </p:nvCxnSpPr>
        <p:spPr>
          <a:xfrm flipH="1">
            <a:off x="5527167" y="420752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C7BDC4-CD40-B621-B2B1-DC728697D27D}"/>
              </a:ext>
            </a:extLst>
          </p:cNvPr>
          <p:cNvCxnSpPr/>
          <p:nvPr/>
        </p:nvCxnSpPr>
        <p:spPr>
          <a:xfrm flipH="1">
            <a:off x="5882165" y="478764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E4C34A-FF24-A9DE-07C9-4DCBFE5FDA39}"/>
              </a:ext>
            </a:extLst>
          </p:cNvPr>
          <p:cNvCxnSpPr/>
          <p:nvPr/>
        </p:nvCxnSpPr>
        <p:spPr>
          <a:xfrm flipH="1">
            <a:off x="5815490" y="524582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499713-A05E-2D52-FCED-11DEEB275418}"/>
              </a:ext>
            </a:extLst>
          </p:cNvPr>
          <p:cNvCxnSpPr/>
          <p:nvPr/>
        </p:nvCxnSpPr>
        <p:spPr>
          <a:xfrm flipH="1">
            <a:off x="5848827" y="58220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DA9663-5BA8-7012-720E-12FEF2E37867}"/>
              </a:ext>
            </a:extLst>
          </p:cNvPr>
          <p:cNvCxnSpPr/>
          <p:nvPr/>
        </p:nvCxnSpPr>
        <p:spPr>
          <a:xfrm flipH="1">
            <a:off x="10075611" y="14261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8ECA44-32F3-8F6D-E2B5-9603B621F448}"/>
              </a:ext>
            </a:extLst>
          </p:cNvPr>
          <p:cNvCxnSpPr/>
          <p:nvPr/>
        </p:nvCxnSpPr>
        <p:spPr>
          <a:xfrm flipH="1">
            <a:off x="9454317" y="197876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50DD96-DB4C-DD44-DF72-21C97DBBBEF6}"/>
              </a:ext>
            </a:extLst>
          </p:cNvPr>
          <p:cNvCxnSpPr/>
          <p:nvPr/>
        </p:nvCxnSpPr>
        <p:spPr>
          <a:xfrm flipH="1">
            <a:off x="9897823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878BD4-931B-E9B7-F4CE-427597608CA0}"/>
              </a:ext>
            </a:extLst>
          </p:cNvPr>
          <p:cNvCxnSpPr/>
          <p:nvPr/>
        </p:nvCxnSpPr>
        <p:spPr>
          <a:xfrm flipH="1">
            <a:off x="9618700" y="300037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đoạn (nối tiếp)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Widescreen</PresentationFormat>
  <Paragraphs>231</Paragraphs>
  <Slides>36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Sriracha</vt:lpstr>
      <vt:lpstr>Coiny</vt:lpstr>
      <vt:lpstr>HP001 4 hang 1 ô ly</vt:lpstr>
      <vt:lpstr>.VnAristoteH</vt:lpstr>
      <vt:lpstr>Nunito Black</vt:lpstr>
      <vt:lpstr>Helvetica</vt:lpstr>
      <vt:lpstr>等线</vt:lpstr>
      <vt:lpstr>HP001 4 hàng</vt:lpstr>
      <vt:lpstr>Microsoft YaHei</vt:lpstr>
      <vt:lpstr>Odibee Sans</vt:lpstr>
      <vt:lpstr>#9Slide03 AmpleSoft Bold</vt:lpstr>
      <vt:lpstr>SVN-Poky's</vt:lpstr>
      <vt:lpstr>Times New Roman</vt:lpstr>
      <vt:lpstr>Arial-SGK-TV</vt:lpstr>
      <vt:lpstr>Arial</vt:lpstr>
      <vt:lpstr>站酷快乐体2016修订版</vt:lpstr>
      <vt:lpstr>#9Slide05 Phobia</vt:lpstr>
      <vt:lpstr>Calibri</vt:lpstr>
      <vt:lpstr>Edwardian Script ITC</vt:lpstr>
      <vt:lpstr>inpin heiti</vt:lpstr>
      <vt:lpstr>SimSun</vt:lpstr>
      <vt:lpstr>Office 主题</vt:lpstr>
      <vt:lpstr>6_Office 主题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2023-01-10T06:28:03Z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