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86848-82FB-4312-8784-76A253B02CA2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C9893-7BD2-45FC-893F-B01B1D36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7CDC0-5976-4E94-9510-2BBFB395B8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9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AA01FA5-E77A-EB0F-B8F2-48B9A2E5E2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88BBBF5-7DCC-4996-C2D5-706089FF7A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F6EF4-6D6E-CD10-F3F9-9FC6A3840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974AC3-19EC-43F4-8022-C6E63B7178F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6076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wmf"/><Relationship Id="rId18" Type="http://schemas.openxmlformats.org/officeDocument/2006/relationships/image" Target="../media/image1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4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9.sv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2.svg"/><Relationship Id="rId5" Type="http://schemas.openxmlformats.org/officeDocument/2006/relationships/image" Target="../media/image4.png"/><Relationship Id="rId15" Type="http://schemas.openxmlformats.org/officeDocument/2006/relationships/image" Target="../media/image23.sv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wmf"/><Relationship Id="rId1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9.sv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3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">
            <a:extLst>
              <a:ext uri="{FF2B5EF4-FFF2-40B4-BE49-F238E27FC236}">
                <a16:creationId xmlns:a16="http://schemas.microsoft.com/office/drawing/2014/main" id="{4DFC457D-03C9-AA84-DF4A-08D418A677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8" name="任意多边形: 形状 4">
            <a:extLst>
              <a:ext uri="{FF2B5EF4-FFF2-40B4-BE49-F238E27FC236}">
                <a16:creationId xmlns:a16="http://schemas.microsoft.com/office/drawing/2014/main" id="{404D1156-33A3-F33C-BCCA-1D87B68D3142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F6927105-BFEF-F4C6-E5DD-F5F7B354232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40" name="图片 7">
            <a:extLst>
              <a:ext uri="{FF2B5EF4-FFF2-40B4-BE49-F238E27FC236}">
                <a16:creationId xmlns:a16="http://schemas.microsoft.com/office/drawing/2014/main" id="{D709EE50-6BC5-FC2E-51AD-5D848C9042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A58FE5C7-887D-8ACB-35AC-0C50519C5F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2" name="图片 9">
            <a:extLst>
              <a:ext uri="{FF2B5EF4-FFF2-40B4-BE49-F238E27FC236}">
                <a16:creationId xmlns:a16="http://schemas.microsoft.com/office/drawing/2014/main" id="{CBBFD616-B2EC-A7EB-A69A-8A5A1FF63F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43" name="图片 10">
            <a:extLst>
              <a:ext uri="{FF2B5EF4-FFF2-40B4-BE49-F238E27FC236}">
                <a16:creationId xmlns:a16="http://schemas.microsoft.com/office/drawing/2014/main" id="{36B28910-3D38-8490-05EE-69C8F1A3FE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44" name="图片 12">
            <a:extLst>
              <a:ext uri="{FF2B5EF4-FFF2-40B4-BE49-F238E27FC236}">
                <a16:creationId xmlns:a16="http://schemas.microsoft.com/office/drawing/2014/main" id="{0E36F34D-C295-4F69-D7CE-E450D133F4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id="{D7205C89-C10E-CA58-C34B-4A322D4BDD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46" name="图片 11">
            <a:extLst>
              <a:ext uri="{FF2B5EF4-FFF2-40B4-BE49-F238E27FC236}">
                <a16:creationId xmlns:a16="http://schemas.microsoft.com/office/drawing/2014/main" id="{06630307-8049-B9EE-2386-5C19A7ECCB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aphicFrame>
        <p:nvGraphicFramePr>
          <p:cNvPr id="19" name="对象 7">
            <a:extLst>
              <a:ext uri="{FF2B5EF4-FFF2-40B4-BE49-F238E27FC236}">
                <a16:creationId xmlns:a16="http://schemas.microsoft.com/office/drawing/2014/main" id="{C2E7031A-C263-B4DD-A685-7C160C70DF2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21596040" imgH="7631280" progId="Photoshop.Image.18">
                  <p:embed/>
                </p:oleObj>
              </mc:Choice>
              <mc:Fallback>
                <p:oleObj name="Image" r:id="rId12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2">
            <a:extLst>
              <a:ext uri="{FF2B5EF4-FFF2-40B4-BE49-F238E27FC236}">
                <a16:creationId xmlns:a16="http://schemas.microsoft.com/office/drawing/2014/main" id="{57AC01A7-71EA-3EC5-82E4-81F216EC62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8467" y="3516138"/>
            <a:ext cx="1290089" cy="894054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63C18468-A515-B256-4FC5-BEE6F8291AF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2123" y="5288036"/>
            <a:ext cx="1535025" cy="1060339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id="{FCAEB9E3-A47B-8178-BE90-3166FA4E5EC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4156EDAE-6ADE-39F4-F718-C6E193031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24" name="图片 14">
            <a:extLst>
              <a:ext uri="{FF2B5EF4-FFF2-40B4-BE49-F238E27FC236}">
                <a16:creationId xmlns:a16="http://schemas.microsoft.com/office/drawing/2014/main" id="{80E1AD75-1A87-7801-383E-B0803497C9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:a16="http://schemas.microsoft.com/office/drawing/2014/main" id="{4982C283-3E9C-44DD-9C07-22DF984A5F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26" name="图片 18">
            <a:extLst>
              <a:ext uri="{FF2B5EF4-FFF2-40B4-BE49-F238E27FC236}">
                <a16:creationId xmlns:a16="http://schemas.microsoft.com/office/drawing/2014/main" id="{944F17C7-3471-A449-7062-1FA38D221F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27" name="图片 20">
            <a:extLst>
              <a:ext uri="{FF2B5EF4-FFF2-40B4-BE49-F238E27FC236}">
                <a16:creationId xmlns:a16="http://schemas.microsoft.com/office/drawing/2014/main" id="{58FAAC6C-CC77-2252-9341-185AE024B3F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8" name="图片 22">
            <a:extLst>
              <a:ext uri="{FF2B5EF4-FFF2-40B4-BE49-F238E27FC236}">
                <a16:creationId xmlns:a16="http://schemas.microsoft.com/office/drawing/2014/main" id="{FA456426-CDEC-9A76-A2D9-8FC40CCA3DD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BD79950-B46D-C02E-1FFC-BAC38EA2D47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1638"/>
            <a:ext cx="3856923" cy="3000635"/>
          </a:xfrm>
          <a:prstGeom prst="rect">
            <a:avLst/>
          </a:prstGeom>
        </p:spPr>
      </p:pic>
      <p:pic>
        <p:nvPicPr>
          <p:cNvPr id="30" name="图形 32">
            <a:extLst>
              <a:ext uri="{FF2B5EF4-FFF2-40B4-BE49-F238E27FC236}">
                <a16:creationId xmlns:a16="http://schemas.microsoft.com/office/drawing/2014/main" id="{8CD15F62-45A7-4A24-8033-6907010C393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94543" y="2839004"/>
            <a:ext cx="900104" cy="933565"/>
          </a:xfrm>
          <a:prstGeom prst="rect">
            <a:avLst/>
          </a:prstGeom>
        </p:spPr>
      </p:pic>
      <p:pic>
        <p:nvPicPr>
          <p:cNvPr id="31" name="5bfec640e9c6d">
            <a:hlinkClick r:id="" action="ppaction://media"/>
            <a:extLst>
              <a:ext uri="{FF2B5EF4-FFF2-40B4-BE49-F238E27FC236}">
                <a16:creationId xmlns:a16="http://schemas.microsoft.com/office/drawing/2014/main" id="{C95B7CE4-9755-E213-0F71-9163E83F9C0B}"/>
              </a:ext>
            </a:extLst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870857" y="293485"/>
            <a:ext cx="609600" cy="609600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D6CFE8DD-994E-2242-2282-71AEC610B4C8}"/>
              </a:ext>
            </a:extLst>
          </p:cNvPr>
          <p:cNvGrpSpPr/>
          <p:nvPr userDrawn="1"/>
        </p:nvGrpSpPr>
        <p:grpSpPr>
          <a:xfrm>
            <a:off x="3704493" y="805286"/>
            <a:ext cx="4783015" cy="1567673"/>
            <a:chOff x="3625234" y="843329"/>
            <a:chExt cx="4783015" cy="1567672"/>
          </a:xfrm>
        </p:grpSpPr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92AB14FE-97AD-0EAF-316F-9134C607AC18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 err="1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Toán</a:t>
              </a:r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 3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E9EC4C97-143F-372B-6B62-F6CDB250BE17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FD82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83E2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FE7B9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5" name="图形 32">
            <a:extLst>
              <a:ext uri="{FF2B5EF4-FFF2-40B4-BE49-F238E27FC236}">
                <a16:creationId xmlns:a16="http://schemas.microsoft.com/office/drawing/2014/main" id="{EC31A7FE-DFED-A779-3B4E-C7490681231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78409" y="992945"/>
            <a:ext cx="900104" cy="933565"/>
          </a:xfrm>
          <a:prstGeom prst="rect">
            <a:avLst/>
          </a:prstGeom>
        </p:spPr>
      </p:pic>
      <p:pic>
        <p:nvPicPr>
          <p:cNvPr id="36" name="图片 8">
            <a:extLst>
              <a:ext uri="{FF2B5EF4-FFF2-40B4-BE49-F238E27FC236}">
                <a16:creationId xmlns:a16="http://schemas.microsoft.com/office/drawing/2014/main" id="{47956943-0252-A7CD-6286-25E006BC7AE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9309" y="631700"/>
            <a:ext cx="1535025" cy="10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1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1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1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1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1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1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1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A006BC84-5B6A-A5A7-FCE0-B80C658B640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4724" y="693180"/>
            <a:ext cx="1874384" cy="2127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形 39">
            <a:extLst>
              <a:ext uri="{FF2B5EF4-FFF2-40B4-BE49-F238E27FC236}">
                <a16:creationId xmlns:a16="http://schemas.microsoft.com/office/drawing/2014/main" id="{B5247B7A-E9D9-A268-26A3-B67A4CCAA0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7179" y="690712"/>
            <a:ext cx="1126218" cy="1126218"/>
          </a:xfrm>
          <a:prstGeom prst="rect">
            <a:avLst/>
          </a:prstGeom>
        </p:spPr>
      </p:pic>
      <p:pic>
        <p:nvPicPr>
          <p:cNvPr id="20" name="图形 15">
            <a:extLst>
              <a:ext uri="{FF2B5EF4-FFF2-40B4-BE49-F238E27FC236}">
                <a16:creationId xmlns:a16="http://schemas.microsoft.com/office/drawing/2014/main" id="{F96EBD45-0362-6758-880E-D89A9DCA7F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0720" y="3099040"/>
            <a:ext cx="4547052" cy="3446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id="{0C96AFA9-A5D8-2A60-F237-D81E422C9596}"/>
              </a:ext>
            </a:extLst>
          </p:cNvPr>
          <p:cNvSpPr txBox="1"/>
          <p:nvPr userDrawn="1"/>
        </p:nvSpPr>
        <p:spPr>
          <a:xfrm>
            <a:off x="4275446" y="3385268"/>
            <a:ext cx="6156470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CC2CCA38-6C91-8299-4D6B-AB6C8FF58B56}"/>
              </a:ext>
            </a:extLst>
          </p:cNvPr>
          <p:cNvGrpSpPr/>
          <p:nvPr userDrawn="1"/>
        </p:nvGrpSpPr>
        <p:grpSpPr>
          <a:xfrm>
            <a:off x="4763160" y="1528288"/>
            <a:ext cx="4783015" cy="1567673"/>
            <a:chOff x="3739534" y="1141315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F789ACCA-4CC9-3E48-4935-8833BB211541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01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7D88F3CF-3E28-A6F6-A69D-8F43A80ACE2C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5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id="{DE3C3CC9-6F64-DA16-B135-8F0F2A039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66D8CE2E-6215-1F0C-59F1-B32FD1AD39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9EA84064-A963-090B-2BE3-7D1E962E43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73629B2-D678-0EB6-294A-27FA2F6CD0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9704F122-E533-740C-C426-3CB3C479CA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7" name="图形 43">
            <a:extLst>
              <a:ext uri="{FF2B5EF4-FFF2-40B4-BE49-F238E27FC236}">
                <a16:creationId xmlns:a16="http://schemas.microsoft.com/office/drawing/2014/main" id="{013F9CCF-E570-7E34-EF7F-8761BE6B25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625" y="589967"/>
            <a:ext cx="1569966" cy="860949"/>
          </a:xfrm>
          <a:prstGeom prst="rect">
            <a:avLst/>
          </a:prstGeom>
        </p:spPr>
      </p:pic>
      <p:pic>
        <p:nvPicPr>
          <p:cNvPr id="18" name="图形 45">
            <a:extLst>
              <a:ext uri="{FF2B5EF4-FFF2-40B4-BE49-F238E27FC236}">
                <a16:creationId xmlns:a16="http://schemas.microsoft.com/office/drawing/2014/main" id="{24314585-17F6-04D2-96CA-B0F4CA4242E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4888" y="598072"/>
            <a:ext cx="7531769" cy="5723807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1E02E594-7131-7CE3-0036-D1CCF1F4FD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id="{B251C860-3120-BC31-8781-EA439B41436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id="{20EA566B-F786-593C-1F61-D61B2D6B01CE}"/>
              </a:ext>
            </a:extLst>
          </p:cNvPr>
          <p:cNvSpPr txBox="1"/>
          <p:nvPr userDrawn="1"/>
        </p:nvSpPr>
        <p:spPr>
          <a:xfrm>
            <a:off x="6309854" y="3221545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形 38">
            <a:extLst>
              <a:ext uri="{FF2B5EF4-FFF2-40B4-BE49-F238E27FC236}">
                <a16:creationId xmlns:a16="http://schemas.microsoft.com/office/drawing/2014/main" id="{7524C19C-3C40-1CB4-363F-63A1B254EF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6780" y="1450915"/>
            <a:ext cx="5049891" cy="4476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B66CECFE-978F-93C7-24E4-0D50B9447D62}"/>
              </a:ext>
            </a:extLst>
          </p:cNvPr>
          <p:cNvGrpSpPr/>
          <p:nvPr userDrawn="1"/>
        </p:nvGrpSpPr>
        <p:grpSpPr>
          <a:xfrm>
            <a:off x="6440509" y="1450916"/>
            <a:ext cx="4783015" cy="1567673"/>
            <a:chOff x="3766782" y="1436238"/>
            <a:chExt cx="4783015" cy="1567672"/>
          </a:xfrm>
        </p:grpSpPr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732FB269-323F-54D6-CE11-1B443BFD81DD}"/>
                </a:ext>
              </a:extLst>
            </p:cNvPr>
            <p:cNvSpPr txBox="1"/>
            <p:nvPr/>
          </p:nvSpPr>
          <p:spPr>
            <a:xfrm>
              <a:off x="3766782" y="1436238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02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C9E94C34-42A6-433E-E74A-45398C393410}"/>
                </a:ext>
              </a:extLst>
            </p:cNvPr>
            <p:cNvSpPr txBox="1"/>
            <p:nvPr/>
          </p:nvSpPr>
          <p:spPr>
            <a:xfrm>
              <a:off x="3766782" y="1436238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7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" name="任意多边形: 形状 5">
            <a:extLst>
              <a:ext uri="{FF2B5EF4-FFF2-40B4-BE49-F238E27FC236}">
                <a16:creationId xmlns:a16="http://schemas.microsoft.com/office/drawing/2014/main" id="{5C8BEB25-377E-2A53-C0AE-31E708C4F0E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C3AD1797-AFFC-EA6F-1B14-4E1ADB3D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9BFAF890-7046-D92C-19DC-819668471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68D30B9C-7425-D658-0E49-9E1B6C7423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78336BDA-CE50-8F57-117B-75CD8DE68F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9D497B58-68CA-2FCD-501B-8D364CCFB2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FEEC3116-A13E-A2FA-F311-46C74BC8A3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38DDD726-3AE5-C2F8-BD9C-7EF6047BBE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1FE67B0F-B549-E672-8C50-3BCDCB6830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041">
            <a:off x="1213625" y="557202"/>
            <a:ext cx="3812458" cy="67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id="{CC1FF574-278E-053D-E6ED-175754D6DA60}"/>
              </a:ext>
            </a:extLst>
          </p:cNvPr>
          <p:cNvSpPr txBox="1"/>
          <p:nvPr userDrawn="1"/>
        </p:nvSpPr>
        <p:spPr>
          <a:xfrm>
            <a:off x="5935017" y="3373028"/>
            <a:ext cx="5617370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7190" b="1" baseline="0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TẬP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19BCE00-8A69-636A-0892-9281CD7323B8}"/>
              </a:ext>
            </a:extLst>
          </p:cNvPr>
          <p:cNvGrpSpPr/>
          <p:nvPr userDrawn="1"/>
        </p:nvGrpSpPr>
        <p:grpSpPr>
          <a:xfrm>
            <a:off x="6124054" y="1719041"/>
            <a:ext cx="4783015" cy="1567673"/>
            <a:chOff x="3837191" y="1704363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F285DE28-C294-675C-D65B-71848AD63765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03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1795D06-0AA5-950B-0E0C-B938A4B5EB57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0" y="41227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id="{5DD72B77-C72A-4B8E-5D7C-43C2668F07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CA9B9BED-AD53-AD38-B655-3001D1DA55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806B502E-5798-53F6-CA6A-17C3CF560A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B55A436B-1953-96E9-506B-025F988BED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6" name="图形 1">
            <a:extLst>
              <a:ext uri="{FF2B5EF4-FFF2-40B4-BE49-F238E27FC236}">
                <a16:creationId xmlns:a16="http://schemas.microsoft.com/office/drawing/2014/main" id="{37544147-F8BD-8776-21D7-D70A5AFA4B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34147" y="1661037"/>
            <a:ext cx="2667790" cy="1665558"/>
          </a:xfrm>
          <a:prstGeom prst="rect">
            <a:avLst/>
          </a:prstGeom>
        </p:spPr>
      </p:pic>
      <p:pic>
        <p:nvPicPr>
          <p:cNvPr id="17" name="图形 2">
            <a:extLst>
              <a:ext uri="{FF2B5EF4-FFF2-40B4-BE49-F238E27FC236}">
                <a16:creationId xmlns:a16="http://schemas.microsoft.com/office/drawing/2014/main" id="{F4C74E02-F196-A50C-5A98-A6FD2B2EA2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4225" y="3374063"/>
            <a:ext cx="4665233" cy="304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0">
            <a:extLst>
              <a:ext uri="{FF2B5EF4-FFF2-40B4-BE49-F238E27FC236}">
                <a16:creationId xmlns:a16="http://schemas.microsoft.com/office/drawing/2014/main" id="{58CE2606-5D6D-113F-B6E4-869AA35DE4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3EC450C2-6AF2-1E0C-9617-C0AB1F5103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id="{41BFD717-FFF4-A22B-CF0C-7F04B51700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id="{0FFD1243-F66E-7FE1-2305-5F3D778CD921}"/>
              </a:ext>
            </a:extLst>
          </p:cNvPr>
          <p:cNvSpPr txBox="1"/>
          <p:nvPr userDrawn="1"/>
        </p:nvSpPr>
        <p:spPr>
          <a:xfrm>
            <a:off x="5922989" y="3221545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7190" b="1" baseline="0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DỤNG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C1417085-743F-72A3-C6AC-FB04DBC933D5}"/>
              </a:ext>
            </a:extLst>
          </p:cNvPr>
          <p:cNvGrpSpPr/>
          <p:nvPr userDrawn="1"/>
        </p:nvGrpSpPr>
        <p:grpSpPr>
          <a:xfrm>
            <a:off x="6236827" y="1462087"/>
            <a:ext cx="4783015" cy="1567673"/>
            <a:chOff x="3874800" y="1928806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42BE896A-E062-7522-5D6B-B330B479C70B}"/>
                </a:ext>
              </a:extLst>
            </p:cNvPr>
            <p:cNvSpPr txBox="1"/>
            <p:nvPr/>
          </p:nvSpPr>
          <p:spPr>
            <a:xfrm>
              <a:off x="3874800" y="1928806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04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296ACF82-8606-9BDD-D0C2-7365253475F3}"/>
                </a:ext>
              </a:extLst>
            </p:cNvPr>
            <p:cNvSpPr txBox="1"/>
            <p:nvPr/>
          </p:nvSpPr>
          <p:spPr>
            <a:xfrm>
              <a:off x="3874800" y="1928806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4</a:t>
              </a:r>
            </a:p>
          </p:txBody>
        </p:sp>
      </p:grpSp>
      <p:pic>
        <p:nvPicPr>
          <p:cNvPr id="25" name="图形 43">
            <a:extLst>
              <a:ext uri="{FF2B5EF4-FFF2-40B4-BE49-F238E27FC236}">
                <a16:creationId xmlns:a16="http://schemas.microsoft.com/office/drawing/2014/main" id="{51D8DD1C-2EA0-B6BA-C539-19D1E1D9DF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6625" y="589967"/>
            <a:ext cx="1569966" cy="8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pSp>
        <p:nvGrpSpPr>
          <p:cNvPr id="2" name="组合 28">
            <a:extLst>
              <a:ext uri="{FF2B5EF4-FFF2-40B4-BE49-F238E27FC236}">
                <a16:creationId xmlns:a16="http://schemas.microsoft.com/office/drawing/2014/main" id="{82AEF739-67E0-FAB8-0469-D5F7A34DD67C}"/>
              </a:ext>
            </a:extLst>
          </p:cNvPr>
          <p:cNvGrpSpPr/>
          <p:nvPr userDrawn="1"/>
        </p:nvGrpSpPr>
        <p:grpSpPr>
          <a:xfrm>
            <a:off x="6572495" y="1152848"/>
            <a:ext cx="4562406" cy="4552306"/>
            <a:chOff x="3477492" y="727364"/>
            <a:chExt cx="5248636" cy="5237016"/>
          </a:xfrm>
        </p:grpSpPr>
        <p:sp>
          <p:nvSpPr>
            <p:cNvPr id="3" name="椭圆 29">
              <a:extLst>
                <a:ext uri="{FF2B5EF4-FFF2-40B4-BE49-F238E27FC236}">
                  <a16:creationId xmlns:a16="http://schemas.microsoft.com/office/drawing/2014/main" id="{900B1C02-3322-E5F6-B5EA-3834BAA9857F}"/>
                </a:ext>
              </a:extLst>
            </p:cNvPr>
            <p:cNvSpPr/>
            <p:nvPr/>
          </p:nvSpPr>
          <p:spPr>
            <a:xfrm>
              <a:off x="3935096" y="1181100"/>
              <a:ext cx="4321808" cy="4321808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6350">
              <a:solidFill>
                <a:srgbClr val="58C9B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4" name="矩形 30">
              <a:extLst>
                <a:ext uri="{FF2B5EF4-FFF2-40B4-BE49-F238E27FC236}">
                  <a16:creationId xmlns:a16="http://schemas.microsoft.com/office/drawing/2014/main" id="{A625FB35-0B67-FA7B-4689-3A19A95076C8}"/>
                </a:ext>
              </a:extLst>
            </p:cNvPr>
            <p:cNvSpPr/>
            <p:nvPr/>
          </p:nvSpPr>
          <p:spPr>
            <a:xfrm>
              <a:off x="4665132" y="2516291"/>
              <a:ext cx="2861731" cy="7108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15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62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5" name="椭圆 31">
              <a:extLst>
                <a:ext uri="{FF2B5EF4-FFF2-40B4-BE49-F238E27FC236}">
                  <a16:creationId xmlns:a16="http://schemas.microsoft.com/office/drawing/2014/main" id="{C60F2997-F6F6-4E75-55E7-203B309F4096}"/>
                </a:ext>
              </a:extLst>
            </p:cNvPr>
            <p:cNvSpPr/>
            <p:nvPr/>
          </p:nvSpPr>
          <p:spPr>
            <a:xfrm>
              <a:off x="3477492" y="727364"/>
              <a:ext cx="5237016" cy="5237016"/>
            </a:xfrm>
            <a:prstGeom prst="ellipse">
              <a:avLst/>
            </a:prstGeom>
            <a:noFill/>
            <a:ln w="3175">
              <a:solidFill>
                <a:srgbClr val="FE80A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6" name="椭圆 32">
              <a:extLst>
                <a:ext uri="{FF2B5EF4-FFF2-40B4-BE49-F238E27FC236}">
                  <a16:creationId xmlns:a16="http://schemas.microsoft.com/office/drawing/2014/main" id="{493D274F-8BDB-B24E-2FEB-DD712353706E}"/>
                </a:ext>
              </a:extLst>
            </p:cNvPr>
            <p:cNvSpPr/>
            <p:nvPr/>
          </p:nvSpPr>
          <p:spPr>
            <a:xfrm>
              <a:off x="3510086" y="1581585"/>
              <a:ext cx="685800" cy="685800"/>
            </a:xfrm>
            <a:prstGeom prst="ellipse">
              <a:avLst/>
            </a:prstGeom>
            <a:solidFill>
              <a:srgbClr val="FFE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7" name="椭圆 33">
              <a:extLst>
                <a:ext uri="{FF2B5EF4-FFF2-40B4-BE49-F238E27FC236}">
                  <a16:creationId xmlns:a16="http://schemas.microsoft.com/office/drawing/2014/main" id="{61A915DD-AD85-D695-8652-6B5B0C5E4DA5}"/>
                </a:ext>
              </a:extLst>
            </p:cNvPr>
            <p:cNvSpPr/>
            <p:nvPr/>
          </p:nvSpPr>
          <p:spPr>
            <a:xfrm>
              <a:off x="3510086" y="4346933"/>
              <a:ext cx="685800" cy="685800"/>
            </a:xfrm>
            <a:prstGeom prst="ellipse">
              <a:avLst/>
            </a:prstGeom>
            <a:solidFill>
              <a:srgbClr val="FE7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8" name="椭圆 34">
              <a:extLst>
                <a:ext uri="{FF2B5EF4-FFF2-40B4-BE49-F238E27FC236}">
                  <a16:creationId xmlns:a16="http://schemas.microsoft.com/office/drawing/2014/main" id="{A665F99A-5B90-9ED1-D4EE-F3FD03DE8F54}"/>
                </a:ext>
              </a:extLst>
            </p:cNvPr>
            <p:cNvSpPr/>
            <p:nvPr/>
          </p:nvSpPr>
          <p:spPr>
            <a:xfrm>
              <a:off x="8028708" y="1581585"/>
              <a:ext cx="685800" cy="685800"/>
            </a:xfrm>
            <a:prstGeom prst="ellipse">
              <a:avLst/>
            </a:prstGeom>
            <a:solidFill>
              <a:srgbClr val="74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9" name="椭圆 35">
              <a:extLst>
                <a:ext uri="{FF2B5EF4-FFF2-40B4-BE49-F238E27FC236}">
                  <a16:creationId xmlns:a16="http://schemas.microsoft.com/office/drawing/2014/main" id="{AFA3B129-F6FE-FD94-F769-549B70128D08}"/>
                </a:ext>
              </a:extLst>
            </p:cNvPr>
            <p:cNvSpPr/>
            <p:nvPr/>
          </p:nvSpPr>
          <p:spPr>
            <a:xfrm>
              <a:off x="8040328" y="4294970"/>
              <a:ext cx="685800" cy="685800"/>
            </a:xfrm>
            <a:prstGeom prst="ellipse">
              <a:avLst/>
            </a:prstGeom>
            <a:solidFill>
              <a:srgbClr val="4CD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</p:grpSp>
      <p:sp>
        <p:nvSpPr>
          <p:cNvPr id="20" name="ïṥḻîḑe">
            <a:extLst>
              <a:ext uri="{FF2B5EF4-FFF2-40B4-BE49-F238E27FC236}">
                <a16:creationId xmlns:a16="http://schemas.microsoft.com/office/drawing/2014/main" id="{F97E6DA1-6C40-E8EF-C7FB-E1653344037E}"/>
              </a:ext>
            </a:extLst>
          </p:cNvPr>
          <p:cNvSpPr txBox="1"/>
          <p:nvPr userDrawn="1"/>
        </p:nvSpPr>
        <p:spPr>
          <a:xfrm>
            <a:off x="1376021" y="3538340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7190" b="1" baseline="0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DÒ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15573758-BA8B-70DA-A56D-08D6708E0FC6}"/>
              </a:ext>
            </a:extLst>
          </p:cNvPr>
          <p:cNvGrpSpPr/>
          <p:nvPr userDrawn="1"/>
        </p:nvGrpSpPr>
        <p:grpSpPr>
          <a:xfrm>
            <a:off x="1669917" y="1753450"/>
            <a:ext cx="4783015" cy="1567673"/>
            <a:chOff x="3854858" y="1520994"/>
            <a:chExt cx="4783015" cy="1567672"/>
          </a:xfrm>
        </p:grpSpPr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3A7C50F0-366F-71F8-58B7-3F393C987DEF}"/>
                </a:ext>
              </a:extLst>
            </p:cNvPr>
            <p:cNvSpPr txBox="1"/>
            <p:nvPr/>
          </p:nvSpPr>
          <p:spPr>
            <a:xfrm>
              <a:off x="3854858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05</a:t>
              </a:r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210DCC23-C770-8E80-68EF-F49F9F70D0B0}"/>
                </a:ext>
              </a:extLst>
            </p:cNvPr>
            <p:cNvSpPr txBox="1"/>
            <p:nvPr/>
          </p:nvSpPr>
          <p:spPr>
            <a:xfrm>
              <a:off x="3854858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2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 dirty="0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  <p:graphicFrame>
        <p:nvGraphicFramePr>
          <p:cNvPr id="18" name="对象 7">
            <a:extLst>
              <a:ext uri="{FF2B5EF4-FFF2-40B4-BE49-F238E27FC236}">
                <a16:creationId xmlns:a16="http://schemas.microsoft.com/office/drawing/2014/main" id="{59E631AA-C0B1-57DC-47AA-637BD73E49D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21596040" imgH="7631280" progId="Photoshop.Image.18">
                  <p:embed/>
                </p:oleObj>
              </mc:Choice>
              <mc:Fallback>
                <p:oleObj name="Image" r:id="rId12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2">
            <a:extLst>
              <a:ext uri="{FF2B5EF4-FFF2-40B4-BE49-F238E27FC236}">
                <a16:creationId xmlns:a16="http://schemas.microsoft.com/office/drawing/2014/main" id="{1B666505-BE83-2D1C-8C0A-ACAD367BCB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9447" y="3711688"/>
            <a:ext cx="1290089" cy="894054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78DC488F-5D03-2D12-6B4A-E728742C4A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703" y="4537131"/>
            <a:ext cx="1535025" cy="1060339"/>
          </a:xfrm>
          <a:prstGeom prst="rect">
            <a:avLst/>
          </a:prstGeom>
        </p:spPr>
      </p:pic>
      <p:pic>
        <p:nvPicPr>
          <p:cNvPr id="21" name="图片 28">
            <a:extLst>
              <a:ext uri="{FF2B5EF4-FFF2-40B4-BE49-F238E27FC236}">
                <a16:creationId xmlns:a16="http://schemas.microsoft.com/office/drawing/2014/main" id="{1DFDB058-88D0-5177-9E64-D6CFECB49A3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" y="1713760"/>
            <a:ext cx="3873096" cy="3013218"/>
          </a:xfrm>
          <a:prstGeom prst="rect">
            <a:avLst/>
          </a:prstGeom>
        </p:spPr>
      </p:pic>
      <p:pic>
        <p:nvPicPr>
          <p:cNvPr id="23" name="图形 32">
            <a:extLst>
              <a:ext uri="{FF2B5EF4-FFF2-40B4-BE49-F238E27FC236}">
                <a16:creationId xmlns:a16="http://schemas.microsoft.com/office/drawing/2014/main" id="{188F5957-9F50-FC59-87AC-02F58607AA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75098" y="2255919"/>
            <a:ext cx="900104" cy="933565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3BB7093-DC15-5446-51BC-A31A4361D9DB}"/>
              </a:ext>
            </a:extLst>
          </p:cNvPr>
          <p:cNvSpPr txBox="1"/>
          <p:nvPr userDrawn="1"/>
        </p:nvSpPr>
        <p:spPr>
          <a:xfrm>
            <a:off x="1454819" y="520101"/>
            <a:ext cx="10508582" cy="156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4CD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Tạm</a:t>
            </a:r>
            <a:r>
              <a:rPr lang="zh-CN" altLang="en-US" sz="9587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9587" b="1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89E6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zh-CN" altLang="en-US" sz="9587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solidFill>
                  <a:srgbClr val="FFE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!</a:t>
            </a:r>
            <a:endParaRPr lang="en-US" sz="28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3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2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53AFC-257A-4948-965B-850A0D07652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42DD-8AC9-4A2A-A3D8-ED9FB70F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F6DE691-9DB4-DB48-F38B-8A3D45FE9195}"/>
              </a:ext>
            </a:extLst>
          </p:cNvPr>
          <p:cNvSpPr txBox="1"/>
          <p:nvPr/>
        </p:nvSpPr>
        <p:spPr>
          <a:xfrm>
            <a:off x="2844844" y="2242777"/>
            <a:ext cx="6780812" cy="1198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3158">
              <a:lnSpc>
                <a:spcPct val="150000"/>
              </a:lnSpc>
            </a:pP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HP-102" panose="02000000000000000000" pitchFamily="2" charset="0"/>
              </a:rPr>
              <a:t>Làm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HP-102" panose="02000000000000000000" pitchFamily="2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HP-102" panose="02000000000000000000" pitchFamily="2" charset="0"/>
              </a:rPr>
              <a:t>quen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HP-102" panose="02000000000000000000" pitchFamily="2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HP-102" panose="02000000000000000000" pitchFamily="2" charset="0"/>
              </a:rPr>
              <a:t>với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HP-102" panose="02000000000000000000" pitchFamily="2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HP-102" panose="02000000000000000000" pitchFamily="2" charset="0"/>
              </a:rPr>
              <a:t>số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HP-102" panose="02000000000000000000" pitchFamily="2" charset="0"/>
              </a:rPr>
              <a:t> La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HP-102" panose="02000000000000000000" pitchFamily="2" charset="0"/>
              </a:rPr>
              <a:t>Mã</a:t>
            </a:r>
            <a:endParaRPr lang="en-US" sz="4794" dirty="0">
              <a:ln>
                <a:solidFill>
                  <a:srgbClr val="00B0F0"/>
                </a:solidFill>
              </a:ln>
              <a:solidFill>
                <a:srgbClr val="FF99FF"/>
              </a:solidFill>
              <a:latin typeface="HP-10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9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00DA8A3-6EB7-18DC-BAFE-85297388B496}"/>
              </a:ext>
            </a:extLst>
          </p:cNvPr>
          <p:cNvGrpSpPr/>
          <p:nvPr/>
        </p:nvGrpSpPr>
        <p:grpSpPr>
          <a:xfrm>
            <a:off x="559479" y="460968"/>
            <a:ext cx="684930" cy="684930"/>
            <a:chOff x="746919" y="609600"/>
            <a:chExt cx="914400" cy="91440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9D3259CA-E632-ECDD-088A-22EF0D3288CC}"/>
                </a:ext>
              </a:extLst>
            </p:cNvPr>
            <p:cNvSpPr/>
            <p:nvPr/>
          </p:nvSpPr>
          <p:spPr>
            <a:xfrm>
              <a:off x="746919" y="609600"/>
              <a:ext cx="914400" cy="914400"/>
            </a:xfrm>
            <a:prstGeom prst="ellipse">
              <a:avLst/>
            </a:prstGeom>
            <a:ln w="38100">
              <a:solidFill>
                <a:srgbClr val="F6882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46A90164-3517-B9E6-5714-59C644871831}"/>
                </a:ext>
              </a:extLst>
            </p:cNvPr>
            <p:cNvSpPr/>
            <p:nvPr/>
          </p:nvSpPr>
          <p:spPr>
            <a:xfrm>
              <a:off x="823119" y="685800"/>
              <a:ext cx="762000" cy="762000"/>
            </a:xfrm>
            <a:prstGeom prst="ellipse">
              <a:avLst/>
            </a:prstGeom>
            <a:solidFill>
              <a:srgbClr val="F6882E"/>
            </a:solidFill>
            <a:ln w="38100">
              <a:solidFill>
                <a:srgbClr val="F6882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95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E258A25-30CB-D5B7-83AD-52CB9AA7FCCA}"/>
              </a:ext>
            </a:extLst>
          </p:cNvPr>
          <p:cNvSpPr txBox="1"/>
          <p:nvPr/>
        </p:nvSpPr>
        <p:spPr>
          <a:xfrm>
            <a:off x="1301606" y="460968"/>
            <a:ext cx="1454244" cy="645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95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3595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95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595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43CEC6-B361-8A05-FACC-446844C70152}"/>
              </a:ext>
            </a:extLst>
          </p:cNvPr>
          <p:cNvSpPr txBox="1"/>
          <p:nvPr/>
        </p:nvSpPr>
        <p:spPr>
          <a:xfrm>
            <a:off x="977664" y="1106257"/>
            <a:ext cx="10540703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que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que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34D4E75-B1C0-D611-B1A1-1429655FFB64}"/>
              </a:ext>
            </a:extLst>
          </p:cNvPr>
          <p:cNvSpPr txBox="1"/>
          <p:nvPr/>
        </p:nvSpPr>
        <p:spPr>
          <a:xfrm>
            <a:off x="882304" y="3790297"/>
            <a:ext cx="10540703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que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 </a:t>
            </a:r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27C743-120A-A5AA-8CE0-3EAC2A25546D}"/>
              </a:ext>
            </a:extLst>
          </p:cNvPr>
          <p:cNvGrpSpPr/>
          <p:nvPr/>
        </p:nvGrpSpPr>
        <p:grpSpPr>
          <a:xfrm>
            <a:off x="4074256" y="2183384"/>
            <a:ext cx="930483" cy="1575273"/>
            <a:chOff x="3314700" y="2919442"/>
            <a:chExt cx="1242219" cy="2103031"/>
          </a:xfrm>
        </p:grpSpPr>
        <p:cxnSp>
          <p:nvCxnSpPr>
            <p:cNvPr id="9" name="Đường nối Thẳng 8">
              <a:extLst>
                <a:ext uri="{FF2B5EF4-FFF2-40B4-BE49-F238E27FC236}">
                  <a16:creationId xmlns:a16="http://schemas.microsoft.com/office/drawing/2014/main" id="{1A53EF49-ABAC-6459-7736-2A4AFE33CABB}"/>
                </a:ext>
              </a:extLst>
            </p:cNvPr>
            <p:cNvCxnSpPr>
              <a:cxnSpLocks/>
            </p:cNvCxnSpPr>
            <p:nvPr/>
          </p:nvCxnSpPr>
          <p:spPr>
            <a:xfrm>
              <a:off x="3314700" y="2955002"/>
              <a:ext cx="480219" cy="2064504"/>
            </a:xfrm>
            <a:prstGeom prst="line">
              <a:avLst/>
            </a:prstGeom>
            <a:ln w="254000" cap="rnd">
              <a:solidFill>
                <a:srgbClr val="CC009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D3B88F07-EE2A-5E02-7467-5ABDA448C3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4919" y="2919442"/>
              <a:ext cx="317628" cy="2082284"/>
            </a:xfrm>
            <a:prstGeom prst="line">
              <a:avLst/>
            </a:prstGeom>
            <a:ln w="254000" cap="rnd">
              <a:solidFill>
                <a:srgbClr val="CC009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5B16CEB7-612F-070F-E8E3-A9A9DE31C344}"/>
                </a:ext>
              </a:extLst>
            </p:cNvPr>
            <p:cNvCxnSpPr>
              <a:cxnSpLocks/>
            </p:cNvCxnSpPr>
            <p:nvPr/>
          </p:nvCxnSpPr>
          <p:spPr>
            <a:xfrm>
              <a:off x="4556919" y="2975749"/>
              <a:ext cx="0" cy="2046724"/>
            </a:xfrm>
            <a:prstGeom prst="line">
              <a:avLst/>
            </a:prstGeom>
            <a:ln w="254000" cap="rnd">
              <a:solidFill>
                <a:srgbClr val="CC009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55570ED6-4359-4A12-5581-DB5EC4F2C950}"/>
              </a:ext>
            </a:extLst>
          </p:cNvPr>
          <p:cNvGrpSpPr/>
          <p:nvPr/>
        </p:nvGrpSpPr>
        <p:grpSpPr>
          <a:xfrm>
            <a:off x="6405414" y="2183383"/>
            <a:ext cx="1027396" cy="1573051"/>
            <a:chOff x="3794919" y="2919442"/>
            <a:chExt cx="1371600" cy="2100064"/>
          </a:xfrm>
        </p:grpSpPr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E526B400-41E2-FCDA-DC3D-4662E62EAB7F}"/>
                </a:ext>
              </a:extLst>
            </p:cNvPr>
            <p:cNvCxnSpPr>
              <a:cxnSpLocks/>
            </p:cNvCxnSpPr>
            <p:nvPr/>
          </p:nvCxnSpPr>
          <p:spPr>
            <a:xfrm>
              <a:off x="3909219" y="2937222"/>
              <a:ext cx="914400" cy="2082284"/>
            </a:xfrm>
            <a:prstGeom prst="line">
              <a:avLst/>
            </a:prstGeom>
            <a:ln w="254000" cap="rnd">
              <a:solidFill>
                <a:srgbClr val="00B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0F075DBA-5C8F-A4E5-107C-8C50C91B8C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4919" y="2919442"/>
              <a:ext cx="1066800" cy="2082284"/>
            </a:xfrm>
            <a:prstGeom prst="line">
              <a:avLst/>
            </a:prstGeom>
            <a:ln w="254000" cap="rnd">
              <a:solidFill>
                <a:srgbClr val="00B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21">
              <a:extLst>
                <a:ext uri="{FF2B5EF4-FFF2-40B4-BE49-F238E27FC236}">
                  <a16:creationId xmlns:a16="http://schemas.microsoft.com/office/drawing/2014/main" id="{C11ED4CD-17F5-2487-58DD-7F3EAF5DA934}"/>
                </a:ext>
              </a:extLst>
            </p:cNvPr>
            <p:cNvCxnSpPr>
              <a:cxnSpLocks/>
            </p:cNvCxnSpPr>
            <p:nvPr/>
          </p:nvCxnSpPr>
          <p:spPr>
            <a:xfrm>
              <a:off x="5166519" y="2955002"/>
              <a:ext cx="0" cy="2046724"/>
            </a:xfrm>
            <a:prstGeom prst="line">
              <a:avLst/>
            </a:prstGeom>
            <a:ln w="254000" cap="rnd">
              <a:solidFill>
                <a:srgbClr val="00B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F7292946-A8B1-4C1D-3227-B4592D07C78D}"/>
              </a:ext>
            </a:extLst>
          </p:cNvPr>
          <p:cNvGrpSpPr/>
          <p:nvPr/>
        </p:nvGrpSpPr>
        <p:grpSpPr>
          <a:xfrm>
            <a:off x="2500115" y="4724558"/>
            <a:ext cx="570775" cy="1568697"/>
            <a:chOff x="3537333" y="2937222"/>
            <a:chExt cx="762000" cy="2094251"/>
          </a:xfrm>
        </p:grpSpPr>
        <p:cxnSp>
          <p:nvCxnSpPr>
            <p:cNvPr id="24" name="Đường nối Thẳng 23">
              <a:extLst>
                <a:ext uri="{FF2B5EF4-FFF2-40B4-BE49-F238E27FC236}">
                  <a16:creationId xmlns:a16="http://schemas.microsoft.com/office/drawing/2014/main" id="{5B385FDE-E1FA-CA78-F765-68100E1BF14F}"/>
                </a:ext>
              </a:extLst>
            </p:cNvPr>
            <p:cNvCxnSpPr>
              <a:cxnSpLocks/>
            </p:cNvCxnSpPr>
            <p:nvPr/>
          </p:nvCxnSpPr>
          <p:spPr>
            <a:xfrm>
              <a:off x="3909219" y="2937222"/>
              <a:ext cx="9273" cy="2064504"/>
            </a:xfrm>
            <a:prstGeom prst="line">
              <a:avLst/>
            </a:prstGeom>
            <a:ln w="254000" cap="rnd"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B1AEEB02-38D2-B99F-D16E-7ECF6205286C}"/>
                </a:ext>
              </a:extLst>
            </p:cNvPr>
            <p:cNvCxnSpPr>
              <a:cxnSpLocks/>
            </p:cNvCxnSpPr>
            <p:nvPr/>
          </p:nvCxnSpPr>
          <p:spPr>
            <a:xfrm>
              <a:off x="4299333" y="2937222"/>
              <a:ext cx="0" cy="2094251"/>
            </a:xfrm>
            <a:prstGeom prst="line">
              <a:avLst/>
            </a:prstGeom>
            <a:ln w="254000" cap="rnd"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25">
              <a:extLst>
                <a:ext uri="{FF2B5EF4-FFF2-40B4-BE49-F238E27FC236}">
                  <a16:creationId xmlns:a16="http://schemas.microsoft.com/office/drawing/2014/main" id="{60F0254A-E479-C59A-2EBE-BE3E387720A9}"/>
                </a:ext>
              </a:extLst>
            </p:cNvPr>
            <p:cNvCxnSpPr>
              <a:cxnSpLocks/>
            </p:cNvCxnSpPr>
            <p:nvPr/>
          </p:nvCxnSpPr>
          <p:spPr>
            <a:xfrm>
              <a:off x="3537333" y="2955002"/>
              <a:ext cx="0" cy="2046724"/>
            </a:xfrm>
            <a:prstGeom prst="line">
              <a:avLst/>
            </a:prstGeom>
            <a:ln w="254000" cap="rnd"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3B33B753-E3E9-9AC3-00CF-CA27D3A0C565}"/>
              </a:ext>
            </a:extLst>
          </p:cNvPr>
          <p:cNvGrpSpPr/>
          <p:nvPr/>
        </p:nvGrpSpPr>
        <p:grpSpPr>
          <a:xfrm>
            <a:off x="3733479" y="4724558"/>
            <a:ext cx="988819" cy="1568697"/>
            <a:chOff x="3503520" y="2937222"/>
            <a:chExt cx="1320099" cy="2094251"/>
          </a:xfrm>
        </p:grpSpPr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74477AD-76A3-B287-D3B1-AD01D50910B1}"/>
                </a:ext>
              </a:extLst>
            </p:cNvPr>
            <p:cNvCxnSpPr>
              <a:cxnSpLocks/>
            </p:cNvCxnSpPr>
            <p:nvPr/>
          </p:nvCxnSpPr>
          <p:spPr>
            <a:xfrm>
              <a:off x="3909219" y="2937222"/>
              <a:ext cx="394912" cy="2094251"/>
            </a:xfrm>
            <a:prstGeom prst="line">
              <a:avLst/>
            </a:prstGeom>
            <a:ln w="2540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Đường nối Thẳng 30">
              <a:extLst>
                <a:ext uri="{FF2B5EF4-FFF2-40B4-BE49-F238E27FC236}">
                  <a16:creationId xmlns:a16="http://schemas.microsoft.com/office/drawing/2014/main" id="{C8049AD7-C07F-6B22-4C5A-29805BF80D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2231" y="2937222"/>
              <a:ext cx="481388" cy="2094251"/>
            </a:xfrm>
            <a:prstGeom prst="line">
              <a:avLst/>
            </a:prstGeom>
            <a:ln w="2540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9F02E9BF-CA22-C4C8-20E1-E1CE35D9E16E}"/>
                </a:ext>
              </a:extLst>
            </p:cNvPr>
            <p:cNvCxnSpPr>
              <a:cxnSpLocks/>
            </p:cNvCxnSpPr>
            <p:nvPr/>
          </p:nvCxnSpPr>
          <p:spPr>
            <a:xfrm>
              <a:off x="3503520" y="2972782"/>
              <a:ext cx="0" cy="2046724"/>
            </a:xfrm>
            <a:prstGeom prst="line">
              <a:avLst/>
            </a:prstGeom>
            <a:ln w="2540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169EF88B-9965-6097-C952-D4C323CE76A1}"/>
              </a:ext>
            </a:extLst>
          </p:cNvPr>
          <p:cNvGrpSpPr/>
          <p:nvPr/>
        </p:nvGrpSpPr>
        <p:grpSpPr>
          <a:xfrm>
            <a:off x="5384885" y="4724558"/>
            <a:ext cx="992030" cy="1573051"/>
            <a:chOff x="3537333" y="2919442"/>
            <a:chExt cx="1324386" cy="2100064"/>
          </a:xfrm>
        </p:grpSpPr>
        <p:cxnSp>
          <p:nvCxnSpPr>
            <p:cNvPr id="38" name="Đường nối Thẳng 37">
              <a:extLst>
                <a:ext uri="{FF2B5EF4-FFF2-40B4-BE49-F238E27FC236}">
                  <a16:creationId xmlns:a16="http://schemas.microsoft.com/office/drawing/2014/main" id="{807B9752-C794-194B-8DF4-CE19E29EB373}"/>
                </a:ext>
              </a:extLst>
            </p:cNvPr>
            <p:cNvCxnSpPr>
              <a:cxnSpLocks/>
            </p:cNvCxnSpPr>
            <p:nvPr/>
          </p:nvCxnSpPr>
          <p:spPr>
            <a:xfrm>
              <a:off x="3909219" y="2937222"/>
              <a:ext cx="914400" cy="2082284"/>
            </a:xfrm>
            <a:prstGeom prst="line">
              <a:avLst/>
            </a:prstGeom>
            <a:ln w="254000" cap="rnd">
              <a:solidFill>
                <a:srgbClr val="CC009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Đường nối Thẳng 38">
              <a:extLst>
                <a:ext uri="{FF2B5EF4-FFF2-40B4-BE49-F238E27FC236}">
                  <a16:creationId xmlns:a16="http://schemas.microsoft.com/office/drawing/2014/main" id="{8E6301D2-811F-CE28-4D0B-5B3A955554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4919" y="2919442"/>
              <a:ext cx="1066800" cy="2082284"/>
            </a:xfrm>
            <a:prstGeom prst="line">
              <a:avLst/>
            </a:prstGeom>
            <a:ln w="254000" cap="rnd">
              <a:solidFill>
                <a:srgbClr val="CC009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A9B5D96E-7B54-8AA4-079F-E984609D7C38}"/>
                </a:ext>
              </a:extLst>
            </p:cNvPr>
            <p:cNvCxnSpPr>
              <a:cxnSpLocks/>
            </p:cNvCxnSpPr>
            <p:nvPr/>
          </p:nvCxnSpPr>
          <p:spPr>
            <a:xfrm>
              <a:off x="3537333" y="2955002"/>
              <a:ext cx="0" cy="2046724"/>
            </a:xfrm>
            <a:prstGeom prst="line">
              <a:avLst/>
            </a:prstGeom>
            <a:ln w="254000" cap="rnd">
              <a:solidFill>
                <a:srgbClr val="CC009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D8E617DF-0CD3-9D1A-1D2C-3D1186B6B0B8}"/>
              </a:ext>
            </a:extLst>
          </p:cNvPr>
          <p:cNvGrpSpPr/>
          <p:nvPr/>
        </p:nvGrpSpPr>
        <p:grpSpPr>
          <a:xfrm>
            <a:off x="7039503" y="4724558"/>
            <a:ext cx="933131" cy="1577533"/>
            <a:chOff x="3909219" y="2925426"/>
            <a:chExt cx="1245754" cy="2106047"/>
          </a:xfrm>
        </p:grpSpPr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8652FC7B-E12F-7D26-0455-B1175A47FA15}"/>
                </a:ext>
              </a:extLst>
            </p:cNvPr>
            <p:cNvCxnSpPr>
              <a:cxnSpLocks/>
            </p:cNvCxnSpPr>
            <p:nvPr/>
          </p:nvCxnSpPr>
          <p:spPr>
            <a:xfrm>
              <a:off x="3909219" y="2937222"/>
              <a:ext cx="394912" cy="2094251"/>
            </a:xfrm>
            <a:prstGeom prst="line">
              <a:avLst/>
            </a:prstGeom>
            <a:ln w="25400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Đường nối Thẳng 42">
              <a:extLst>
                <a:ext uri="{FF2B5EF4-FFF2-40B4-BE49-F238E27FC236}">
                  <a16:creationId xmlns:a16="http://schemas.microsoft.com/office/drawing/2014/main" id="{8561927C-4106-362B-60B3-267B2C8F0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2231" y="2937222"/>
              <a:ext cx="481388" cy="2094251"/>
            </a:xfrm>
            <a:prstGeom prst="line">
              <a:avLst/>
            </a:prstGeom>
            <a:ln w="25400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63462EAC-4AF1-FF6D-17C2-621DF77D651E}"/>
                </a:ext>
              </a:extLst>
            </p:cNvPr>
            <p:cNvCxnSpPr>
              <a:cxnSpLocks/>
            </p:cNvCxnSpPr>
            <p:nvPr/>
          </p:nvCxnSpPr>
          <p:spPr>
            <a:xfrm>
              <a:off x="5154973" y="2925426"/>
              <a:ext cx="0" cy="2046724"/>
            </a:xfrm>
            <a:prstGeom prst="line">
              <a:avLst/>
            </a:prstGeom>
            <a:ln w="25400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1436344D-031E-FD48-9468-7077BAAFEB94}"/>
              </a:ext>
            </a:extLst>
          </p:cNvPr>
          <p:cNvGrpSpPr/>
          <p:nvPr/>
        </p:nvGrpSpPr>
        <p:grpSpPr>
          <a:xfrm>
            <a:off x="8806454" y="4697922"/>
            <a:ext cx="1027396" cy="1573051"/>
            <a:chOff x="3794919" y="2919442"/>
            <a:chExt cx="1371600" cy="2100064"/>
          </a:xfrm>
        </p:grpSpPr>
        <p:cxnSp>
          <p:nvCxnSpPr>
            <p:cNvPr id="53" name="Đường nối Thẳng 52">
              <a:extLst>
                <a:ext uri="{FF2B5EF4-FFF2-40B4-BE49-F238E27FC236}">
                  <a16:creationId xmlns:a16="http://schemas.microsoft.com/office/drawing/2014/main" id="{4BC6A22F-C864-B7F5-2255-5185CDA4484F}"/>
                </a:ext>
              </a:extLst>
            </p:cNvPr>
            <p:cNvCxnSpPr>
              <a:cxnSpLocks/>
            </p:cNvCxnSpPr>
            <p:nvPr/>
          </p:nvCxnSpPr>
          <p:spPr>
            <a:xfrm>
              <a:off x="3909219" y="2937222"/>
              <a:ext cx="914400" cy="2082284"/>
            </a:xfrm>
            <a:prstGeom prst="line">
              <a:avLst/>
            </a:prstGeom>
            <a:ln w="254000" cap="rnd">
              <a:solidFill>
                <a:srgbClr val="00B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Đường nối Thẳng 53">
              <a:extLst>
                <a:ext uri="{FF2B5EF4-FFF2-40B4-BE49-F238E27FC236}">
                  <a16:creationId xmlns:a16="http://schemas.microsoft.com/office/drawing/2014/main" id="{4DF049D4-951E-FDFB-60D8-D25BF84431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4919" y="2919442"/>
              <a:ext cx="1066800" cy="2082284"/>
            </a:xfrm>
            <a:prstGeom prst="line">
              <a:avLst/>
            </a:prstGeom>
            <a:ln w="254000" cap="rnd">
              <a:solidFill>
                <a:srgbClr val="00B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000D1AD1-AECD-B573-7281-D96937531C9E}"/>
                </a:ext>
              </a:extLst>
            </p:cNvPr>
            <p:cNvCxnSpPr>
              <a:cxnSpLocks/>
            </p:cNvCxnSpPr>
            <p:nvPr/>
          </p:nvCxnSpPr>
          <p:spPr>
            <a:xfrm>
              <a:off x="5166519" y="2955002"/>
              <a:ext cx="0" cy="2046724"/>
            </a:xfrm>
            <a:prstGeom prst="line">
              <a:avLst/>
            </a:prstGeom>
            <a:ln w="254000" cap="rnd">
              <a:solidFill>
                <a:srgbClr val="00B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7988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1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9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2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>
            <a:extLst>
              <a:ext uri="{FF2B5EF4-FFF2-40B4-BE49-F238E27FC236}">
                <a16:creationId xmlns:a16="http://schemas.microsoft.com/office/drawing/2014/main" id="{BA3E7DBF-686A-C296-745A-25A0C75F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9" y="774895"/>
            <a:ext cx="10958887" cy="530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79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5" name="Picture 55">
            <a:extLst>
              <a:ext uri="{FF2B5EF4-FFF2-40B4-BE49-F238E27FC236}">
                <a16:creationId xmlns:a16="http://schemas.microsoft.com/office/drawing/2014/main" id="{9A9253B8-8453-BB8E-E195-2B829ED4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7"/>
          <a:stretch>
            <a:fillRect/>
          </a:stretch>
        </p:blipFill>
        <p:spPr bwMode="auto">
          <a:xfrm>
            <a:off x="9006955" y="289736"/>
            <a:ext cx="2699292" cy="279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8E1D042-A91B-3C4A-0EB6-E0C848D06CC5}"/>
              </a:ext>
            </a:extLst>
          </p:cNvPr>
          <p:cNvSpPr/>
          <p:nvPr/>
        </p:nvSpPr>
        <p:spPr>
          <a:xfrm>
            <a:off x="1185102" y="803433"/>
            <a:ext cx="7325843" cy="570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46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46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46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 </a:t>
            </a:r>
            <a:r>
              <a:rPr lang="en-US" sz="2846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2846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13028-8901-9046-26F9-1F281CDE20CD}"/>
              </a:ext>
            </a:extLst>
          </p:cNvPr>
          <p:cNvSpPr/>
          <p:nvPr/>
        </p:nvSpPr>
        <p:spPr>
          <a:xfrm>
            <a:off x="1951264" y="2230372"/>
            <a:ext cx="1406724" cy="6278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I: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endParaRPr lang="en-US" sz="2846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9856A6-FC38-2163-9308-5C2AD32F75A2}"/>
              </a:ext>
            </a:extLst>
          </p:cNvPr>
          <p:cNvSpPr/>
          <p:nvPr/>
        </p:nvSpPr>
        <p:spPr>
          <a:xfrm>
            <a:off x="3751585" y="2230372"/>
            <a:ext cx="1406724" cy="6278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V: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endParaRPr lang="en-US" sz="2846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58B8C3-FDE0-D455-4492-CB5792D4A510}"/>
              </a:ext>
            </a:extLst>
          </p:cNvPr>
          <p:cNvSpPr/>
          <p:nvPr/>
        </p:nvSpPr>
        <p:spPr>
          <a:xfrm>
            <a:off x="5551905" y="2230372"/>
            <a:ext cx="1406724" cy="6278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X: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endParaRPr lang="en-US" sz="2846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F3D2D9-C3D0-8EC3-EF3C-7898143FEE06}"/>
              </a:ext>
            </a:extLst>
          </p:cNvPr>
          <p:cNvSpPr/>
          <p:nvPr/>
        </p:nvSpPr>
        <p:spPr>
          <a:xfrm>
            <a:off x="616557" y="3126370"/>
            <a:ext cx="10539130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46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ta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20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4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D825F6-8406-7183-7805-E6FC87A5E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946797"/>
              </p:ext>
            </p:extLst>
          </p:nvPr>
        </p:nvGraphicFramePr>
        <p:xfrm>
          <a:off x="1889168" y="3942698"/>
          <a:ext cx="8413660" cy="10048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240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IX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3C22C86-DB48-D05F-DC57-492949C31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44985"/>
              </p:ext>
            </p:extLst>
          </p:nvPr>
        </p:nvGraphicFramePr>
        <p:xfrm>
          <a:off x="1889168" y="5175810"/>
          <a:ext cx="8413660" cy="10048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13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240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XII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XIII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XIV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XV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XVI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XVII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XVIII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XIX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490" marR="68490" marT="34255" marB="34255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090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27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2" name="Picture 78">
            <a:extLst>
              <a:ext uri="{FF2B5EF4-FFF2-40B4-BE49-F238E27FC236}">
                <a16:creationId xmlns:a16="http://schemas.microsoft.com/office/drawing/2014/main" id="{91E587F8-BB6A-750C-7632-8DA7911F6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3" y="447888"/>
            <a:ext cx="9885117" cy="235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8017B0C-9D77-D89A-D6D5-C19B6DD25128}"/>
              </a:ext>
            </a:extLst>
          </p:cNvPr>
          <p:cNvSpPr/>
          <p:nvPr/>
        </p:nvSpPr>
        <p:spPr>
          <a:xfrm>
            <a:off x="2697508" y="3314845"/>
            <a:ext cx="703956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996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F057E6-B376-590B-FB80-EE0F8C6A36E8}"/>
              </a:ext>
            </a:extLst>
          </p:cNvPr>
          <p:cNvSpPr/>
          <p:nvPr/>
        </p:nvSpPr>
        <p:spPr>
          <a:xfrm>
            <a:off x="2697508" y="4327971"/>
            <a:ext cx="703956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996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D3772-DD66-27D5-0A3D-C9E50517194A}"/>
              </a:ext>
            </a:extLst>
          </p:cNvPr>
          <p:cNvSpPr/>
          <p:nvPr/>
        </p:nvSpPr>
        <p:spPr>
          <a:xfrm>
            <a:off x="6703637" y="3314845"/>
            <a:ext cx="705146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996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9C571E-C6BB-9CD8-52F8-69BE8C35EC67}"/>
              </a:ext>
            </a:extLst>
          </p:cNvPr>
          <p:cNvSpPr/>
          <p:nvPr/>
        </p:nvSpPr>
        <p:spPr>
          <a:xfrm>
            <a:off x="6703637" y="4327971"/>
            <a:ext cx="705146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996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9433DF-5F9F-3F5C-5703-39BF9376B837}"/>
              </a:ext>
            </a:extLst>
          </p:cNvPr>
          <p:cNvSpPr/>
          <p:nvPr/>
        </p:nvSpPr>
        <p:spPr>
          <a:xfrm>
            <a:off x="3242123" y="3314845"/>
            <a:ext cx="1212898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 III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D0D4AE-DE4D-F0F2-6D7D-26956684B75C}"/>
              </a:ext>
            </a:extLst>
          </p:cNvPr>
          <p:cNvSpPr/>
          <p:nvPr/>
        </p:nvSpPr>
        <p:spPr>
          <a:xfrm>
            <a:off x="3299200" y="4327971"/>
            <a:ext cx="1212898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 XII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2CEE17-EE16-4FD0-FB10-D114EAA09577}"/>
              </a:ext>
            </a:extLst>
          </p:cNvPr>
          <p:cNvSpPr/>
          <p:nvPr/>
        </p:nvSpPr>
        <p:spPr>
          <a:xfrm>
            <a:off x="7180474" y="3314845"/>
            <a:ext cx="1410291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 V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9BDE55-16C8-E141-A1B1-8150BA078B12}"/>
              </a:ext>
            </a:extLst>
          </p:cNvPr>
          <p:cNvSpPr/>
          <p:nvPr/>
        </p:nvSpPr>
        <p:spPr>
          <a:xfrm>
            <a:off x="7294629" y="4327971"/>
            <a:ext cx="1410291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 XIX</a:t>
            </a:r>
          </a:p>
        </p:txBody>
      </p:sp>
    </p:spTree>
    <p:extLst>
      <p:ext uri="{BB962C8B-B14F-4D97-AF65-F5344CB8AC3E}">
        <p14:creationId xmlns:p14="http://schemas.microsoft.com/office/powerpoint/2010/main" val="2831676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4" name="Picture 116">
            <a:extLst>
              <a:ext uri="{FF2B5EF4-FFF2-40B4-BE49-F238E27FC236}">
                <a16:creationId xmlns:a16="http://schemas.microsoft.com/office/drawing/2014/main" id="{1AC1D8F2-052D-E44F-8D2C-58F73BAA6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6" b="86147"/>
          <a:stretch>
            <a:fillRect/>
          </a:stretch>
        </p:blipFill>
        <p:spPr bwMode="auto">
          <a:xfrm>
            <a:off x="445324" y="431717"/>
            <a:ext cx="4965746" cy="8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116">
            <a:extLst>
              <a:ext uri="{FF2B5EF4-FFF2-40B4-BE49-F238E27FC236}">
                <a16:creationId xmlns:a16="http://schemas.microsoft.com/office/drawing/2014/main" id="{8E2C92BA-718B-3288-B042-CB8D0513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7" t="56174" r="56125"/>
          <a:stretch>
            <a:fillRect/>
          </a:stretch>
        </p:blipFill>
        <p:spPr bwMode="auto">
          <a:xfrm>
            <a:off x="3156507" y="3757196"/>
            <a:ext cx="1844318" cy="178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116">
            <a:extLst>
              <a:ext uri="{FF2B5EF4-FFF2-40B4-BE49-F238E27FC236}">
                <a16:creationId xmlns:a16="http://schemas.microsoft.com/office/drawing/2014/main" id="{9A59860E-C9C1-6DD5-A681-9230F8A4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t="12346" r="70963" b="43826"/>
          <a:stretch>
            <a:fillRect/>
          </a:stretch>
        </p:blipFill>
        <p:spPr bwMode="auto">
          <a:xfrm>
            <a:off x="1301487" y="1317131"/>
            <a:ext cx="1777727" cy="178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116">
            <a:extLst>
              <a:ext uri="{FF2B5EF4-FFF2-40B4-BE49-F238E27FC236}">
                <a16:creationId xmlns:a16="http://schemas.microsoft.com/office/drawing/2014/main" id="{9BF3C80B-4E49-3A87-97A6-E7A838487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1" t="56174" r="17177"/>
          <a:stretch>
            <a:fillRect/>
          </a:stretch>
        </p:blipFill>
        <p:spPr bwMode="auto">
          <a:xfrm>
            <a:off x="7134098" y="3757196"/>
            <a:ext cx="1891883" cy="178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CE610582-0695-BA1A-9878-CE11FCAC0453}"/>
              </a:ext>
            </a:extLst>
          </p:cNvPr>
          <p:cNvSpPr/>
          <p:nvPr/>
        </p:nvSpPr>
        <p:spPr bwMode="auto">
          <a:xfrm>
            <a:off x="1633251" y="3086535"/>
            <a:ext cx="1312783" cy="684930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sz="26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endParaRPr lang="en-US" sz="2696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0" name="Picture 116">
            <a:extLst>
              <a:ext uri="{FF2B5EF4-FFF2-40B4-BE49-F238E27FC236}">
                <a16:creationId xmlns:a16="http://schemas.microsoft.com/office/drawing/2014/main" id="{704BCC68-0243-84A3-2657-CF6EB16A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2" t="12346" r="34599" b="44745"/>
          <a:stretch>
            <a:fillRect/>
          </a:stretch>
        </p:blipFill>
        <p:spPr bwMode="auto">
          <a:xfrm>
            <a:off x="5126871" y="1317132"/>
            <a:ext cx="1935880" cy="174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" name="Picture 116">
            <a:extLst>
              <a:ext uri="{FF2B5EF4-FFF2-40B4-BE49-F238E27FC236}">
                <a16:creationId xmlns:a16="http://schemas.microsoft.com/office/drawing/2014/main" id="{7E373C9B-3105-9A78-79CC-65C1F2EB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1" t="12346" r="2" b="43826"/>
          <a:stretch>
            <a:fillRect/>
          </a:stretch>
        </p:blipFill>
        <p:spPr bwMode="auto">
          <a:xfrm>
            <a:off x="9121110" y="1317131"/>
            <a:ext cx="1768214" cy="178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7526BAC8-3A6E-09CA-DAB9-950D5B3534F9}"/>
              </a:ext>
            </a:extLst>
          </p:cNvPr>
          <p:cNvSpPr/>
          <p:nvPr/>
        </p:nvSpPr>
        <p:spPr bwMode="auto">
          <a:xfrm>
            <a:off x="5000825" y="3086535"/>
            <a:ext cx="2454334" cy="684930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</a:t>
            </a:r>
            <a:r>
              <a:rPr lang="en-US" sz="26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15 </a:t>
            </a:r>
            <a:r>
              <a:rPr lang="en-US" sz="26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endParaRPr lang="en-US" sz="2696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053AFAB0-CA40-FBB7-7601-FF7315533B25}"/>
              </a:ext>
            </a:extLst>
          </p:cNvPr>
          <p:cNvSpPr/>
          <p:nvPr/>
        </p:nvSpPr>
        <p:spPr bwMode="auto">
          <a:xfrm>
            <a:off x="8721567" y="3086535"/>
            <a:ext cx="2454334" cy="684930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lang="en-US" sz="26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30 </a:t>
            </a:r>
            <a:r>
              <a:rPr lang="en-US" sz="26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endParaRPr lang="en-US" sz="2696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0053A2EC-5EA1-1652-E721-864487680D3B}"/>
              </a:ext>
            </a:extLst>
          </p:cNvPr>
          <p:cNvSpPr/>
          <p:nvPr/>
        </p:nvSpPr>
        <p:spPr bwMode="auto">
          <a:xfrm>
            <a:off x="2842580" y="5558707"/>
            <a:ext cx="2454334" cy="667093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sz="26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15 </a:t>
            </a:r>
            <a:r>
              <a:rPr lang="en-US" sz="26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endParaRPr lang="en-US" sz="2696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AE34C84D-441C-0887-6F10-6DBB44EEB40B}"/>
              </a:ext>
            </a:extLst>
          </p:cNvPr>
          <p:cNvSpPr/>
          <p:nvPr/>
        </p:nvSpPr>
        <p:spPr bwMode="auto">
          <a:xfrm>
            <a:off x="6838008" y="5558707"/>
            <a:ext cx="2454334" cy="667093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 </a:t>
            </a:r>
            <a:r>
              <a:rPr lang="en-US" sz="26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30 </a:t>
            </a:r>
            <a:r>
              <a:rPr lang="en-US" sz="26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endParaRPr lang="en-US" sz="2696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06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9" grpId="0" animBg="1"/>
      <p:bldP spid="152" grpId="0" animBg="1"/>
      <p:bldP spid="153" grpId="0" animBg="1"/>
      <p:bldP spid="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BFE0D1E7-BBC5-8AFA-7244-8DA2A3770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93" b="85158"/>
          <a:stretch>
            <a:fillRect/>
          </a:stretch>
        </p:blipFill>
        <p:spPr bwMode="auto">
          <a:xfrm>
            <a:off x="388246" y="346813"/>
            <a:ext cx="953671" cy="8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6519A1-1734-6DED-EBB0-D23542A835D9}"/>
              </a:ext>
            </a:extLst>
          </p:cNvPr>
          <p:cNvSpPr/>
          <p:nvPr/>
        </p:nvSpPr>
        <p:spPr>
          <a:xfrm>
            <a:off x="1296521" y="387836"/>
            <a:ext cx="8546172" cy="570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A99A2CD-ACCD-B732-686A-B36226BA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23747"/>
          <a:stretch>
            <a:fillRect/>
          </a:stretch>
        </p:blipFill>
        <p:spPr bwMode="auto">
          <a:xfrm>
            <a:off x="5981845" y="1930715"/>
            <a:ext cx="4793324" cy="29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D21332-29EB-BEF9-B4C6-0A1A806A7F3D}"/>
              </a:ext>
            </a:extLst>
          </p:cNvPr>
          <p:cNvSpPr/>
          <p:nvPr/>
        </p:nvSpPr>
        <p:spPr>
          <a:xfrm>
            <a:off x="1174251" y="2009196"/>
            <a:ext cx="705146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46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77FE1-8B3C-9621-C763-DCEB9120D94F}"/>
              </a:ext>
            </a:extLst>
          </p:cNvPr>
          <p:cNvSpPr/>
          <p:nvPr/>
        </p:nvSpPr>
        <p:spPr>
          <a:xfrm>
            <a:off x="1174251" y="3093670"/>
            <a:ext cx="705146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46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F7B611-B469-0298-52AA-0B919A021F90}"/>
              </a:ext>
            </a:extLst>
          </p:cNvPr>
          <p:cNvSpPr/>
          <p:nvPr/>
        </p:nvSpPr>
        <p:spPr>
          <a:xfrm>
            <a:off x="1174251" y="4297054"/>
            <a:ext cx="705146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46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18689F-E69F-49AC-C91F-BAE435D13431}"/>
              </a:ext>
            </a:extLst>
          </p:cNvPr>
          <p:cNvSpPr/>
          <p:nvPr/>
        </p:nvSpPr>
        <p:spPr>
          <a:xfrm>
            <a:off x="3576264" y="2009196"/>
            <a:ext cx="705146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46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9A32AD-59DA-4263-4A9B-95BFC7CE861F}"/>
              </a:ext>
            </a:extLst>
          </p:cNvPr>
          <p:cNvSpPr/>
          <p:nvPr/>
        </p:nvSpPr>
        <p:spPr>
          <a:xfrm>
            <a:off x="3576264" y="3093670"/>
            <a:ext cx="705146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46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3D8D86-8AC2-3885-C532-579C82AEB03F}"/>
              </a:ext>
            </a:extLst>
          </p:cNvPr>
          <p:cNvSpPr/>
          <p:nvPr/>
        </p:nvSpPr>
        <p:spPr>
          <a:xfrm>
            <a:off x="3576264" y="4297054"/>
            <a:ext cx="705146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46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307A16F1-EC44-9BC1-EAD6-F2F66A8304D2}"/>
              </a:ext>
            </a:extLst>
          </p:cNvPr>
          <p:cNvSpPr/>
          <p:nvPr/>
        </p:nvSpPr>
        <p:spPr>
          <a:xfrm>
            <a:off x="1973336" y="1761860"/>
            <a:ext cx="96319" cy="979831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7B67146D-2706-FFCB-F27E-0124CAE1B591}"/>
              </a:ext>
            </a:extLst>
          </p:cNvPr>
          <p:cNvSpPr/>
          <p:nvPr/>
        </p:nvSpPr>
        <p:spPr>
          <a:xfrm>
            <a:off x="2316992" y="1761860"/>
            <a:ext cx="96318" cy="979831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98542A2E-2227-AF82-D43E-3F1D39E71A97}"/>
              </a:ext>
            </a:extLst>
          </p:cNvPr>
          <p:cNvSpPr/>
          <p:nvPr/>
        </p:nvSpPr>
        <p:spPr>
          <a:xfrm>
            <a:off x="1973336" y="2923626"/>
            <a:ext cx="96319" cy="978642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36A56A04-EFC7-A9FD-86CC-5CD91EA070CD}"/>
              </a:ext>
            </a:extLst>
          </p:cNvPr>
          <p:cNvSpPr/>
          <p:nvPr/>
        </p:nvSpPr>
        <p:spPr>
          <a:xfrm rot="20225051">
            <a:off x="2454929" y="2908168"/>
            <a:ext cx="95129" cy="106544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Can 25">
            <a:extLst>
              <a:ext uri="{FF2B5EF4-FFF2-40B4-BE49-F238E27FC236}">
                <a16:creationId xmlns:a16="http://schemas.microsoft.com/office/drawing/2014/main" id="{51A6D046-5CDB-9755-E111-36DF168F05D4}"/>
              </a:ext>
            </a:extLst>
          </p:cNvPr>
          <p:cNvSpPr/>
          <p:nvPr/>
        </p:nvSpPr>
        <p:spPr>
          <a:xfrm>
            <a:off x="2047062" y="4117498"/>
            <a:ext cx="96319" cy="978642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15765A28-E1BF-CFC2-86F9-69E7581BDDEB}"/>
              </a:ext>
            </a:extLst>
          </p:cNvPr>
          <p:cNvSpPr/>
          <p:nvPr/>
        </p:nvSpPr>
        <p:spPr>
          <a:xfrm rot="20225051">
            <a:off x="2536978" y="4090148"/>
            <a:ext cx="93940" cy="106663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Can 28">
            <a:extLst>
              <a:ext uri="{FF2B5EF4-FFF2-40B4-BE49-F238E27FC236}">
                <a16:creationId xmlns:a16="http://schemas.microsoft.com/office/drawing/2014/main" id="{404EB18E-2677-7746-D914-C8C4879F7485}"/>
              </a:ext>
            </a:extLst>
          </p:cNvPr>
          <p:cNvSpPr/>
          <p:nvPr/>
        </p:nvSpPr>
        <p:spPr>
          <a:xfrm>
            <a:off x="5093575" y="2909357"/>
            <a:ext cx="95129" cy="978642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an 29">
            <a:extLst>
              <a:ext uri="{FF2B5EF4-FFF2-40B4-BE49-F238E27FC236}">
                <a16:creationId xmlns:a16="http://schemas.microsoft.com/office/drawing/2014/main" id="{B673C58E-66E5-D56A-58B6-E2025529412D}"/>
              </a:ext>
            </a:extLst>
          </p:cNvPr>
          <p:cNvSpPr/>
          <p:nvPr/>
        </p:nvSpPr>
        <p:spPr>
          <a:xfrm rot="20225051">
            <a:off x="4684520" y="2908168"/>
            <a:ext cx="93940" cy="106544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Can 31">
            <a:extLst>
              <a:ext uri="{FF2B5EF4-FFF2-40B4-BE49-F238E27FC236}">
                <a16:creationId xmlns:a16="http://schemas.microsoft.com/office/drawing/2014/main" id="{4E81953D-E017-8F6F-3C5C-41D951BE2ED2}"/>
              </a:ext>
            </a:extLst>
          </p:cNvPr>
          <p:cNvSpPr/>
          <p:nvPr/>
        </p:nvSpPr>
        <p:spPr>
          <a:xfrm rot="20225051">
            <a:off x="4581067" y="1735700"/>
            <a:ext cx="95129" cy="106544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C6DD90D9-C6E9-70D7-503A-55E74BC1ED33}"/>
              </a:ext>
            </a:extLst>
          </p:cNvPr>
          <p:cNvSpPr/>
          <p:nvPr/>
        </p:nvSpPr>
        <p:spPr>
          <a:xfrm rot="20225051">
            <a:off x="4682142" y="4090148"/>
            <a:ext cx="95129" cy="106663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Can 35">
            <a:extLst>
              <a:ext uri="{FF2B5EF4-FFF2-40B4-BE49-F238E27FC236}">
                <a16:creationId xmlns:a16="http://schemas.microsoft.com/office/drawing/2014/main" id="{1A7B874A-EEC2-21FF-688A-DDD8D201AB87}"/>
              </a:ext>
            </a:extLst>
          </p:cNvPr>
          <p:cNvSpPr/>
          <p:nvPr/>
        </p:nvSpPr>
        <p:spPr>
          <a:xfrm rot="20225051">
            <a:off x="5287401" y="4093716"/>
            <a:ext cx="93940" cy="106544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8BD449-5A52-A75D-DCBA-B4E2E5A93FCA}"/>
              </a:ext>
            </a:extLst>
          </p:cNvPr>
          <p:cNvSpPr/>
          <p:nvPr/>
        </p:nvSpPr>
        <p:spPr>
          <a:xfrm>
            <a:off x="809193" y="5348214"/>
            <a:ext cx="10573614" cy="570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 </a:t>
            </a:r>
            <a:r>
              <a:rPr lang="en-US" sz="2996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299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Can 43">
            <a:extLst>
              <a:ext uri="{FF2B5EF4-FFF2-40B4-BE49-F238E27FC236}">
                <a16:creationId xmlns:a16="http://schemas.microsoft.com/office/drawing/2014/main" id="{6E78D513-8DA4-4486-AC7D-58CDFD92092D}"/>
              </a:ext>
            </a:extLst>
          </p:cNvPr>
          <p:cNvSpPr/>
          <p:nvPr/>
        </p:nvSpPr>
        <p:spPr>
          <a:xfrm rot="1374949" flipH="1">
            <a:off x="2850498" y="2896276"/>
            <a:ext cx="95129" cy="106544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Can 44">
            <a:extLst>
              <a:ext uri="{FF2B5EF4-FFF2-40B4-BE49-F238E27FC236}">
                <a16:creationId xmlns:a16="http://schemas.microsoft.com/office/drawing/2014/main" id="{76978788-9A54-F8D6-8E29-AD46B6F70055}"/>
              </a:ext>
            </a:extLst>
          </p:cNvPr>
          <p:cNvSpPr/>
          <p:nvPr/>
        </p:nvSpPr>
        <p:spPr>
          <a:xfrm rot="1374949" flipH="1">
            <a:off x="2521519" y="4090148"/>
            <a:ext cx="93940" cy="106663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Can 45">
            <a:extLst>
              <a:ext uri="{FF2B5EF4-FFF2-40B4-BE49-F238E27FC236}">
                <a16:creationId xmlns:a16="http://schemas.microsoft.com/office/drawing/2014/main" id="{2A2D8652-3536-7381-9210-D8A21B4ECD3F}"/>
              </a:ext>
            </a:extLst>
          </p:cNvPr>
          <p:cNvSpPr/>
          <p:nvPr/>
        </p:nvSpPr>
        <p:spPr>
          <a:xfrm rot="1374949" flipH="1">
            <a:off x="4669061" y="2908168"/>
            <a:ext cx="93940" cy="106544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Can 46">
            <a:extLst>
              <a:ext uri="{FF2B5EF4-FFF2-40B4-BE49-F238E27FC236}">
                <a16:creationId xmlns:a16="http://schemas.microsoft.com/office/drawing/2014/main" id="{D15E9C2B-87C7-EC84-96A5-68F95FDFCA25}"/>
              </a:ext>
            </a:extLst>
          </p:cNvPr>
          <p:cNvSpPr/>
          <p:nvPr/>
        </p:nvSpPr>
        <p:spPr>
          <a:xfrm rot="1374949" flipH="1">
            <a:off x="4565608" y="1735700"/>
            <a:ext cx="95129" cy="106544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Can 47">
            <a:extLst>
              <a:ext uri="{FF2B5EF4-FFF2-40B4-BE49-F238E27FC236}">
                <a16:creationId xmlns:a16="http://schemas.microsoft.com/office/drawing/2014/main" id="{F7F5A3AE-769C-78B5-849A-3CD74E51A17F}"/>
              </a:ext>
            </a:extLst>
          </p:cNvPr>
          <p:cNvSpPr/>
          <p:nvPr/>
        </p:nvSpPr>
        <p:spPr>
          <a:xfrm rot="1374949" flipH="1">
            <a:off x="4666683" y="4090148"/>
            <a:ext cx="95129" cy="106663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Can 48">
            <a:extLst>
              <a:ext uri="{FF2B5EF4-FFF2-40B4-BE49-F238E27FC236}">
                <a16:creationId xmlns:a16="http://schemas.microsoft.com/office/drawing/2014/main" id="{05EFD6C7-1555-604C-675A-33251EC9C870}"/>
              </a:ext>
            </a:extLst>
          </p:cNvPr>
          <p:cNvSpPr/>
          <p:nvPr/>
        </p:nvSpPr>
        <p:spPr>
          <a:xfrm rot="1374949" flipH="1">
            <a:off x="5271943" y="4093716"/>
            <a:ext cx="93940" cy="1065447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4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73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226</Words>
  <Application>Microsoft Office PowerPoint</Application>
  <PresentationFormat>Widescreen</PresentationFormat>
  <Paragraphs>73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Calibri Light</vt:lpstr>
      <vt:lpstr>HP-102</vt:lpstr>
      <vt:lpstr>SVN-Ziclets</vt:lpstr>
      <vt:lpstr>Times New Roman</vt:lpstr>
      <vt:lpstr>印品溜溜圆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8</cp:revision>
  <dcterms:created xsi:type="dcterms:W3CDTF">2023-01-06T09:12:55Z</dcterms:created>
  <dcterms:modified xsi:type="dcterms:W3CDTF">2023-01-08T10:18:47Z</dcterms:modified>
</cp:coreProperties>
</file>