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0" r:id="rId4"/>
    <p:sldId id="261" r:id="rId5"/>
    <p:sldId id="262" r:id="rId6"/>
    <p:sldId id="269" r:id="rId7"/>
    <p:sldId id="270" r:id="rId8"/>
    <p:sldId id="271" r:id="rId9"/>
    <p:sldId id="266" r:id="rId10"/>
    <p:sldId id="268" r:id="rId11"/>
    <p:sldId id="267" r:id="rId12"/>
    <p:sldId id="272" r:id="rId13"/>
    <p:sldId id="263" r:id="rId14"/>
    <p:sldId id="26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19T03:25:4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15032 8285 0,'0'0'140,"24"0"-124,26 0-16,0 0 16,-26 0-16,1 0 31,0 0-31,-25 0 0,25 0 15,0 0 1,-25 0-16,24 0 31,-24 0 32,25 0-48,0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039" y="30289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904327"/>
            <a:ext cx="109728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48640"/>
            <a:ext cx="338328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5375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có mấy bạn?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375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mấy nhóm như thế?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9517" y="4055775"/>
            <a:ext cx="321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9518" y="4549872"/>
            <a:ext cx="237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725" y="1347537"/>
            <a:ext cx="1987717" cy="1684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5375" y="5195590"/>
            <a:ext cx="539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56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94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779" y="3278181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178" y="3278180"/>
            <a:ext cx="70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5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9" y="0"/>
            <a:ext cx="11172661" cy="68375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35707" y="659570"/>
            <a:ext cx="1599917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66932" y="632676"/>
            <a:ext cx="5233315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52950" y="4706471"/>
            <a:ext cx="4147297" cy="2344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(7,8)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tranh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huống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phép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nhân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đĩa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đĩa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như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thế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…..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= 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Mỗi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chồng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chưng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chồng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như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thế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…..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= 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chưng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0185" y="999628"/>
            <a:ext cx="103450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3,4,5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7,8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 (8)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(7,8)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61974" y="119638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840" y="2464806"/>
            <a:ext cx="9077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Biết cách tìm kết quả của phép nhân dựa vào phép cộng các số hạng bằng nhau.</a:t>
            </a:r>
            <a:endParaRPr lang="en-US" sz="3600">
              <a:latin typeface="+mj-lt"/>
            </a:endParaRPr>
          </a:p>
          <a:p>
            <a:r>
              <a:rPr lang="vi-VN" sz="3600">
                <a:latin typeface="+mj-lt"/>
              </a:rPr>
              <a:t>- Nhận biết ý nghĩa của phép nhân trong một số tình huống gắn với thực tiễn.</a:t>
            </a:r>
            <a:endParaRPr lang="en-US" sz="3600">
              <a:latin typeface="+mj-lt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" y="125129"/>
            <a:ext cx="11445544" cy="6250501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236372" y="811369"/>
            <a:ext cx="15454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2293" y="811369"/>
            <a:ext cx="301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30" y="119580"/>
            <a:ext cx="12094996" cy="6738420"/>
          </a:xfrm>
        </p:spPr>
      </p:pic>
      <p:sp>
        <p:nvSpPr>
          <p:cNvPr id="5" name="Oval 4"/>
          <p:cNvSpPr/>
          <p:nvPr/>
        </p:nvSpPr>
        <p:spPr>
          <a:xfrm>
            <a:off x="4925302" y="6264612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18209" y="721217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50641" y="682580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1" y="86519"/>
            <a:ext cx="11824575" cy="6625566"/>
          </a:xfrm>
        </p:spPr>
      </p:pic>
      <p:sp>
        <p:nvSpPr>
          <p:cNvPr id="5" name="Oval 4"/>
          <p:cNvSpPr/>
          <p:nvPr/>
        </p:nvSpPr>
        <p:spPr>
          <a:xfrm>
            <a:off x="10674349" y="6196519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6387" y="450758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18819" y="412121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53792"/>
            <a:ext cx="3432220" cy="1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976312"/>
            <a:ext cx="10277475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432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432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3962400"/>
            <a:ext cx="158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3725" y="4491789"/>
            <a:ext cx="23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474" y="1236602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432" y="519559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3725" y="5182987"/>
            <a:ext cx="209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x 5 = 20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7966" y="25055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7284" y="25215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384" y="2495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122" y="25047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4177" y="2485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60953" y="1283289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3784" y="1264674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3625" y="1264675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37676" y="1229008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411520" y="2982600"/>
              <a:ext cx="11628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2160" y="2973240"/>
                <a:ext cx="1350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4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189744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218</Words>
  <Application>Microsoft Office PowerPoint</Application>
  <PresentationFormat>Widescreen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tư ngày 19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19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2022-01-10T09:53:54Z</dcterms:created>
  <dcterms:modified xsi:type="dcterms:W3CDTF">2022-01-19T03:54:08Z</dcterms:modified>
</cp:coreProperties>
</file>