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4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2" r:id="rId2"/>
    <p:sldMasterId id="2147483674" r:id="rId3"/>
    <p:sldMasterId id="2147483676" r:id="rId4"/>
    <p:sldMasterId id="2147483689" r:id="rId5"/>
  </p:sldMasterIdLst>
  <p:notesMasterIdLst>
    <p:notesMasterId r:id="rId25"/>
  </p:notesMasterIdLst>
  <p:sldIdLst>
    <p:sldId id="285" r:id="rId6"/>
    <p:sldId id="286" r:id="rId7"/>
    <p:sldId id="294" r:id="rId8"/>
    <p:sldId id="301" r:id="rId9"/>
    <p:sldId id="315" r:id="rId10"/>
    <p:sldId id="311" r:id="rId11"/>
    <p:sldId id="316" r:id="rId12"/>
    <p:sldId id="483" r:id="rId13"/>
    <p:sldId id="386" r:id="rId14"/>
    <p:sldId id="484" r:id="rId15"/>
    <p:sldId id="485" r:id="rId16"/>
    <p:sldId id="486" r:id="rId17"/>
    <p:sldId id="309" r:id="rId18"/>
    <p:sldId id="489" r:id="rId19"/>
    <p:sldId id="488" r:id="rId20"/>
    <p:sldId id="295" r:id="rId21"/>
    <p:sldId id="490" r:id="rId22"/>
    <p:sldId id="266" r:id="rId23"/>
    <p:sldId id="314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8383ED-B995-403E-AF7C-3B1A031AA399}" type="datetimeFigureOut">
              <a:rPr lang="en-US" smtClean="0"/>
              <a:t>12/23/2022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1D7049-5BC9-4286-B3DA-93F3F85C88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1611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: 0972.115.126</a:t>
            </a:r>
          </a:p>
        </p:txBody>
      </p:sp>
    </p:spTree>
    <p:extLst>
      <p:ext uri="{BB962C8B-B14F-4D97-AF65-F5344CB8AC3E}">
        <p14:creationId xmlns:p14="http://schemas.microsoft.com/office/powerpoint/2010/main" val="40159334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6E5FD9-297C-41DC-A830-7FC6AE69E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52737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7389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374F560-3406-23A7-F3CE-0254D2597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6F57E902-24F4-634F-0822-BA71BFD65A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CD621064-44AC-2848-2142-83FA55BAB5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C01D9322-C15B-C1CE-7A07-B305C6F05C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12/23/2022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CFDC6121-68CD-5102-41EC-09BBD719D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3544E2DF-D156-24B4-7EBE-D97043498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0119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D38B87D-DD1D-5E09-CC73-15823DD6A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659489D7-78CC-8C3D-5F64-B972CB6A71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985BCD2-EC71-2264-E601-2B77BB0313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12/23/2022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5FFCDF6-CBC9-24EC-5BF0-7A8995119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7C5CB8D-795F-0C2A-9DE4-50DEFAE5E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7976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6F710CDC-CB5A-EBBF-A352-7E202F1B8A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4257D04E-7757-0A88-0380-E308D02946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1AEA468-54B3-69DF-DB05-1770D57BAC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12/23/2022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0D21E35-76B6-5C19-014E-91F0517FC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9151F26-2936-A05F-8A9A-2CAF0C7D0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6630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0948249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1493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9871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8405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7757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2461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4449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6F6BD86-3DAF-4579-0772-71FCAFE308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29E8C0C6-FB8E-41C7-1691-4D83A0B4CC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07B9683-7E61-A426-B8FB-CA851C785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12/23/2022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44264B6-E5BC-6031-BA78-6FFB1C8A5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8802762-A447-2113-423C-5F756D4F8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7695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7544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8472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050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2898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2816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9628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2134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6835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2446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9724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5AE1D11-1EB6-FA01-3E17-5EE37B95B4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1D4057D-A692-18D8-3A24-757D1800FC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ECA461A-AEE1-08D2-9FFE-96ACC0306B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12/23/2022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0F4AF9C-79D4-0C1A-E161-8305C6BE3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2896C02-7736-E57D-F19C-F35C27D34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9161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12/23/2022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30610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12/23/2022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36250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12/23/2022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6718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08465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14994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09722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6033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F01CB40-1FFF-8226-A510-252854991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E5535DC2-0FED-EB93-8920-D875763B72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7C007D9-4C6A-82E4-DA56-FEF09F6AA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12/23/2022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7B4807B-AA54-DB07-53B9-2372DA453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931FBDF-8218-FDD7-8FF2-7891A1628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6507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431F610-06D5-3CBF-6BCF-6B72229558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2BC191F-7EBC-43F3-0C7A-8273DC9199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F7E88E54-50FD-58B9-F25E-74597E1139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9D5C9293-9B4C-D5F4-C61F-F7F00F58B2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12/23/2022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33C82000-8B6A-4CE8-C0E3-4094BD509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58D7B018-7F33-03FE-94F8-32CFAEBA3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7937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0B600C9-D85F-EA71-AAF8-DB0192C1B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4528CCAB-52D1-5F6D-F4C9-9AB8F04584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792178C7-F93B-7033-4329-DD5152BFAE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3822E01E-00FB-9223-9DF9-BD766991E0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C401BF73-7F7D-199E-915D-643E967899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4D06D7EE-44CF-0A1D-A1FF-567C25BEF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12/23/2022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470E3881-2127-AB14-68ED-B81E8A3A1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FD4B439E-84B5-670C-A93F-0DC5FA913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538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04C46D9-7C49-FE43-F6F6-341051573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91D4A95F-8B2F-3A2D-B404-ED30E4C08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12/23/2022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FE436337-91FF-D8C4-9172-EACA87D14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B766F72F-A913-D904-E282-4790B86C8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4260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3E412A45-B1BC-40CD-8A23-44F9DD52D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12/23/2022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415ABE2B-ADBF-2572-96EB-E69A55CD4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7F55BAB9-2E52-81BA-9D71-CEC261E7A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7161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97AB195-D34C-6AB2-E497-37FC9F770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9692B10-BF45-F0AD-71F8-3A3EE86FE5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F233E43E-4174-226F-ABC8-DD4A821AE2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6F0B746-3563-FD52-3691-FCA4AD57A8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12/23/2022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A283447-F553-E27F-FCE5-42770CC8D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9BC99D6C-8FC9-E18A-EE68-F21EFE29B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4433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96AE290B-546B-4AB9-8B07-EB5D32F7FF0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0" y="323849"/>
            <a:ext cx="1133475" cy="1133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983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3DB6CBC2-8938-1CCB-E3D1-4B0C74FF8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E53B92E0-8D20-BAD4-A782-EB598233DE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4EFFD5B-238B-77F0-6DA7-B7FFEE83E4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7CF212-1485-4A33-8000-4F40C2DF6E0F}" type="datetimeFigureOut">
              <a:rPr lang="en-US" smtClean="0"/>
              <a:t>12/23/2022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6804CA4-BB14-D509-0790-408EACACEC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1700F8D-B187-58B0-EB75-DE0370194F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443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A9A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shape&#10;&#10;Description automatically generated">
            <a:extLst>
              <a:ext uri="{FF2B5EF4-FFF2-40B4-BE49-F238E27FC236}">
                <a16:creationId xmlns:a16="http://schemas.microsoft.com/office/drawing/2014/main" id="{0E6D5D6B-E2E0-480A-8CE7-83840D595AA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9250" y="228599"/>
            <a:ext cx="1247775" cy="124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320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DCAFFEA6-B647-423D-A747-17E7B462EF1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6827" y="546652"/>
            <a:ext cx="1208135" cy="1208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57959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7560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34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3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jpg"/><Relationship Id="rId1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9F1134F-68A6-46DA-AA10-C327ACE9549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9" r="553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4F17991-CFA6-4E8E-A724-9846AC08B6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2" t="65334" r="64270" b="-1"/>
          <a:stretch/>
        </p:blipFill>
        <p:spPr>
          <a:xfrm>
            <a:off x="9886950" y="3226789"/>
            <a:ext cx="2019297" cy="202868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F7012FD-D768-4CBB-B701-17DD569AE16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73" t="30025" r="35279" b="35308"/>
          <a:stretch/>
        </p:blipFill>
        <p:spPr>
          <a:xfrm>
            <a:off x="882015" y="4419600"/>
            <a:ext cx="2427112" cy="24384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8C63F03-F1D4-461F-8685-005F72CB1A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45" t="32667" r="7307" b="32667"/>
          <a:stretch/>
        </p:blipFill>
        <p:spPr>
          <a:xfrm>
            <a:off x="5676420" y="150331"/>
            <a:ext cx="1838806" cy="184735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B782CF4-5EAC-4291-9109-D7B1D327120E}"/>
              </a:ext>
            </a:extLst>
          </p:cNvPr>
          <p:cNvSpPr txBox="1"/>
          <p:nvPr/>
        </p:nvSpPr>
        <p:spPr>
          <a:xfrm>
            <a:off x="3009900" y="1809750"/>
            <a:ext cx="6696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…..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ngày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…..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…..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…….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690BC2C-5F57-4D98-956F-84DBA072C6EF}"/>
              </a:ext>
            </a:extLst>
          </p:cNvPr>
          <p:cNvSpPr txBox="1"/>
          <p:nvPr/>
        </p:nvSpPr>
        <p:spPr>
          <a:xfrm>
            <a:off x="5467350" y="4086225"/>
            <a:ext cx="213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3)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E22D256-8EFC-418B-A2D7-1B6ED3680B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5927" y="2435279"/>
            <a:ext cx="8175445" cy="168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627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F7A2C55-810B-4152-93C1-C06AC998433A}"/>
              </a:ext>
            </a:extLst>
          </p:cNvPr>
          <p:cNvSpPr/>
          <p:nvPr/>
        </p:nvSpPr>
        <p:spPr>
          <a:xfrm>
            <a:off x="514350" y="352425"/>
            <a:ext cx="11163300" cy="6191250"/>
          </a:xfrm>
          <a:prstGeom prst="roundRect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F1F58284-49A3-4613-8D36-891B1AE590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5076298"/>
              </p:ext>
            </p:extLst>
          </p:nvPr>
        </p:nvGraphicFramePr>
        <p:xfrm>
          <a:off x="1647825" y="657225"/>
          <a:ext cx="9163049" cy="5483932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1452679">
                  <a:extLst>
                    <a:ext uri="{9D8B030D-6E8A-4147-A177-3AD203B41FA5}">
                      <a16:colId xmlns:a16="http://schemas.microsoft.com/office/drawing/2014/main" val="307778561"/>
                    </a:ext>
                  </a:extLst>
                </a:gridCol>
                <a:gridCol w="3125906">
                  <a:extLst>
                    <a:ext uri="{9D8B030D-6E8A-4147-A177-3AD203B41FA5}">
                      <a16:colId xmlns:a16="http://schemas.microsoft.com/office/drawing/2014/main" val="1964145850"/>
                    </a:ext>
                  </a:extLst>
                </a:gridCol>
                <a:gridCol w="2070214">
                  <a:extLst>
                    <a:ext uri="{9D8B030D-6E8A-4147-A177-3AD203B41FA5}">
                      <a16:colId xmlns:a16="http://schemas.microsoft.com/office/drawing/2014/main" val="1764431113"/>
                    </a:ext>
                  </a:extLst>
                </a:gridCol>
                <a:gridCol w="2514250">
                  <a:extLst>
                    <a:ext uri="{9D8B030D-6E8A-4147-A177-3AD203B41FA5}">
                      <a16:colId xmlns:a16="http://schemas.microsoft.com/office/drawing/2014/main" val="948304612"/>
                    </a:ext>
                  </a:extLst>
                </a:gridCol>
              </a:tblGrid>
              <a:tr h="83096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</a:rPr>
                        <a:t>Hình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3732" marR="6373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</a:rPr>
                        <a:t>Tên con vật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3732" marR="6373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</a:rPr>
                        <a:t>Lớp bao phủ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3732" marR="6373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</a:rPr>
                        <a:t>Cách di chuyển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3732" marR="63732" marT="0" marB="0"/>
                </a:tc>
                <a:extLst>
                  <a:ext uri="{0D108BD9-81ED-4DB2-BD59-A6C34878D82A}">
                    <a16:rowId xmlns:a16="http://schemas.microsoft.com/office/drawing/2014/main" val="1957919365"/>
                  </a:ext>
                </a:extLst>
              </a:tr>
              <a:tr h="26437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</a:rPr>
                        <a:t>1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3732" marR="6373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</a:rPr>
                        <a:t>Con cá rô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3732" marR="6373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</a:rPr>
                        <a:t>vảy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3732" marR="6373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</a:rPr>
                        <a:t>bơi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3732" marR="63732" marT="0" marB="0"/>
                </a:tc>
                <a:extLst>
                  <a:ext uri="{0D108BD9-81ED-4DB2-BD59-A6C34878D82A}">
                    <a16:rowId xmlns:a16="http://schemas.microsoft.com/office/drawing/2014/main" val="149474054"/>
                  </a:ext>
                </a:extLst>
              </a:tr>
              <a:tr h="54767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</a:rPr>
                        <a:t>2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3732" marR="6373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</a:rPr>
                        <a:t>Con bò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3732" marR="6373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</a:rPr>
                        <a:t>lông mao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3732" marR="6373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</a:rPr>
                        <a:t>đi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3732" marR="63732" marT="0" marB="0"/>
                </a:tc>
                <a:extLst>
                  <a:ext uri="{0D108BD9-81ED-4DB2-BD59-A6C34878D82A}">
                    <a16:rowId xmlns:a16="http://schemas.microsoft.com/office/drawing/2014/main" val="2040657870"/>
                  </a:ext>
                </a:extLst>
              </a:tr>
              <a:tr h="54767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</a:rPr>
                        <a:t>3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3732" marR="6373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</a:rPr>
                        <a:t>Con tôm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3732" marR="6373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</a:rPr>
                        <a:t>vỏ cứng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3732" marR="6373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</a:rPr>
                        <a:t>bơi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3732" marR="63732" marT="0" marB="0"/>
                </a:tc>
                <a:extLst>
                  <a:ext uri="{0D108BD9-81ED-4DB2-BD59-A6C34878D82A}">
                    <a16:rowId xmlns:a16="http://schemas.microsoft.com/office/drawing/2014/main" val="3460948484"/>
                  </a:ext>
                </a:extLst>
              </a:tr>
              <a:tr h="54767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</a:rPr>
                        <a:t>4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3732" marR="6373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</a:rPr>
                        <a:t>Con chim đại bàng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3732" marR="6373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</a:rPr>
                        <a:t>lông vũ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3732" marR="6373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</a:rPr>
                        <a:t>bay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3732" marR="63732" marT="0" marB="0"/>
                </a:tc>
                <a:extLst>
                  <a:ext uri="{0D108BD9-81ED-4DB2-BD59-A6C34878D82A}">
                    <a16:rowId xmlns:a16="http://schemas.microsoft.com/office/drawing/2014/main" val="2459618906"/>
                  </a:ext>
                </a:extLst>
              </a:tr>
              <a:tr h="54767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</a:rPr>
                        <a:t>5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3732" marR="6373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</a:rPr>
                        <a:t>Con ghẹ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3732" marR="6373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</a:rPr>
                        <a:t>vỏ cứng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3732" marR="6373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</a:rPr>
                        <a:t>bơi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3732" marR="63732" marT="0" marB="0"/>
                </a:tc>
                <a:extLst>
                  <a:ext uri="{0D108BD9-81ED-4DB2-BD59-A6C34878D82A}">
                    <a16:rowId xmlns:a16="http://schemas.microsoft.com/office/drawing/2014/main" val="3329010078"/>
                  </a:ext>
                </a:extLst>
              </a:tr>
              <a:tr h="54767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</a:rPr>
                        <a:t>6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3732" marR="6373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</a:rPr>
                        <a:t>Con hổ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3732" marR="6373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</a:rPr>
                        <a:t>lông mao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3732" marR="6373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</a:rPr>
                        <a:t>đi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3732" marR="63732" marT="0" marB="0"/>
                </a:tc>
                <a:extLst>
                  <a:ext uri="{0D108BD9-81ED-4DB2-BD59-A6C34878D82A}">
                    <a16:rowId xmlns:a16="http://schemas.microsoft.com/office/drawing/2014/main" val="2165915331"/>
                  </a:ext>
                </a:extLst>
              </a:tr>
              <a:tr h="54767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</a:rPr>
                        <a:t>7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3732" marR="6373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</a:rPr>
                        <a:t>Con gà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3732" marR="6373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</a:rPr>
                        <a:t>lông vũ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3732" marR="6373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</a:rPr>
                        <a:t>đi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3732" marR="63732" marT="0" marB="0"/>
                </a:tc>
                <a:extLst>
                  <a:ext uri="{0D108BD9-81ED-4DB2-BD59-A6C34878D82A}">
                    <a16:rowId xmlns:a16="http://schemas.microsoft.com/office/drawing/2014/main" val="1283907982"/>
                  </a:ext>
                </a:extLst>
              </a:tr>
              <a:tr h="26437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</a:rPr>
                        <a:t>8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3732" marR="6373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</a:rPr>
                        <a:t>Con rắn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3732" marR="6373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</a:rPr>
                        <a:t>vảy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3732" marR="6373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</a:rPr>
                        <a:t>trườn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3732" marR="63732" marT="0" marB="0"/>
                </a:tc>
                <a:extLst>
                  <a:ext uri="{0D108BD9-81ED-4DB2-BD59-A6C34878D82A}">
                    <a16:rowId xmlns:a16="http://schemas.microsoft.com/office/drawing/2014/main" val="1458497606"/>
                  </a:ext>
                </a:extLst>
              </a:tr>
              <a:tr h="54767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</a:rPr>
                        <a:t>9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3732" marR="6373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</a:rPr>
                        <a:t>Con chim sẻ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3732" marR="6373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</a:rPr>
                        <a:t>lông vũ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3732" marR="6373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</a:rPr>
                        <a:t>bay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3732" marR="63732" marT="0" marB="0"/>
                </a:tc>
                <a:extLst>
                  <a:ext uri="{0D108BD9-81ED-4DB2-BD59-A6C34878D82A}">
                    <a16:rowId xmlns:a16="http://schemas.microsoft.com/office/drawing/2014/main" val="35119565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245758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0261C07-C42A-4461-AC00-D0E75B1924D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9" r="553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F7E6103-D4C5-47C3-A6AC-13B86018D40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5" t="8499" r="12098"/>
          <a:stretch/>
        </p:blipFill>
        <p:spPr>
          <a:xfrm flipH="1">
            <a:off x="312805" y="2631486"/>
            <a:ext cx="4116319" cy="39992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1E9DE3D-AA9F-4CC3-8076-FE5AE32A79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7845" y="1792455"/>
            <a:ext cx="5425910" cy="3444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903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A5E4DBC-ED20-409C-9000-5AA467B254D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9" r="553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0A9D71C-97CB-4FAA-AE45-FA3D95EE83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5" t="10430" r="46646" b="11190"/>
          <a:stretch/>
        </p:blipFill>
        <p:spPr>
          <a:xfrm>
            <a:off x="-1293469" y="-296698"/>
            <a:ext cx="14110309" cy="7451396"/>
          </a:xfrm>
          <a:prstGeom prst="rect">
            <a:avLst/>
          </a:prstGeom>
        </p:spPr>
      </p:pic>
      <p:sp>
        <p:nvSpPr>
          <p:cNvPr id="10" name="Lưu Đồ: Thay đổi Tiến Trình 14">
            <a:extLst>
              <a:ext uri="{FF2B5EF4-FFF2-40B4-BE49-F238E27FC236}">
                <a16:creationId xmlns:a16="http://schemas.microsoft.com/office/drawing/2014/main" id="{237990CF-2A34-4417-A61F-7C49EE867274}"/>
              </a:ext>
            </a:extLst>
          </p:cNvPr>
          <p:cNvSpPr/>
          <p:nvPr/>
        </p:nvSpPr>
        <p:spPr>
          <a:xfrm>
            <a:off x="161924" y="142651"/>
            <a:ext cx="11888825" cy="676499"/>
          </a:xfrm>
          <a:custGeom>
            <a:avLst/>
            <a:gdLst>
              <a:gd name="connsiteX0" fmla="*/ 0 w 11888825"/>
              <a:gd name="connsiteY0" fmla="*/ 112750 h 676499"/>
              <a:gd name="connsiteX1" fmla="*/ 112750 w 11888825"/>
              <a:gd name="connsiteY1" fmla="*/ 0 h 676499"/>
              <a:gd name="connsiteX2" fmla="*/ 682195 w 11888825"/>
              <a:gd name="connsiteY2" fmla="*/ 0 h 676499"/>
              <a:gd name="connsiteX3" fmla="*/ 1018373 w 11888825"/>
              <a:gd name="connsiteY3" fmla="*/ 0 h 676499"/>
              <a:gd name="connsiteX4" fmla="*/ 1471184 w 11888825"/>
              <a:gd name="connsiteY4" fmla="*/ 0 h 676499"/>
              <a:gd name="connsiteX5" fmla="*/ 2157262 w 11888825"/>
              <a:gd name="connsiteY5" fmla="*/ 0 h 676499"/>
              <a:gd name="connsiteX6" fmla="*/ 2493440 w 11888825"/>
              <a:gd name="connsiteY6" fmla="*/ 0 h 676499"/>
              <a:gd name="connsiteX7" fmla="*/ 3179518 w 11888825"/>
              <a:gd name="connsiteY7" fmla="*/ 0 h 676499"/>
              <a:gd name="connsiteX8" fmla="*/ 4098863 w 11888825"/>
              <a:gd name="connsiteY8" fmla="*/ 0 h 676499"/>
              <a:gd name="connsiteX9" fmla="*/ 4784941 w 11888825"/>
              <a:gd name="connsiteY9" fmla="*/ 0 h 676499"/>
              <a:gd name="connsiteX10" fmla="*/ 5587652 w 11888825"/>
              <a:gd name="connsiteY10" fmla="*/ 0 h 676499"/>
              <a:gd name="connsiteX11" fmla="*/ 6157097 w 11888825"/>
              <a:gd name="connsiteY11" fmla="*/ 0 h 676499"/>
              <a:gd name="connsiteX12" fmla="*/ 6959808 w 11888825"/>
              <a:gd name="connsiteY12" fmla="*/ 0 h 676499"/>
              <a:gd name="connsiteX13" fmla="*/ 7295986 w 11888825"/>
              <a:gd name="connsiteY13" fmla="*/ 0 h 676499"/>
              <a:gd name="connsiteX14" fmla="*/ 7632164 w 11888825"/>
              <a:gd name="connsiteY14" fmla="*/ 0 h 676499"/>
              <a:gd name="connsiteX15" fmla="*/ 8434875 w 11888825"/>
              <a:gd name="connsiteY15" fmla="*/ 0 h 676499"/>
              <a:gd name="connsiteX16" fmla="*/ 9120953 w 11888825"/>
              <a:gd name="connsiteY16" fmla="*/ 0 h 676499"/>
              <a:gd name="connsiteX17" fmla="*/ 9457132 w 11888825"/>
              <a:gd name="connsiteY17" fmla="*/ 0 h 676499"/>
              <a:gd name="connsiteX18" fmla="*/ 10259843 w 11888825"/>
              <a:gd name="connsiteY18" fmla="*/ 0 h 676499"/>
              <a:gd name="connsiteX19" fmla="*/ 10712654 w 11888825"/>
              <a:gd name="connsiteY19" fmla="*/ 0 h 676499"/>
              <a:gd name="connsiteX20" fmla="*/ 11776075 w 11888825"/>
              <a:gd name="connsiteY20" fmla="*/ 0 h 676499"/>
              <a:gd name="connsiteX21" fmla="*/ 11888825 w 11888825"/>
              <a:gd name="connsiteY21" fmla="*/ 112750 h 676499"/>
              <a:gd name="connsiteX22" fmla="*/ 11888825 w 11888825"/>
              <a:gd name="connsiteY22" fmla="*/ 563749 h 676499"/>
              <a:gd name="connsiteX23" fmla="*/ 11776075 w 11888825"/>
              <a:gd name="connsiteY23" fmla="*/ 676499 h 676499"/>
              <a:gd name="connsiteX24" fmla="*/ 11439897 w 11888825"/>
              <a:gd name="connsiteY24" fmla="*/ 676499 h 676499"/>
              <a:gd name="connsiteX25" fmla="*/ 10753819 w 11888825"/>
              <a:gd name="connsiteY25" fmla="*/ 676499 h 676499"/>
              <a:gd name="connsiteX26" fmla="*/ 10417641 w 11888825"/>
              <a:gd name="connsiteY26" fmla="*/ 676499 h 676499"/>
              <a:gd name="connsiteX27" fmla="*/ 9614929 w 11888825"/>
              <a:gd name="connsiteY27" fmla="*/ 676499 h 676499"/>
              <a:gd name="connsiteX28" fmla="*/ 9045485 w 11888825"/>
              <a:gd name="connsiteY28" fmla="*/ 676499 h 676499"/>
              <a:gd name="connsiteX29" fmla="*/ 8126140 w 11888825"/>
              <a:gd name="connsiteY29" fmla="*/ 676499 h 676499"/>
              <a:gd name="connsiteX30" fmla="*/ 7440062 w 11888825"/>
              <a:gd name="connsiteY30" fmla="*/ 676499 h 676499"/>
              <a:gd name="connsiteX31" fmla="*/ 6637351 w 11888825"/>
              <a:gd name="connsiteY31" fmla="*/ 676499 h 676499"/>
              <a:gd name="connsiteX32" fmla="*/ 6184540 w 11888825"/>
              <a:gd name="connsiteY32" fmla="*/ 676499 h 676499"/>
              <a:gd name="connsiteX33" fmla="*/ 5381829 w 11888825"/>
              <a:gd name="connsiteY33" fmla="*/ 676499 h 676499"/>
              <a:gd name="connsiteX34" fmla="*/ 4462484 w 11888825"/>
              <a:gd name="connsiteY34" fmla="*/ 676499 h 676499"/>
              <a:gd name="connsiteX35" fmla="*/ 4009673 w 11888825"/>
              <a:gd name="connsiteY35" fmla="*/ 676499 h 676499"/>
              <a:gd name="connsiteX36" fmla="*/ 3440228 w 11888825"/>
              <a:gd name="connsiteY36" fmla="*/ 676499 h 676499"/>
              <a:gd name="connsiteX37" fmla="*/ 2987417 w 11888825"/>
              <a:gd name="connsiteY37" fmla="*/ 676499 h 676499"/>
              <a:gd name="connsiteX38" fmla="*/ 2301339 w 11888825"/>
              <a:gd name="connsiteY38" fmla="*/ 676499 h 676499"/>
              <a:gd name="connsiteX39" fmla="*/ 1381994 w 11888825"/>
              <a:gd name="connsiteY39" fmla="*/ 676499 h 676499"/>
              <a:gd name="connsiteX40" fmla="*/ 929183 w 11888825"/>
              <a:gd name="connsiteY40" fmla="*/ 676499 h 676499"/>
              <a:gd name="connsiteX41" fmla="*/ 112750 w 11888825"/>
              <a:gd name="connsiteY41" fmla="*/ 676499 h 676499"/>
              <a:gd name="connsiteX42" fmla="*/ 0 w 11888825"/>
              <a:gd name="connsiteY42" fmla="*/ 563749 h 676499"/>
              <a:gd name="connsiteX43" fmla="*/ 0 w 11888825"/>
              <a:gd name="connsiteY43" fmla="*/ 112750 h 676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1888825" h="676499" fill="none" extrusionOk="0">
                <a:moveTo>
                  <a:pt x="0" y="112750"/>
                </a:moveTo>
                <a:cubicBezTo>
                  <a:pt x="8060" y="50829"/>
                  <a:pt x="58127" y="7806"/>
                  <a:pt x="112750" y="0"/>
                </a:cubicBezTo>
                <a:cubicBezTo>
                  <a:pt x="270829" y="-21374"/>
                  <a:pt x="450368" y="-26183"/>
                  <a:pt x="682195" y="0"/>
                </a:cubicBezTo>
                <a:cubicBezTo>
                  <a:pt x="914023" y="26183"/>
                  <a:pt x="876014" y="-8849"/>
                  <a:pt x="1018373" y="0"/>
                </a:cubicBezTo>
                <a:cubicBezTo>
                  <a:pt x="1160732" y="8849"/>
                  <a:pt x="1318724" y="-6426"/>
                  <a:pt x="1471184" y="0"/>
                </a:cubicBezTo>
                <a:cubicBezTo>
                  <a:pt x="1623644" y="6426"/>
                  <a:pt x="1967500" y="-17381"/>
                  <a:pt x="2157262" y="0"/>
                </a:cubicBezTo>
                <a:cubicBezTo>
                  <a:pt x="2347024" y="17381"/>
                  <a:pt x="2411094" y="-4010"/>
                  <a:pt x="2493440" y="0"/>
                </a:cubicBezTo>
                <a:cubicBezTo>
                  <a:pt x="2575786" y="4010"/>
                  <a:pt x="3037290" y="27661"/>
                  <a:pt x="3179518" y="0"/>
                </a:cubicBezTo>
                <a:cubicBezTo>
                  <a:pt x="3321746" y="-27661"/>
                  <a:pt x="3908598" y="-17575"/>
                  <a:pt x="4098863" y="0"/>
                </a:cubicBezTo>
                <a:cubicBezTo>
                  <a:pt x="4289128" y="17575"/>
                  <a:pt x="4594363" y="12880"/>
                  <a:pt x="4784941" y="0"/>
                </a:cubicBezTo>
                <a:cubicBezTo>
                  <a:pt x="4975519" y="-12880"/>
                  <a:pt x="5410494" y="30782"/>
                  <a:pt x="5587652" y="0"/>
                </a:cubicBezTo>
                <a:cubicBezTo>
                  <a:pt x="5764810" y="-30782"/>
                  <a:pt x="5911866" y="-17563"/>
                  <a:pt x="6157097" y="0"/>
                </a:cubicBezTo>
                <a:cubicBezTo>
                  <a:pt x="6402328" y="17563"/>
                  <a:pt x="6619846" y="-37950"/>
                  <a:pt x="6959808" y="0"/>
                </a:cubicBezTo>
                <a:cubicBezTo>
                  <a:pt x="7299770" y="37950"/>
                  <a:pt x="7225741" y="10386"/>
                  <a:pt x="7295986" y="0"/>
                </a:cubicBezTo>
                <a:cubicBezTo>
                  <a:pt x="7366231" y="-10386"/>
                  <a:pt x="7487431" y="15910"/>
                  <a:pt x="7632164" y="0"/>
                </a:cubicBezTo>
                <a:cubicBezTo>
                  <a:pt x="7776897" y="-15910"/>
                  <a:pt x="8160987" y="21289"/>
                  <a:pt x="8434875" y="0"/>
                </a:cubicBezTo>
                <a:cubicBezTo>
                  <a:pt x="8708763" y="-21289"/>
                  <a:pt x="8951941" y="31286"/>
                  <a:pt x="9120953" y="0"/>
                </a:cubicBezTo>
                <a:cubicBezTo>
                  <a:pt x="9289965" y="-31286"/>
                  <a:pt x="9360698" y="-9423"/>
                  <a:pt x="9457132" y="0"/>
                </a:cubicBezTo>
                <a:cubicBezTo>
                  <a:pt x="9553566" y="9423"/>
                  <a:pt x="9905732" y="12572"/>
                  <a:pt x="10259843" y="0"/>
                </a:cubicBezTo>
                <a:cubicBezTo>
                  <a:pt x="10613954" y="-12572"/>
                  <a:pt x="10557275" y="7931"/>
                  <a:pt x="10712654" y="0"/>
                </a:cubicBezTo>
                <a:cubicBezTo>
                  <a:pt x="10868033" y="-7931"/>
                  <a:pt x="11477705" y="-20902"/>
                  <a:pt x="11776075" y="0"/>
                </a:cubicBezTo>
                <a:cubicBezTo>
                  <a:pt x="11839954" y="-6196"/>
                  <a:pt x="11882787" y="51103"/>
                  <a:pt x="11888825" y="112750"/>
                </a:cubicBezTo>
                <a:cubicBezTo>
                  <a:pt x="11881710" y="293747"/>
                  <a:pt x="11893446" y="427034"/>
                  <a:pt x="11888825" y="563749"/>
                </a:cubicBezTo>
                <a:cubicBezTo>
                  <a:pt x="11881650" y="633175"/>
                  <a:pt x="11848185" y="680779"/>
                  <a:pt x="11776075" y="676499"/>
                </a:cubicBezTo>
                <a:cubicBezTo>
                  <a:pt x="11687144" y="663365"/>
                  <a:pt x="11550977" y="687107"/>
                  <a:pt x="11439897" y="676499"/>
                </a:cubicBezTo>
                <a:cubicBezTo>
                  <a:pt x="11328817" y="665891"/>
                  <a:pt x="10931761" y="663990"/>
                  <a:pt x="10753819" y="676499"/>
                </a:cubicBezTo>
                <a:cubicBezTo>
                  <a:pt x="10575877" y="689008"/>
                  <a:pt x="10541271" y="661656"/>
                  <a:pt x="10417641" y="676499"/>
                </a:cubicBezTo>
                <a:cubicBezTo>
                  <a:pt x="10294011" y="691342"/>
                  <a:pt x="9892423" y="647486"/>
                  <a:pt x="9614929" y="676499"/>
                </a:cubicBezTo>
                <a:cubicBezTo>
                  <a:pt x="9337435" y="705512"/>
                  <a:pt x="9281706" y="682575"/>
                  <a:pt x="9045485" y="676499"/>
                </a:cubicBezTo>
                <a:cubicBezTo>
                  <a:pt x="8809264" y="670423"/>
                  <a:pt x="8553204" y="633353"/>
                  <a:pt x="8126140" y="676499"/>
                </a:cubicBezTo>
                <a:cubicBezTo>
                  <a:pt x="7699077" y="719645"/>
                  <a:pt x="7763426" y="658953"/>
                  <a:pt x="7440062" y="676499"/>
                </a:cubicBezTo>
                <a:cubicBezTo>
                  <a:pt x="7116698" y="694045"/>
                  <a:pt x="6824760" y="698542"/>
                  <a:pt x="6637351" y="676499"/>
                </a:cubicBezTo>
                <a:cubicBezTo>
                  <a:pt x="6449942" y="654456"/>
                  <a:pt x="6388849" y="660716"/>
                  <a:pt x="6184540" y="676499"/>
                </a:cubicBezTo>
                <a:cubicBezTo>
                  <a:pt x="5980231" y="692282"/>
                  <a:pt x="5779490" y="652582"/>
                  <a:pt x="5381829" y="676499"/>
                </a:cubicBezTo>
                <a:cubicBezTo>
                  <a:pt x="4984168" y="700416"/>
                  <a:pt x="4658497" y="703794"/>
                  <a:pt x="4462484" y="676499"/>
                </a:cubicBezTo>
                <a:cubicBezTo>
                  <a:pt x="4266471" y="649204"/>
                  <a:pt x="4219475" y="679675"/>
                  <a:pt x="4009673" y="676499"/>
                </a:cubicBezTo>
                <a:cubicBezTo>
                  <a:pt x="3799871" y="673323"/>
                  <a:pt x="3701510" y="663522"/>
                  <a:pt x="3440228" y="676499"/>
                </a:cubicBezTo>
                <a:cubicBezTo>
                  <a:pt x="3178947" y="689476"/>
                  <a:pt x="3093024" y="677751"/>
                  <a:pt x="2987417" y="676499"/>
                </a:cubicBezTo>
                <a:cubicBezTo>
                  <a:pt x="2881810" y="675247"/>
                  <a:pt x="2642110" y="698560"/>
                  <a:pt x="2301339" y="676499"/>
                </a:cubicBezTo>
                <a:cubicBezTo>
                  <a:pt x="1960568" y="654438"/>
                  <a:pt x="1664354" y="687654"/>
                  <a:pt x="1381994" y="676499"/>
                </a:cubicBezTo>
                <a:cubicBezTo>
                  <a:pt x="1099635" y="665344"/>
                  <a:pt x="1080883" y="663154"/>
                  <a:pt x="929183" y="676499"/>
                </a:cubicBezTo>
                <a:cubicBezTo>
                  <a:pt x="777483" y="689844"/>
                  <a:pt x="323053" y="636070"/>
                  <a:pt x="112750" y="676499"/>
                </a:cubicBezTo>
                <a:cubicBezTo>
                  <a:pt x="44677" y="681027"/>
                  <a:pt x="15143" y="628982"/>
                  <a:pt x="0" y="563749"/>
                </a:cubicBezTo>
                <a:cubicBezTo>
                  <a:pt x="8347" y="463441"/>
                  <a:pt x="-10610" y="207243"/>
                  <a:pt x="0" y="112750"/>
                </a:cubicBezTo>
                <a:close/>
              </a:path>
              <a:path w="11888825" h="676499" stroke="0" extrusionOk="0">
                <a:moveTo>
                  <a:pt x="0" y="112750"/>
                </a:moveTo>
                <a:cubicBezTo>
                  <a:pt x="4941" y="52259"/>
                  <a:pt x="49539" y="-5420"/>
                  <a:pt x="112750" y="0"/>
                </a:cubicBezTo>
                <a:cubicBezTo>
                  <a:pt x="329291" y="15635"/>
                  <a:pt x="454418" y="-11458"/>
                  <a:pt x="565561" y="0"/>
                </a:cubicBezTo>
                <a:cubicBezTo>
                  <a:pt x="676704" y="11458"/>
                  <a:pt x="815067" y="20175"/>
                  <a:pt x="1018373" y="0"/>
                </a:cubicBezTo>
                <a:cubicBezTo>
                  <a:pt x="1221679" y="-20175"/>
                  <a:pt x="1527680" y="33248"/>
                  <a:pt x="1821084" y="0"/>
                </a:cubicBezTo>
                <a:cubicBezTo>
                  <a:pt x="2114488" y="-33248"/>
                  <a:pt x="2371073" y="41363"/>
                  <a:pt x="2740429" y="0"/>
                </a:cubicBezTo>
                <a:cubicBezTo>
                  <a:pt x="3109785" y="-41363"/>
                  <a:pt x="3238358" y="5709"/>
                  <a:pt x="3426506" y="0"/>
                </a:cubicBezTo>
                <a:cubicBezTo>
                  <a:pt x="3614654" y="-5709"/>
                  <a:pt x="3865909" y="-25158"/>
                  <a:pt x="3995951" y="0"/>
                </a:cubicBezTo>
                <a:cubicBezTo>
                  <a:pt x="4125994" y="25158"/>
                  <a:pt x="4233165" y="-1562"/>
                  <a:pt x="4332129" y="0"/>
                </a:cubicBezTo>
                <a:cubicBezTo>
                  <a:pt x="4431093" y="1562"/>
                  <a:pt x="4780757" y="-1683"/>
                  <a:pt x="5018207" y="0"/>
                </a:cubicBezTo>
                <a:cubicBezTo>
                  <a:pt x="5255657" y="1683"/>
                  <a:pt x="5394349" y="-14995"/>
                  <a:pt x="5704285" y="0"/>
                </a:cubicBezTo>
                <a:cubicBezTo>
                  <a:pt x="6014221" y="14995"/>
                  <a:pt x="5932160" y="-7182"/>
                  <a:pt x="6157097" y="0"/>
                </a:cubicBezTo>
                <a:cubicBezTo>
                  <a:pt x="6382034" y="7182"/>
                  <a:pt x="6355981" y="2312"/>
                  <a:pt x="6493275" y="0"/>
                </a:cubicBezTo>
                <a:cubicBezTo>
                  <a:pt x="6630569" y="-2312"/>
                  <a:pt x="6729649" y="12726"/>
                  <a:pt x="6829453" y="0"/>
                </a:cubicBezTo>
                <a:cubicBezTo>
                  <a:pt x="6929257" y="-12726"/>
                  <a:pt x="7491599" y="-41512"/>
                  <a:pt x="7748797" y="0"/>
                </a:cubicBezTo>
                <a:cubicBezTo>
                  <a:pt x="8005995" y="41512"/>
                  <a:pt x="8046249" y="-6886"/>
                  <a:pt x="8318242" y="0"/>
                </a:cubicBezTo>
                <a:cubicBezTo>
                  <a:pt x="8590235" y="6886"/>
                  <a:pt x="8671722" y="-943"/>
                  <a:pt x="8771054" y="0"/>
                </a:cubicBezTo>
                <a:cubicBezTo>
                  <a:pt x="8870386" y="943"/>
                  <a:pt x="9302429" y="-9236"/>
                  <a:pt x="9457132" y="0"/>
                </a:cubicBezTo>
                <a:cubicBezTo>
                  <a:pt x="9611835" y="9236"/>
                  <a:pt x="9909200" y="-6815"/>
                  <a:pt x="10026576" y="0"/>
                </a:cubicBezTo>
                <a:cubicBezTo>
                  <a:pt x="10143952" y="6815"/>
                  <a:pt x="10284686" y="-9994"/>
                  <a:pt x="10362754" y="0"/>
                </a:cubicBezTo>
                <a:cubicBezTo>
                  <a:pt x="10440822" y="9994"/>
                  <a:pt x="10900189" y="11921"/>
                  <a:pt x="11165466" y="0"/>
                </a:cubicBezTo>
                <a:cubicBezTo>
                  <a:pt x="11430743" y="-11921"/>
                  <a:pt x="11530952" y="-22338"/>
                  <a:pt x="11776075" y="0"/>
                </a:cubicBezTo>
                <a:cubicBezTo>
                  <a:pt x="11834752" y="-5430"/>
                  <a:pt x="11887257" y="51801"/>
                  <a:pt x="11888825" y="112750"/>
                </a:cubicBezTo>
                <a:cubicBezTo>
                  <a:pt x="11902967" y="208845"/>
                  <a:pt x="11877850" y="455422"/>
                  <a:pt x="11888825" y="563749"/>
                </a:cubicBezTo>
                <a:cubicBezTo>
                  <a:pt x="11884032" y="621972"/>
                  <a:pt x="11844696" y="675939"/>
                  <a:pt x="11776075" y="676499"/>
                </a:cubicBezTo>
                <a:cubicBezTo>
                  <a:pt x="11421656" y="655811"/>
                  <a:pt x="11246371" y="711306"/>
                  <a:pt x="10973364" y="676499"/>
                </a:cubicBezTo>
                <a:cubicBezTo>
                  <a:pt x="10700357" y="641692"/>
                  <a:pt x="10678131" y="700255"/>
                  <a:pt x="10403919" y="676499"/>
                </a:cubicBezTo>
                <a:cubicBezTo>
                  <a:pt x="10129707" y="652743"/>
                  <a:pt x="9847907" y="691521"/>
                  <a:pt x="9601208" y="676499"/>
                </a:cubicBezTo>
                <a:cubicBezTo>
                  <a:pt x="9354509" y="661477"/>
                  <a:pt x="9258015" y="672056"/>
                  <a:pt x="9031763" y="676499"/>
                </a:cubicBezTo>
                <a:cubicBezTo>
                  <a:pt x="8805512" y="680942"/>
                  <a:pt x="8495472" y="664626"/>
                  <a:pt x="8112419" y="676499"/>
                </a:cubicBezTo>
                <a:cubicBezTo>
                  <a:pt x="7729366" y="688372"/>
                  <a:pt x="7877106" y="673886"/>
                  <a:pt x="7776241" y="676499"/>
                </a:cubicBezTo>
                <a:cubicBezTo>
                  <a:pt x="7675376" y="679112"/>
                  <a:pt x="7454211" y="696353"/>
                  <a:pt x="7323429" y="676499"/>
                </a:cubicBezTo>
                <a:cubicBezTo>
                  <a:pt x="7192647" y="656645"/>
                  <a:pt x="6946619" y="649812"/>
                  <a:pt x="6637351" y="676499"/>
                </a:cubicBezTo>
                <a:cubicBezTo>
                  <a:pt x="6328083" y="703186"/>
                  <a:pt x="6242624" y="669746"/>
                  <a:pt x="6067907" y="676499"/>
                </a:cubicBezTo>
                <a:cubicBezTo>
                  <a:pt x="5893190" y="683252"/>
                  <a:pt x="5714523" y="698689"/>
                  <a:pt x="5615095" y="676499"/>
                </a:cubicBezTo>
                <a:cubicBezTo>
                  <a:pt x="5515667" y="654309"/>
                  <a:pt x="4928141" y="704551"/>
                  <a:pt x="4695751" y="676499"/>
                </a:cubicBezTo>
                <a:cubicBezTo>
                  <a:pt x="4463361" y="648447"/>
                  <a:pt x="4475631" y="666512"/>
                  <a:pt x="4359572" y="676499"/>
                </a:cubicBezTo>
                <a:cubicBezTo>
                  <a:pt x="4243513" y="686486"/>
                  <a:pt x="4121960" y="678177"/>
                  <a:pt x="3906761" y="676499"/>
                </a:cubicBezTo>
                <a:cubicBezTo>
                  <a:pt x="3691562" y="674821"/>
                  <a:pt x="3690202" y="670221"/>
                  <a:pt x="3570583" y="676499"/>
                </a:cubicBezTo>
                <a:cubicBezTo>
                  <a:pt x="3450964" y="682777"/>
                  <a:pt x="3105019" y="714913"/>
                  <a:pt x="2767872" y="676499"/>
                </a:cubicBezTo>
                <a:cubicBezTo>
                  <a:pt x="2430725" y="638085"/>
                  <a:pt x="2249400" y="666983"/>
                  <a:pt x="1848527" y="676499"/>
                </a:cubicBezTo>
                <a:cubicBezTo>
                  <a:pt x="1447654" y="686015"/>
                  <a:pt x="1678736" y="691257"/>
                  <a:pt x="1512349" y="676499"/>
                </a:cubicBezTo>
                <a:cubicBezTo>
                  <a:pt x="1345962" y="661741"/>
                  <a:pt x="1182773" y="690769"/>
                  <a:pt x="1059538" y="676499"/>
                </a:cubicBezTo>
                <a:cubicBezTo>
                  <a:pt x="936303" y="662229"/>
                  <a:pt x="555420" y="699768"/>
                  <a:pt x="112750" y="676499"/>
                </a:cubicBezTo>
                <a:cubicBezTo>
                  <a:pt x="48231" y="680146"/>
                  <a:pt x="-2522" y="625115"/>
                  <a:pt x="0" y="563749"/>
                </a:cubicBezTo>
                <a:cubicBezTo>
                  <a:pt x="22450" y="393104"/>
                  <a:pt x="10806" y="299574"/>
                  <a:pt x="0" y="112750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rgbClr val="925743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24309558">
                  <a:prstGeom prst="flowChartAlternateProcess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Xếp các con vật trong những hình trên vào các nhóm theo gợi ý dưới đây.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8DD6A4-A621-4B6B-AF26-FCC1708EF4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5475" y="946898"/>
            <a:ext cx="7991475" cy="27979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B7CE5F8-288E-46F9-87AB-C5AB664438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2150" y="3748404"/>
            <a:ext cx="7815262" cy="2671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86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A5E4DBC-ED20-409C-9000-5AA467B254D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9" r="553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0A9D71C-97CB-4FAA-AE45-FA3D95EE83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5" t="10430" r="46646" b="11190"/>
          <a:stretch/>
        </p:blipFill>
        <p:spPr>
          <a:xfrm>
            <a:off x="-1293469" y="-296698"/>
            <a:ext cx="14110309" cy="745139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CAC8DD8-1EE6-4214-A347-CF19DDA1F7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337409" y="1163253"/>
            <a:ext cx="3696985" cy="3023503"/>
          </a:xfrm>
          <a:prstGeom prst="rect">
            <a:avLst/>
          </a:prstGeom>
        </p:spPr>
      </p:pic>
      <p:sp>
        <p:nvSpPr>
          <p:cNvPr id="5" name="Shape 233">
            <a:extLst>
              <a:ext uri="{FF2B5EF4-FFF2-40B4-BE49-F238E27FC236}">
                <a16:creationId xmlns:a16="http://schemas.microsoft.com/office/drawing/2014/main" id="{3B73CFCA-288E-45E6-967D-4796AF1501AE}"/>
              </a:ext>
            </a:extLst>
          </p:cNvPr>
          <p:cNvSpPr/>
          <p:nvPr/>
        </p:nvSpPr>
        <p:spPr>
          <a:xfrm>
            <a:off x="1790310" y="2175795"/>
            <a:ext cx="2739150" cy="482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lvl="0" algn="ctr">
              <a:defRPr/>
            </a:pPr>
            <a:r>
              <a:rPr lang="nl-NL" sz="2800" b="1" dirty="0">
                <a:solidFill>
                  <a:srgbClr val="002060"/>
                </a:solidFill>
              </a:rPr>
              <a:t>Thảo luận nhóm 4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16C1D499-813C-4582-9565-F8964FF94E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038667" y="1514690"/>
            <a:ext cx="3696985" cy="3023503"/>
          </a:xfrm>
          <a:prstGeom prst="rect">
            <a:avLst/>
          </a:prstGeom>
        </p:spPr>
      </p:pic>
      <p:sp>
        <p:nvSpPr>
          <p:cNvPr id="7" name="Shape 233">
            <a:extLst>
              <a:ext uri="{FF2B5EF4-FFF2-40B4-BE49-F238E27FC236}">
                <a16:creationId xmlns:a16="http://schemas.microsoft.com/office/drawing/2014/main" id="{102EC2E1-FCE5-40DA-B923-7F11FA820452}"/>
              </a:ext>
            </a:extLst>
          </p:cNvPr>
          <p:cNvSpPr/>
          <p:nvPr/>
        </p:nvSpPr>
        <p:spPr>
          <a:xfrm>
            <a:off x="7520143" y="2120227"/>
            <a:ext cx="2739150" cy="12771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marL="0" marR="0" lvl="0" indent="0" algn="ctr" defTabSz="41275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kumimoji="0" lang="en-US" altLang="zh-CN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7号-温暖童稚体" panose="00000500000000000000" pitchFamily="2" charset="-122"/>
                <a:cs typeface="Calibri" panose="020F0502020204030204" pitchFamily="34" charset="0"/>
                <a:sym typeface="Lato Regular"/>
              </a:rPr>
              <a:t>Hoàn</a:t>
            </a:r>
            <a:r>
              <a:rPr kumimoji="0" lang="en-US" altLang="zh-CN" sz="28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7号-温暖童稚体" panose="00000500000000000000" pitchFamily="2" charset="-122"/>
                <a:cs typeface="Calibri" panose="020F0502020204030204" pitchFamily="34" charset="0"/>
                <a:sym typeface="Lato Regular"/>
              </a:rPr>
              <a:t> </a:t>
            </a:r>
            <a:r>
              <a:rPr kumimoji="0" lang="en-US" altLang="zh-CN" sz="28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7号-温暖童稚体" panose="00000500000000000000" pitchFamily="2" charset="-122"/>
                <a:cs typeface="Calibri" panose="020F0502020204030204" pitchFamily="34" charset="0"/>
                <a:sym typeface="Lato Regular"/>
              </a:rPr>
              <a:t>thành</a:t>
            </a:r>
            <a:r>
              <a:rPr kumimoji="0" lang="en-US" altLang="zh-CN" sz="28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7号-温暖童稚体" panose="00000500000000000000" pitchFamily="2" charset="-122"/>
                <a:cs typeface="Calibri" panose="020F0502020204030204" pitchFamily="34" charset="0"/>
                <a:sym typeface="Lato Regular"/>
              </a:rPr>
              <a:t> </a:t>
            </a:r>
            <a:r>
              <a:rPr kumimoji="0" lang="en-US" altLang="zh-CN" sz="28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7号-温暖童稚体" panose="00000500000000000000" pitchFamily="2" charset="-122"/>
                <a:cs typeface="Calibri" panose="020F0502020204030204" pitchFamily="34" charset="0"/>
                <a:sym typeface="Lato Regular"/>
              </a:rPr>
              <a:t>phiếu</a:t>
            </a:r>
            <a:r>
              <a:rPr kumimoji="0" lang="en-US" altLang="zh-CN" sz="28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7号-温暖童稚体" panose="00000500000000000000" pitchFamily="2" charset="-122"/>
                <a:cs typeface="Calibri" panose="020F0502020204030204" pitchFamily="34" charset="0"/>
                <a:sym typeface="Lato Regular"/>
              </a:rPr>
              <a:t> </a:t>
            </a:r>
            <a:r>
              <a:rPr kumimoji="0" lang="en-US" altLang="zh-CN" sz="28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7号-温暖童稚体" panose="00000500000000000000" pitchFamily="2" charset="-122"/>
                <a:cs typeface="Calibri" panose="020F0502020204030204" pitchFamily="34" charset="0"/>
                <a:sym typeface="Lato Regular"/>
              </a:rPr>
              <a:t>bài</a:t>
            </a:r>
            <a:r>
              <a:rPr kumimoji="0" lang="en-US" altLang="zh-CN" sz="28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7号-温暖童稚体" panose="00000500000000000000" pitchFamily="2" charset="-122"/>
                <a:cs typeface="Calibri" panose="020F0502020204030204" pitchFamily="34" charset="0"/>
                <a:sym typeface="Lato Regular"/>
              </a:rPr>
              <a:t> </a:t>
            </a:r>
            <a:r>
              <a:rPr kumimoji="0" lang="en-US" altLang="zh-CN" sz="28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7号-温暖童稚体" panose="00000500000000000000" pitchFamily="2" charset="-122"/>
                <a:cs typeface="Calibri" panose="020F0502020204030204" pitchFamily="34" charset="0"/>
                <a:sym typeface="Lato Regular"/>
              </a:rPr>
              <a:t>tập</a:t>
            </a:r>
            <a:endParaRPr kumimoji="0" lang="zh-CN" altLang="en-US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字魂7号-温暖童稚体" panose="00000500000000000000" pitchFamily="2" charset="-122"/>
              <a:cs typeface="Calibri" panose="020F0502020204030204" pitchFamily="34" charset="0"/>
              <a:sym typeface="Lato Regular"/>
            </a:endParaRPr>
          </a:p>
        </p:txBody>
      </p:sp>
      <p:pic>
        <p:nvPicPr>
          <p:cNvPr id="9" name="Picture 8" descr="A picture containing doll, toy, vector graphics&#10;&#10;Description automatically generated">
            <a:extLst>
              <a:ext uri="{FF2B5EF4-FFF2-40B4-BE49-F238E27FC236}">
                <a16:creationId xmlns:a16="http://schemas.microsoft.com/office/drawing/2014/main" id="{22E1D2E6-F0C7-49D5-A545-734B80D0DC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650" y="3981124"/>
            <a:ext cx="3785980" cy="2200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207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F7A2C55-810B-4152-93C1-C06AC998433A}"/>
              </a:ext>
            </a:extLst>
          </p:cNvPr>
          <p:cNvSpPr/>
          <p:nvPr/>
        </p:nvSpPr>
        <p:spPr>
          <a:xfrm>
            <a:off x="514350" y="352425"/>
            <a:ext cx="11163300" cy="6191250"/>
          </a:xfrm>
          <a:prstGeom prst="roundRect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21C54A0-71CF-4F99-8765-973268143AA5}"/>
              </a:ext>
            </a:extLst>
          </p:cNvPr>
          <p:cNvGraphicFramePr>
            <a:graphicFrameLocks noGrp="1"/>
          </p:cNvGraphicFramePr>
          <p:nvPr/>
        </p:nvGraphicFramePr>
        <p:xfrm>
          <a:off x="952500" y="1228725"/>
          <a:ext cx="10391772" cy="3652743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2596761">
                  <a:extLst>
                    <a:ext uri="{9D8B030D-6E8A-4147-A177-3AD203B41FA5}">
                      <a16:colId xmlns:a16="http://schemas.microsoft.com/office/drawing/2014/main" val="3477194445"/>
                    </a:ext>
                  </a:extLst>
                </a:gridCol>
                <a:gridCol w="2598337">
                  <a:extLst>
                    <a:ext uri="{9D8B030D-6E8A-4147-A177-3AD203B41FA5}">
                      <a16:colId xmlns:a16="http://schemas.microsoft.com/office/drawing/2014/main" val="2212086607"/>
                    </a:ext>
                  </a:extLst>
                </a:gridCol>
                <a:gridCol w="2598337">
                  <a:extLst>
                    <a:ext uri="{9D8B030D-6E8A-4147-A177-3AD203B41FA5}">
                      <a16:colId xmlns:a16="http://schemas.microsoft.com/office/drawing/2014/main" val="3728781421"/>
                    </a:ext>
                  </a:extLst>
                </a:gridCol>
                <a:gridCol w="2598337">
                  <a:extLst>
                    <a:ext uri="{9D8B030D-6E8A-4147-A177-3AD203B41FA5}">
                      <a16:colId xmlns:a16="http://schemas.microsoft.com/office/drawing/2014/main" val="898191567"/>
                    </a:ext>
                  </a:extLst>
                </a:gridCol>
              </a:tblGrid>
              <a:tr h="156039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effectLst/>
                        </a:rPr>
                        <a:t>Nhóm động vật có vỏ cứng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effectLst/>
                        </a:rPr>
                        <a:t>Nhóm động vật có vảy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effectLst/>
                        </a:rPr>
                        <a:t>Nhóm động vật có lông vũ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effectLst/>
                        </a:rPr>
                        <a:t>Nhóm động vật có lông mao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64433561"/>
                  </a:ext>
                </a:extLst>
              </a:tr>
              <a:tr h="209235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9397838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824B9385-597F-435A-A100-6FC926129660}"/>
              </a:ext>
            </a:extLst>
          </p:cNvPr>
          <p:cNvSpPr txBox="1"/>
          <p:nvPr/>
        </p:nvSpPr>
        <p:spPr>
          <a:xfrm>
            <a:off x="1219200" y="2990850"/>
            <a:ext cx="23241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Con tôm, con ghẹ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A29FC34-8192-40E5-B878-24F7A222DAF0}"/>
              </a:ext>
            </a:extLst>
          </p:cNvPr>
          <p:cNvSpPr txBox="1"/>
          <p:nvPr/>
        </p:nvSpPr>
        <p:spPr>
          <a:xfrm>
            <a:off x="3724274" y="2962275"/>
            <a:ext cx="26003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Con cá rô, con rắn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025227-791C-41A3-BF26-F909B626C164}"/>
              </a:ext>
            </a:extLst>
          </p:cNvPr>
          <p:cNvSpPr txBox="1"/>
          <p:nvPr/>
        </p:nvSpPr>
        <p:spPr>
          <a:xfrm>
            <a:off x="6191249" y="2905125"/>
            <a:ext cx="2600325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Con chim đại bảng, con gà, con chim sẻ</a:t>
            </a:r>
            <a:endParaRPr kumimoji="0" lang="en-US" sz="3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716EFE-69ED-4E87-B2C2-2DCCD182E67E}"/>
              </a:ext>
            </a:extLst>
          </p:cNvPr>
          <p:cNvSpPr txBox="1"/>
          <p:nvPr/>
        </p:nvSpPr>
        <p:spPr>
          <a:xfrm>
            <a:off x="9077324" y="2971800"/>
            <a:ext cx="260032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Con bò</a:t>
            </a:r>
            <a:endParaRPr kumimoji="0" lang="en-US" sz="3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2B7E7FE-AB6B-4799-BB56-554029844F49}"/>
              </a:ext>
            </a:extLst>
          </p:cNvPr>
          <p:cNvSpPr txBox="1"/>
          <p:nvPr/>
        </p:nvSpPr>
        <p:spPr>
          <a:xfrm>
            <a:off x="2486025" y="428625"/>
            <a:ext cx="7696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MS Mincho" panose="02020609040205080304" pitchFamily="49" charset="-128"/>
                <a:cs typeface="Times New Roman" panose="02020603050405020304" pitchFamily="18" charset="0"/>
              </a:rPr>
              <a:t>Phân loại động vật theo lớp bao phủ cơ thể: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46608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F7A2C55-810B-4152-93C1-C06AC998433A}"/>
              </a:ext>
            </a:extLst>
          </p:cNvPr>
          <p:cNvSpPr/>
          <p:nvPr/>
        </p:nvSpPr>
        <p:spPr>
          <a:xfrm>
            <a:off x="514350" y="352425"/>
            <a:ext cx="11163300" cy="6191250"/>
          </a:xfrm>
          <a:prstGeom prst="roundRect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2B7E7FE-AB6B-4799-BB56-554029844F49}"/>
              </a:ext>
            </a:extLst>
          </p:cNvPr>
          <p:cNvSpPr txBox="1"/>
          <p:nvPr/>
        </p:nvSpPr>
        <p:spPr>
          <a:xfrm>
            <a:off x="2486025" y="428625"/>
            <a:ext cx="7696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>
                <a:solidFill>
                  <a:srgbClr val="FF0000"/>
                </a:solidFill>
                <a:effectLst/>
                <a:ea typeface="MS Mincho" panose="02020609040205080304" pitchFamily="49" charset="-128"/>
                <a:cs typeface="Times New Roman" panose="02020603050405020304" pitchFamily="18" charset="0"/>
              </a:rPr>
              <a:t>Phân loại động vật theo cách di chuyển:</a:t>
            </a:r>
            <a:endParaRPr lang="en-US" sz="3200" b="1" dirty="0">
              <a:solidFill>
                <a:srgbClr val="FF0000"/>
              </a:solidFill>
              <a:effectLst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E912EAE-B2D0-4CF5-AA5B-ACF4F0D975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7758699"/>
              </p:ext>
            </p:extLst>
          </p:nvPr>
        </p:nvGraphicFramePr>
        <p:xfrm>
          <a:off x="714374" y="1581150"/>
          <a:ext cx="10868027" cy="3243760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2715770">
                  <a:extLst>
                    <a:ext uri="{9D8B030D-6E8A-4147-A177-3AD203B41FA5}">
                      <a16:colId xmlns:a16="http://schemas.microsoft.com/office/drawing/2014/main" val="1661473291"/>
                    </a:ext>
                  </a:extLst>
                </a:gridCol>
                <a:gridCol w="2717419">
                  <a:extLst>
                    <a:ext uri="{9D8B030D-6E8A-4147-A177-3AD203B41FA5}">
                      <a16:colId xmlns:a16="http://schemas.microsoft.com/office/drawing/2014/main" val="1997500650"/>
                    </a:ext>
                  </a:extLst>
                </a:gridCol>
                <a:gridCol w="2717419">
                  <a:extLst>
                    <a:ext uri="{9D8B030D-6E8A-4147-A177-3AD203B41FA5}">
                      <a16:colId xmlns:a16="http://schemas.microsoft.com/office/drawing/2014/main" val="3943549019"/>
                    </a:ext>
                  </a:extLst>
                </a:gridCol>
                <a:gridCol w="2717419">
                  <a:extLst>
                    <a:ext uri="{9D8B030D-6E8A-4147-A177-3AD203B41FA5}">
                      <a16:colId xmlns:a16="http://schemas.microsoft.com/office/drawing/2014/main" val="2290242953"/>
                    </a:ext>
                  </a:extLst>
                </a:gridCol>
              </a:tblGrid>
              <a:tr h="94297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000" dirty="0">
                          <a:effectLst/>
                        </a:rPr>
                        <a:t>Nhóm động vật di chuyển bằng cách đi</a:t>
                      </a:r>
                      <a:endParaRPr lang="en-US" sz="30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000" dirty="0">
                          <a:effectLst/>
                        </a:rPr>
                        <a:t>Nhóm động vật di chuyển bằng cách bơi</a:t>
                      </a:r>
                      <a:endParaRPr lang="en-US" sz="30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000" dirty="0">
                          <a:effectLst/>
                        </a:rPr>
                        <a:t>Nhóm động vật di chuyển bằng cách bay</a:t>
                      </a:r>
                      <a:endParaRPr lang="en-US" sz="30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000" dirty="0">
                          <a:effectLst/>
                        </a:rPr>
                        <a:t>Nhóm động vật di chuyển bằng cách trườn</a:t>
                      </a:r>
                      <a:endParaRPr lang="en-US" sz="30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55279503"/>
                  </a:ext>
                </a:extLst>
              </a:tr>
              <a:tr h="163441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0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0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0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0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9558294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FD312BF1-3F25-4270-8855-A21C5A25D745}"/>
              </a:ext>
            </a:extLst>
          </p:cNvPr>
          <p:cNvSpPr txBox="1"/>
          <p:nvPr/>
        </p:nvSpPr>
        <p:spPr>
          <a:xfrm>
            <a:off x="866774" y="3314700"/>
            <a:ext cx="25622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it-IT" sz="3200" dirty="0">
                <a:solidFill>
                  <a:prstClr val="black"/>
                </a:solidFill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Con bò, con hổ, con gà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BAC2792-44C6-4ECC-A4B5-306736637FED}"/>
              </a:ext>
            </a:extLst>
          </p:cNvPr>
          <p:cNvSpPr txBox="1"/>
          <p:nvPr/>
        </p:nvSpPr>
        <p:spPr>
          <a:xfrm>
            <a:off x="3486149" y="3295650"/>
            <a:ext cx="27717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it-IT" sz="3200" dirty="0">
                <a:solidFill>
                  <a:prstClr val="black"/>
                </a:solidFill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Con cá rô, con ghẹ, con tôm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825743A-3184-4372-A2BE-9CC2963FF3FF}"/>
              </a:ext>
            </a:extLst>
          </p:cNvPr>
          <p:cNvSpPr txBox="1"/>
          <p:nvPr/>
        </p:nvSpPr>
        <p:spPr>
          <a:xfrm>
            <a:off x="6248399" y="3305175"/>
            <a:ext cx="27717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it-IT" sz="3200" dirty="0">
                <a:solidFill>
                  <a:prstClr val="black"/>
                </a:solidFill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Con chim đại bảng, con chim sẻ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BF562C5-085D-4260-9827-9C5234A8C926}"/>
              </a:ext>
            </a:extLst>
          </p:cNvPr>
          <p:cNvSpPr txBox="1"/>
          <p:nvPr/>
        </p:nvSpPr>
        <p:spPr>
          <a:xfrm>
            <a:off x="9029699" y="3286125"/>
            <a:ext cx="2771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it-IT" sz="3200" dirty="0">
                <a:solidFill>
                  <a:prstClr val="black"/>
                </a:solidFill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Con rắn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304254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A5E4DBC-ED20-409C-9000-5AA467B254D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9" r="553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0A9D71C-97CB-4FAA-AE45-FA3D95EE83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5" t="10430" r="46646" b="11190"/>
          <a:stretch/>
        </p:blipFill>
        <p:spPr>
          <a:xfrm>
            <a:off x="-1293469" y="-296698"/>
            <a:ext cx="14110309" cy="7451396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CBA31CEE-F5BD-4F31-97D9-09B2946A65E1}"/>
              </a:ext>
            </a:extLst>
          </p:cNvPr>
          <p:cNvGrpSpPr/>
          <p:nvPr/>
        </p:nvGrpSpPr>
        <p:grpSpPr>
          <a:xfrm>
            <a:off x="885825" y="0"/>
            <a:ext cx="10315575" cy="5829299"/>
            <a:chOff x="5173980" y="1347504"/>
            <a:chExt cx="6579870" cy="2138591"/>
          </a:xfrm>
        </p:grpSpPr>
        <p:pic>
          <p:nvPicPr>
            <p:cNvPr id="17" name="图片 3">
              <a:extLst>
                <a:ext uri="{FF2B5EF4-FFF2-40B4-BE49-F238E27FC236}">
                  <a16:creationId xmlns:a16="http://schemas.microsoft.com/office/drawing/2014/main" id="{B745892F-601F-4D03-A656-C6CE1794E9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065" b="22198"/>
            <a:stretch/>
          </p:blipFill>
          <p:spPr>
            <a:xfrm>
              <a:off x="5173980" y="1347504"/>
              <a:ext cx="6579870" cy="2138591"/>
            </a:xfrm>
            <a:prstGeom prst="rect">
              <a:avLst/>
            </a:prstGeom>
          </p:spPr>
        </p:pic>
        <p:sp>
          <p:nvSpPr>
            <p:cNvPr id="18" name="Shape 887">
              <a:extLst>
                <a:ext uri="{FF2B5EF4-FFF2-40B4-BE49-F238E27FC236}">
                  <a16:creationId xmlns:a16="http://schemas.microsoft.com/office/drawing/2014/main" id="{C95CB4E7-580D-4D52-B256-78BE154DC90D}"/>
                </a:ext>
              </a:extLst>
            </p:cNvPr>
            <p:cNvSpPr/>
            <p:nvPr/>
          </p:nvSpPr>
          <p:spPr>
            <a:xfrm>
              <a:off x="6229351" y="2160396"/>
              <a:ext cx="4653766" cy="88841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25400" tIns="25400" rIns="25400" bIns="25400" anchor="ctr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Có nhiều cách phân loại động vật dựa theo những tiêu chí khác nhau: dựa theo lớp bao phủ cơ thể hoặc dựa theo cách di chuyển.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64655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0261C07-C42A-4461-AC00-D0E75B1924D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9" r="553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F7E6103-D4C5-47C3-A6AC-13B86018D40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5" t="8499" r="12098"/>
          <a:stretch/>
        </p:blipFill>
        <p:spPr>
          <a:xfrm flipH="1">
            <a:off x="312805" y="2631486"/>
            <a:ext cx="4116319" cy="39992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0D6E8D5-4DA0-49B3-B457-45BF611051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5938" y="2273334"/>
            <a:ext cx="7157324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972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227D527-2EB5-4081-8FDC-E54034D78405}"/>
              </a:ext>
            </a:extLst>
          </p:cNvPr>
          <p:cNvSpPr txBox="1"/>
          <p:nvPr/>
        </p:nvSpPr>
        <p:spPr>
          <a:xfrm>
            <a:off x="2333568" y="2114146"/>
            <a:ext cx="580388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000" b="1" dirty="0">
                <a:solidFill>
                  <a:srgbClr val="002060"/>
                </a:solidFill>
                <a:latin typeface="Calibri" panose="020F0502020204030204"/>
                <a:sym typeface="Wingdings 2" panose="05020102010507070707" pitchFamily="18" charset="2"/>
              </a:rPr>
              <a:t>D</a:t>
            </a:r>
            <a:r>
              <a:rPr lang="vi-VN" sz="4000" b="1" dirty="0">
                <a:solidFill>
                  <a:srgbClr val="002060"/>
                </a:solidFill>
                <a:latin typeface="Calibri" panose="020F0502020204030204"/>
                <a:sym typeface="Wingdings 2" panose="05020102010507070707" pitchFamily="18" charset="2"/>
              </a:rPr>
              <a:t>án hình vẽ hoặc tranh các con vật sưu tầm được vào 2 bảng trên.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48F870-F2DA-96A8-CF6A-1C70DC0B4983}"/>
              </a:ext>
            </a:extLst>
          </p:cNvPr>
          <p:cNvSpPr txBox="1"/>
          <p:nvPr/>
        </p:nvSpPr>
        <p:spPr>
          <a:xfrm>
            <a:off x="1286541" y="0"/>
            <a:ext cx="9983972" cy="1323439"/>
          </a:xfrm>
          <a:prstGeom prst="rect">
            <a:avLst/>
          </a:prstGeom>
          <a:noFill/>
        </p:spPr>
        <p:txBody>
          <a:bodyPr wrap="square" rtlCol="0">
            <a:prstTxWarp prst="textWave2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AI NHANH – AI ĐÚNG</a:t>
            </a:r>
          </a:p>
        </p:txBody>
      </p:sp>
    </p:spTree>
    <p:extLst>
      <p:ext uri="{BB962C8B-B14F-4D97-AF65-F5344CB8AC3E}">
        <p14:creationId xmlns:p14="http://schemas.microsoft.com/office/powerpoint/2010/main" val="2010002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9F1134F-68A6-46DA-AA10-C327ACE9549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9" r="553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4F17991-CFA6-4E8E-A724-9846AC08B61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2" t="65334" r="64270" b="-1"/>
          <a:stretch/>
        </p:blipFill>
        <p:spPr>
          <a:xfrm>
            <a:off x="9886950" y="3226789"/>
            <a:ext cx="2019297" cy="202868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F7012FD-D768-4CBB-B701-17DD569AE16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73" t="30025" r="35279" b="35308"/>
          <a:stretch/>
        </p:blipFill>
        <p:spPr>
          <a:xfrm>
            <a:off x="882015" y="4419600"/>
            <a:ext cx="2427112" cy="24384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8C63F03-F1D4-461F-8685-005F72CB1A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45" t="32667" r="7307" b="32667"/>
          <a:stretch/>
        </p:blipFill>
        <p:spPr>
          <a:xfrm>
            <a:off x="5676420" y="150331"/>
            <a:ext cx="1838806" cy="18473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386BE19-E825-4CE1-A7DC-AD4DC65614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03481" y="2824677"/>
            <a:ext cx="8347597" cy="1194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463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0261C07-C42A-4461-AC00-D0E75B1924D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9" r="553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F7E6103-D4C5-47C3-A6AC-13B86018D40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5" t="8499" r="12098"/>
          <a:stretch/>
        </p:blipFill>
        <p:spPr>
          <a:xfrm flipH="1">
            <a:off x="312805" y="2631486"/>
            <a:ext cx="4116319" cy="39992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2B5EDA9-3ADF-4375-81C8-580CC8597F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4414" y="2523692"/>
            <a:ext cx="6398799" cy="1469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286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A5E4DBC-ED20-409C-9000-5AA467B254D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9" r="553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0A9D71C-97CB-4FAA-AE45-FA3D95EE83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5" t="10430" r="46646" b="11190"/>
          <a:stretch/>
        </p:blipFill>
        <p:spPr>
          <a:xfrm>
            <a:off x="-1293469" y="-296698"/>
            <a:ext cx="14110309" cy="745139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BBE79FD5-0029-4A00-9065-D6548500DD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68" y="-937549"/>
            <a:ext cx="9049759" cy="7442522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BBDF4662-C7FE-4007-9075-326F3E3B6770}"/>
              </a:ext>
            </a:extLst>
          </p:cNvPr>
          <p:cNvSpPr/>
          <p:nvPr/>
        </p:nvSpPr>
        <p:spPr>
          <a:xfrm>
            <a:off x="2597831" y="2816055"/>
            <a:ext cx="417444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altLang="zh-CN" sz="4400" b="1" kern="0" dirty="0" err="1">
                <a:solidFill>
                  <a:srgbClr val="002060"/>
                </a:solidFill>
                <a:latin typeface="Calibri" panose="020F0502020204030204" pitchFamily="34" charset="0"/>
                <a:ea typeface="字魂7号-温暖童稚体" panose="00000500000000000000" pitchFamily="2" charset="-122"/>
                <a:cs typeface="Calibri" panose="020F0502020204030204" pitchFamily="34" charset="0"/>
                <a:sym typeface="Lato Regular"/>
              </a:rPr>
              <a:t>Đố</a:t>
            </a:r>
            <a:r>
              <a:rPr lang="en-US" altLang="zh-CN" sz="4400" b="1" kern="0" dirty="0">
                <a:solidFill>
                  <a:srgbClr val="002060"/>
                </a:solidFill>
                <a:latin typeface="Calibri" panose="020F0502020204030204" pitchFamily="34" charset="0"/>
                <a:ea typeface="字魂7号-温暖童稚体" panose="00000500000000000000" pitchFamily="2" charset="-122"/>
                <a:cs typeface="Calibri" panose="020F0502020204030204" pitchFamily="34" charset="0"/>
                <a:sym typeface="Lato Regular"/>
              </a:rPr>
              <a:t> </a:t>
            </a:r>
            <a:r>
              <a:rPr lang="en-US" altLang="zh-CN" sz="4400" b="1" kern="0" dirty="0" err="1">
                <a:solidFill>
                  <a:srgbClr val="002060"/>
                </a:solidFill>
                <a:latin typeface="Calibri" panose="020F0502020204030204" pitchFamily="34" charset="0"/>
                <a:ea typeface="字魂7号-温暖童稚体" panose="00000500000000000000" pitchFamily="2" charset="-122"/>
                <a:cs typeface="Calibri" panose="020F0502020204030204" pitchFamily="34" charset="0"/>
                <a:sym typeface="Lato Regular"/>
              </a:rPr>
              <a:t>bạn</a:t>
            </a:r>
            <a:r>
              <a:rPr lang="en-US" altLang="zh-CN" sz="4400" b="1" kern="0" dirty="0">
                <a:solidFill>
                  <a:srgbClr val="002060"/>
                </a:solidFill>
                <a:latin typeface="Calibri" panose="020F0502020204030204" pitchFamily="34" charset="0"/>
                <a:ea typeface="字魂7号-温暖童稚体" panose="00000500000000000000" pitchFamily="2" charset="-122"/>
                <a:cs typeface="Calibri" panose="020F0502020204030204" pitchFamily="34" charset="0"/>
                <a:sym typeface="Lato Regular"/>
              </a:rPr>
              <a:t> con </a:t>
            </a:r>
            <a:r>
              <a:rPr lang="en-US" altLang="zh-CN" sz="4400" b="1" kern="0" dirty="0" err="1">
                <a:solidFill>
                  <a:srgbClr val="002060"/>
                </a:solidFill>
                <a:latin typeface="Calibri" panose="020F0502020204030204" pitchFamily="34" charset="0"/>
                <a:ea typeface="字魂7号-温暖童稚体" panose="00000500000000000000" pitchFamily="2" charset="-122"/>
                <a:cs typeface="Calibri" panose="020F0502020204030204" pitchFamily="34" charset="0"/>
                <a:sym typeface="Lato Regular"/>
              </a:rPr>
              <a:t>gì</a:t>
            </a:r>
            <a:r>
              <a:rPr lang="en-US" altLang="zh-CN" sz="4400" b="1" kern="0" dirty="0">
                <a:solidFill>
                  <a:srgbClr val="002060"/>
                </a:solidFill>
                <a:latin typeface="Calibri" panose="020F0502020204030204" pitchFamily="34" charset="0"/>
                <a:ea typeface="字魂7号-温暖童稚体" panose="00000500000000000000" pitchFamily="2" charset="-122"/>
                <a:cs typeface="Calibri" panose="020F0502020204030204" pitchFamily="34" charset="0"/>
                <a:sym typeface="Lato Regular"/>
              </a:rPr>
              <a:t>?</a:t>
            </a:r>
            <a:endParaRPr kumimoji="0" lang="zh-CN" altLang="en-US" sz="4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字魂7号-温暖童稚体" panose="00000500000000000000" pitchFamily="2" charset="-122"/>
              <a:cs typeface="Calibri" panose="020F0502020204030204" pitchFamily="34" charset="0"/>
              <a:sym typeface="Lato Regular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64264CA-DD1A-42C4-ADCD-DE6B057E6D6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60" t="64301" r="35611" b="1638"/>
          <a:stretch/>
        </p:blipFill>
        <p:spPr>
          <a:xfrm>
            <a:off x="6595171" y="1178865"/>
            <a:ext cx="4817599" cy="4500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846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văn bản, phòng ngủ, đồ họa véc-tơ&#10;&#10;Mô tả được tạo tự động">
            <a:extLst>
              <a:ext uri="{FF2B5EF4-FFF2-40B4-BE49-F238E27FC236}">
                <a16:creationId xmlns:a16="http://schemas.microsoft.com/office/drawing/2014/main" id="{50214DCE-DDD0-9E48-AB34-E407456052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8" r="885" b="1101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grpSp>
        <p:nvGrpSpPr>
          <p:cNvPr id="12" name="Nhóm 11">
            <a:extLst>
              <a:ext uri="{FF2B5EF4-FFF2-40B4-BE49-F238E27FC236}">
                <a16:creationId xmlns:a16="http://schemas.microsoft.com/office/drawing/2014/main" id="{7932D150-91AD-2030-B65C-70459015691B}"/>
              </a:ext>
            </a:extLst>
          </p:cNvPr>
          <p:cNvGrpSpPr/>
          <p:nvPr/>
        </p:nvGrpSpPr>
        <p:grpSpPr>
          <a:xfrm>
            <a:off x="5157788" y="-471487"/>
            <a:ext cx="8104565" cy="8239196"/>
            <a:chOff x="5554639" y="0"/>
            <a:chExt cx="6764739" cy="7567683"/>
          </a:xfrm>
        </p:grpSpPr>
        <p:pic>
          <p:nvPicPr>
            <p:cNvPr id="9" name="Hình ảnh 8">
              <a:extLst>
                <a:ext uri="{FF2B5EF4-FFF2-40B4-BE49-F238E27FC236}">
                  <a16:creationId xmlns:a16="http://schemas.microsoft.com/office/drawing/2014/main" id="{11A9E68A-8A85-D838-AF32-4176F2D1D5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6389" b="92315" l="5365" r="50833">
                          <a14:foregroundMark x1="26771" y1="10370" x2="27969" y2="9352"/>
                          <a14:foregroundMark x1="28542" y1="6389" x2="28542" y2="6389"/>
                          <a14:foregroundMark x1="49583" y1="29630" x2="49583" y2="34074"/>
                          <a14:foregroundMark x1="50833" y1="37407" x2="50573" y2="41944"/>
                          <a14:foregroundMark x1="31354" y1="92315" x2="31354" y2="92315"/>
                          <a14:foregroundMark x1="50833" y1="46204" x2="50833" y2="462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93" r="46269"/>
            <a:stretch/>
          </p:blipFill>
          <p:spPr>
            <a:xfrm>
              <a:off x="5554639" y="0"/>
              <a:ext cx="6764739" cy="7164079"/>
            </a:xfrm>
            <a:prstGeom prst="rect">
              <a:avLst/>
            </a:prstGeom>
          </p:spPr>
        </p:pic>
        <p:pic>
          <p:nvPicPr>
            <p:cNvPr id="11" name="Hình ảnh 10" descr="Ảnh có chứa văn bản, đồ họa véc-tơ&#10;&#10;Mô tả được tạo tự động">
              <a:extLst>
                <a:ext uri="{FF2B5EF4-FFF2-40B4-BE49-F238E27FC236}">
                  <a16:creationId xmlns:a16="http://schemas.microsoft.com/office/drawing/2014/main" id="{8D37D527-5D82-470A-276B-6B4053E343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8328" b="94258" l="34948" r="74529">
                          <a14:backgroundMark x1="52604" y1="57500" x2="58542" y2="59907"/>
                          <a14:backgroundMark x1="55990" y1="61667" x2="55521" y2="63889"/>
                          <a14:backgroundMark x1="52135" y1="68426" x2="53594" y2="74259"/>
                          <a14:backgroundMark x1="57552" y1="70000" x2="57031" y2="72593"/>
                          <a14:backgroundMark x1="57552" y1="68148" x2="56719" y2="70000"/>
                          <a14:backgroundMark x1="57552" y1="73519" x2="58073" y2="6814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000" t="42587" r="20523"/>
            <a:stretch/>
          </p:blipFill>
          <p:spPr>
            <a:xfrm>
              <a:off x="6928514" y="4589409"/>
              <a:ext cx="4562901" cy="2978274"/>
            </a:xfrm>
            <a:prstGeom prst="rect">
              <a:avLst/>
            </a:prstGeom>
          </p:spPr>
        </p:pic>
      </p:grpSp>
      <p:sp>
        <p:nvSpPr>
          <p:cNvPr id="2" name="Hình chữ nhật: Góc Tròn 25">
            <a:extLst>
              <a:ext uri="{FF2B5EF4-FFF2-40B4-BE49-F238E27FC236}">
                <a16:creationId xmlns:a16="http://schemas.microsoft.com/office/drawing/2014/main" id="{628BBE4F-C772-A71B-EDBA-FBECE19A2694}"/>
              </a:ext>
            </a:extLst>
          </p:cNvPr>
          <p:cNvSpPr/>
          <p:nvPr/>
        </p:nvSpPr>
        <p:spPr>
          <a:xfrm>
            <a:off x="2322382" y="447675"/>
            <a:ext cx="8212268" cy="2305049"/>
          </a:xfrm>
          <a:custGeom>
            <a:avLst/>
            <a:gdLst>
              <a:gd name="connsiteX0" fmla="*/ 0 w 8212268"/>
              <a:gd name="connsiteY0" fmla="*/ 384183 h 2305049"/>
              <a:gd name="connsiteX1" fmla="*/ 384183 w 8212268"/>
              <a:gd name="connsiteY1" fmla="*/ 0 h 2305049"/>
              <a:gd name="connsiteX2" fmla="*/ 1135340 w 8212268"/>
              <a:gd name="connsiteY2" fmla="*/ 0 h 2305049"/>
              <a:gd name="connsiteX3" fmla="*/ 1588742 w 8212268"/>
              <a:gd name="connsiteY3" fmla="*/ 0 h 2305049"/>
              <a:gd name="connsiteX4" fmla="*/ 2339899 w 8212268"/>
              <a:gd name="connsiteY4" fmla="*/ 0 h 2305049"/>
              <a:gd name="connsiteX5" fmla="*/ 3165495 w 8212268"/>
              <a:gd name="connsiteY5" fmla="*/ 0 h 2305049"/>
              <a:gd name="connsiteX6" fmla="*/ 3618897 w 8212268"/>
              <a:gd name="connsiteY6" fmla="*/ 0 h 2305049"/>
              <a:gd name="connsiteX7" fmla="*/ 4146737 w 8212268"/>
              <a:gd name="connsiteY7" fmla="*/ 0 h 2305049"/>
              <a:gd name="connsiteX8" fmla="*/ 4897894 w 8212268"/>
              <a:gd name="connsiteY8" fmla="*/ 0 h 2305049"/>
              <a:gd name="connsiteX9" fmla="*/ 5500174 w 8212268"/>
              <a:gd name="connsiteY9" fmla="*/ 0 h 2305049"/>
              <a:gd name="connsiteX10" fmla="*/ 6176892 w 8212268"/>
              <a:gd name="connsiteY10" fmla="*/ 0 h 2305049"/>
              <a:gd name="connsiteX11" fmla="*/ 6928050 w 8212268"/>
              <a:gd name="connsiteY11" fmla="*/ 0 h 2305049"/>
              <a:gd name="connsiteX12" fmla="*/ 7828085 w 8212268"/>
              <a:gd name="connsiteY12" fmla="*/ 0 h 2305049"/>
              <a:gd name="connsiteX13" fmla="*/ 8212268 w 8212268"/>
              <a:gd name="connsiteY13" fmla="*/ 384183 h 2305049"/>
              <a:gd name="connsiteX14" fmla="*/ 8212268 w 8212268"/>
              <a:gd name="connsiteY14" fmla="*/ 896411 h 2305049"/>
              <a:gd name="connsiteX15" fmla="*/ 8212268 w 8212268"/>
              <a:gd name="connsiteY15" fmla="*/ 1377905 h 2305049"/>
              <a:gd name="connsiteX16" fmla="*/ 8212268 w 8212268"/>
              <a:gd name="connsiteY16" fmla="*/ 1920866 h 2305049"/>
              <a:gd name="connsiteX17" fmla="*/ 7828085 w 8212268"/>
              <a:gd name="connsiteY17" fmla="*/ 2305049 h 2305049"/>
              <a:gd name="connsiteX18" fmla="*/ 7374684 w 8212268"/>
              <a:gd name="connsiteY18" fmla="*/ 2305049 h 2305049"/>
              <a:gd name="connsiteX19" fmla="*/ 6697965 w 8212268"/>
              <a:gd name="connsiteY19" fmla="*/ 2305049 h 2305049"/>
              <a:gd name="connsiteX20" fmla="*/ 5946808 w 8212268"/>
              <a:gd name="connsiteY20" fmla="*/ 2305049 h 2305049"/>
              <a:gd name="connsiteX21" fmla="*/ 5344529 w 8212268"/>
              <a:gd name="connsiteY21" fmla="*/ 2305049 h 2305049"/>
              <a:gd name="connsiteX22" fmla="*/ 4593371 w 8212268"/>
              <a:gd name="connsiteY22" fmla="*/ 2305049 h 2305049"/>
              <a:gd name="connsiteX23" fmla="*/ 4139970 w 8212268"/>
              <a:gd name="connsiteY23" fmla="*/ 2305049 h 2305049"/>
              <a:gd name="connsiteX24" fmla="*/ 3686569 w 8212268"/>
              <a:gd name="connsiteY24" fmla="*/ 2305049 h 2305049"/>
              <a:gd name="connsiteX25" fmla="*/ 2935411 w 8212268"/>
              <a:gd name="connsiteY25" fmla="*/ 2305049 h 2305049"/>
              <a:gd name="connsiteX26" fmla="*/ 2258693 w 8212268"/>
              <a:gd name="connsiteY26" fmla="*/ 2305049 h 2305049"/>
              <a:gd name="connsiteX27" fmla="*/ 1805292 w 8212268"/>
              <a:gd name="connsiteY27" fmla="*/ 2305049 h 2305049"/>
              <a:gd name="connsiteX28" fmla="*/ 1054134 w 8212268"/>
              <a:gd name="connsiteY28" fmla="*/ 2305049 h 2305049"/>
              <a:gd name="connsiteX29" fmla="*/ 384183 w 8212268"/>
              <a:gd name="connsiteY29" fmla="*/ 2305049 h 2305049"/>
              <a:gd name="connsiteX30" fmla="*/ 0 w 8212268"/>
              <a:gd name="connsiteY30" fmla="*/ 1920866 h 2305049"/>
              <a:gd name="connsiteX31" fmla="*/ 0 w 8212268"/>
              <a:gd name="connsiteY31" fmla="*/ 1424005 h 2305049"/>
              <a:gd name="connsiteX32" fmla="*/ 0 w 8212268"/>
              <a:gd name="connsiteY32" fmla="*/ 896411 h 2305049"/>
              <a:gd name="connsiteX33" fmla="*/ 0 w 8212268"/>
              <a:gd name="connsiteY33" fmla="*/ 384183 h 2305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8212268" h="2305049" fill="none" extrusionOk="0">
                <a:moveTo>
                  <a:pt x="0" y="384183"/>
                </a:moveTo>
                <a:cubicBezTo>
                  <a:pt x="31736" y="185505"/>
                  <a:pt x="138421" y="9441"/>
                  <a:pt x="384183" y="0"/>
                </a:cubicBezTo>
                <a:cubicBezTo>
                  <a:pt x="538078" y="27490"/>
                  <a:pt x="969373" y="30926"/>
                  <a:pt x="1135340" y="0"/>
                </a:cubicBezTo>
                <a:cubicBezTo>
                  <a:pt x="1301307" y="-30926"/>
                  <a:pt x="1463129" y="-10151"/>
                  <a:pt x="1588742" y="0"/>
                </a:cubicBezTo>
                <a:cubicBezTo>
                  <a:pt x="1714355" y="10151"/>
                  <a:pt x="2048314" y="723"/>
                  <a:pt x="2339899" y="0"/>
                </a:cubicBezTo>
                <a:cubicBezTo>
                  <a:pt x="2631484" y="-723"/>
                  <a:pt x="2815351" y="33871"/>
                  <a:pt x="3165495" y="0"/>
                </a:cubicBezTo>
                <a:cubicBezTo>
                  <a:pt x="3515639" y="-33871"/>
                  <a:pt x="3478099" y="-20972"/>
                  <a:pt x="3618897" y="0"/>
                </a:cubicBezTo>
                <a:cubicBezTo>
                  <a:pt x="3759695" y="20972"/>
                  <a:pt x="4019603" y="19028"/>
                  <a:pt x="4146737" y="0"/>
                </a:cubicBezTo>
                <a:cubicBezTo>
                  <a:pt x="4273871" y="-19028"/>
                  <a:pt x="4619598" y="-13815"/>
                  <a:pt x="4897894" y="0"/>
                </a:cubicBezTo>
                <a:cubicBezTo>
                  <a:pt x="5176190" y="13815"/>
                  <a:pt x="5270551" y="-12263"/>
                  <a:pt x="5500174" y="0"/>
                </a:cubicBezTo>
                <a:cubicBezTo>
                  <a:pt x="5729797" y="12263"/>
                  <a:pt x="5883797" y="-8080"/>
                  <a:pt x="6176892" y="0"/>
                </a:cubicBezTo>
                <a:cubicBezTo>
                  <a:pt x="6469987" y="8080"/>
                  <a:pt x="6765752" y="15897"/>
                  <a:pt x="6928050" y="0"/>
                </a:cubicBezTo>
                <a:cubicBezTo>
                  <a:pt x="7090348" y="-15897"/>
                  <a:pt x="7409233" y="23236"/>
                  <a:pt x="7828085" y="0"/>
                </a:cubicBezTo>
                <a:cubicBezTo>
                  <a:pt x="8091766" y="-10689"/>
                  <a:pt x="8208502" y="166641"/>
                  <a:pt x="8212268" y="384183"/>
                </a:cubicBezTo>
                <a:cubicBezTo>
                  <a:pt x="8199998" y="526135"/>
                  <a:pt x="8213110" y="749504"/>
                  <a:pt x="8212268" y="896411"/>
                </a:cubicBezTo>
                <a:cubicBezTo>
                  <a:pt x="8211426" y="1043318"/>
                  <a:pt x="8214330" y="1181682"/>
                  <a:pt x="8212268" y="1377905"/>
                </a:cubicBezTo>
                <a:cubicBezTo>
                  <a:pt x="8210206" y="1574128"/>
                  <a:pt x="8214444" y="1688583"/>
                  <a:pt x="8212268" y="1920866"/>
                </a:cubicBezTo>
                <a:cubicBezTo>
                  <a:pt x="8226919" y="2098793"/>
                  <a:pt x="8000019" y="2292073"/>
                  <a:pt x="7828085" y="2305049"/>
                </a:cubicBezTo>
                <a:cubicBezTo>
                  <a:pt x="7611364" y="2314297"/>
                  <a:pt x="7545667" y="2287660"/>
                  <a:pt x="7374684" y="2305049"/>
                </a:cubicBezTo>
                <a:cubicBezTo>
                  <a:pt x="7203701" y="2322438"/>
                  <a:pt x="6874560" y="2277361"/>
                  <a:pt x="6697965" y="2305049"/>
                </a:cubicBezTo>
                <a:cubicBezTo>
                  <a:pt x="6521370" y="2332737"/>
                  <a:pt x="6168953" y="2286560"/>
                  <a:pt x="5946808" y="2305049"/>
                </a:cubicBezTo>
                <a:cubicBezTo>
                  <a:pt x="5724663" y="2323538"/>
                  <a:pt x="5638040" y="2289200"/>
                  <a:pt x="5344529" y="2305049"/>
                </a:cubicBezTo>
                <a:cubicBezTo>
                  <a:pt x="5051018" y="2320898"/>
                  <a:pt x="4814900" y="2269195"/>
                  <a:pt x="4593371" y="2305049"/>
                </a:cubicBezTo>
                <a:cubicBezTo>
                  <a:pt x="4371842" y="2340903"/>
                  <a:pt x="4253195" y="2299149"/>
                  <a:pt x="4139970" y="2305049"/>
                </a:cubicBezTo>
                <a:cubicBezTo>
                  <a:pt x="4026745" y="2310949"/>
                  <a:pt x="3857111" y="2290243"/>
                  <a:pt x="3686569" y="2305049"/>
                </a:cubicBezTo>
                <a:cubicBezTo>
                  <a:pt x="3516027" y="2319855"/>
                  <a:pt x="3256149" y="2298705"/>
                  <a:pt x="2935411" y="2305049"/>
                </a:cubicBezTo>
                <a:cubicBezTo>
                  <a:pt x="2614673" y="2311393"/>
                  <a:pt x="2538427" y="2325454"/>
                  <a:pt x="2258693" y="2305049"/>
                </a:cubicBezTo>
                <a:cubicBezTo>
                  <a:pt x="1978959" y="2284644"/>
                  <a:pt x="1943853" y="2302768"/>
                  <a:pt x="1805292" y="2305049"/>
                </a:cubicBezTo>
                <a:cubicBezTo>
                  <a:pt x="1666731" y="2307330"/>
                  <a:pt x="1241366" y="2333494"/>
                  <a:pt x="1054134" y="2305049"/>
                </a:cubicBezTo>
                <a:cubicBezTo>
                  <a:pt x="866902" y="2276604"/>
                  <a:pt x="556966" y="2316122"/>
                  <a:pt x="384183" y="2305049"/>
                </a:cubicBezTo>
                <a:cubicBezTo>
                  <a:pt x="167654" y="2302833"/>
                  <a:pt x="-1444" y="2128328"/>
                  <a:pt x="0" y="1920866"/>
                </a:cubicBezTo>
                <a:cubicBezTo>
                  <a:pt x="-4829" y="1771562"/>
                  <a:pt x="10699" y="1541495"/>
                  <a:pt x="0" y="1424005"/>
                </a:cubicBezTo>
                <a:cubicBezTo>
                  <a:pt x="-10699" y="1306515"/>
                  <a:pt x="23829" y="1016725"/>
                  <a:pt x="0" y="896411"/>
                </a:cubicBezTo>
                <a:cubicBezTo>
                  <a:pt x="-23829" y="776097"/>
                  <a:pt x="7542" y="567909"/>
                  <a:pt x="0" y="384183"/>
                </a:cubicBezTo>
                <a:close/>
              </a:path>
              <a:path w="8212268" h="2305049" stroke="0" extrusionOk="0">
                <a:moveTo>
                  <a:pt x="0" y="384183"/>
                </a:moveTo>
                <a:cubicBezTo>
                  <a:pt x="12033" y="176338"/>
                  <a:pt x="164384" y="-43898"/>
                  <a:pt x="384183" y="0"/>
                </a:cubicBezTo>
                <a:cubicBezTo>
                  <a:pt x="593570" y="7570"/>
                  <a:pt x="766424" y="6168"/>
                  <a:pt x="912023" y="0"/>
                </a:cubicBezTo>
                <a:cubicBezTo>
                  <a:pt x="1057622" y="-6168"/>
                  <a:pt x="1199853" y="-19552"/>
                  <a:pt x="1439864" y="0"/>
                </a:cubicBezTo>
                <a:cubicBezTo>
                  <a:pt x="1679875" y="19552"/>
                  <a:pt x="1990740" y="-13108"/>
                  <a:pt x="2191021" y="0"/>
                </a:cubicBezTo>
                <a:cubicBezTo>
                  <a:pt x="2391302" y="13108"/>
                  <a:pt x="2718962" y="32759"/>
                  <a:pt x="3016617" y="0"/>
                </a:cubicBezTo>
                <a:cubicBezTo>
                  <a:pt x="3314272" y="-32759"/>
                  <a:pt x="3395116" y="-3615"/>
                  <a:pt x="3693336" y="0"/>
                </a:cubicBezTo>
                <a:cubicBezTo>
                  <a:pt x="3991556" y="3615"/>
                  <a:pt x="4081241" y="11444"/>
                  <a:pt x="4295615" y="0"/>
                </a:cubicBezTo>
                <a:cubicBezTo>
                  <a:pt x="4509989" y="-11444"/>
                  <a:pt x="4656063" y="-19543"/>
                  <a:pt x="4749016" y="0"/>
                </a:cubicBezTo>
                <a:cubicBezTo>
                  <a:pt x="4841969" y="19543"/>
                  <a:pt x="5198293" y="16393"/>
                  <a:pt x="5425735" y="0"/>
                </a:cubicBezTo>
                <a:cubicBezTo>
                  <a:pt x="5653177" y="-16393"/>
                  <a:pt x="5956299" y="29485"/>
                  <a:pt x="6102453" y="0"/>
                </a:cubicBezTo>
                <a:cubicBezTo>
                  <a:pt x="6248607" y="-29485"/>
                  <a:pt x="6463501" y="21471"/>
                  <a:pt x="6630293" y="0"/>
                </a:cubicBezTo>
                <a:cubicBezTo>
                  <a:pt x="6797085" y="-21471"/>
                  <a:pt x="6912718" y="3683"/>
                  <a:pt x="7083695" y="0"/>
                </a:cubicBezTo>
                <a:cubicBezTo>
                  <a:pt x="7254672" y="-3683"/>
                  <a:pt x="7555341" y="-35935"/>
                  <a:pt x="7828085" y="0"/>
                </a:cubicBezTo>
                <a:cubicBezTo>
                  <a:pt x="8003676" y="8504"/>
                  <a:pt x="8201661" y="177151"/>
                  <a:pt x="8212268" y="384183"/>
                </a:cubicBezTo>
                <a:cubicBezTo>
                  <a:pt x="8197471" y="592281"/>
                  <a:pt x="8198650" y="749696"/>
                  <a:pt x="8212268" y="927144"/>
                </a:cubicBezTo>
                <a:cubicBezTo>
                  <a:pt x="8225886" y="1104592"/>
                  <a:pt x="8236721" y="1297977"/>
                  <a:pt x="8212268" y="1439372"/>
                </a:cubicBezTo>
                <a:cubicBezTo>
                  <a:pt x="8187815" y="1580767"/>
                  <a:pt x="8205395" y="1767751"/>
                  <a:pt x="8212268" y="1920866"/>
                </a:cubicBezTo>
                <a:cubicBezTo>
                  <a:pt x="8206699" y="2147948"/>
                  <a:pt x="8083254" y="2325905"/>
                  <a:pt x="7828085" y="2305049"/>
                </a:cubicBezTo>
                <a:cubicBezTo>
                  <a:pt x="7613128" y="2322893"/>
                  <a:pt x="7507362" y="2294303"/>
                  <a:pt x="7374684" y="2305049"/>
                </a:cubicBezTo>
                <a:cubicBezTo>
                  <a:pt x="7242006" y="2315795"/>
                  <a:pt x="7057253" y="2292514"/>
                  <a:pt x="6846843" y="2305049"/>
                </a:cubicBezTo>
                <a:cubicBezTo>
                  <a:pt x="6636433" y="2317584"/>
                  <a:pt x="6447075" y="2311231"/>
                  <a:pt x="6095686" y="2305049"/>
                </a:cubicBezTo>
                <a:cubicBezTo>
                  <a:pt x="5744297" y="2298867"/>
                  <a:pt x="5849472" y="2299455"/>
                  <a:pt x="5642285" y="2305049"/>
                </a:cubicBezTo>
                <a:cubicBezTo>
                  <a:pt x="5435098" y="2310643"/>
                  <a:pt x="5053225" y="2313044"/>
                  <a:pt x="4816688" y="2305049"/>
                </a:cubicBezTo>
                <a:cubicBezTo>
                  <a:pt x="4580151" y="2297054"/>
                  <a:pt x="4431785" y="2309018"/>
                  <a:pt x="4139970" y="2305049"/>
                </a:cubicBezTo>
                <a:cubicBezTo>
                  <a:pt x="3848155" y="2301080"/>
                  <a:pt x="3671963" y="2296560"/>
                  <a:pt x="3388813" y="2305049"/>
                </a:cubicBezTo>
                <a:cubicBezTo>
                  <a:pt x="3105663" y="2313538"/>
                  <a:pt x="2972824" y="2333919"/>
                  <a:pt x="2786533" y="2305049"/>
                </a:cubicBezTo>
                <a:cubicBezTo>
                  <a:pt x="2600242" y="2276179"/>
                  <a:pt x="2260844" y="2277551"/>
                  <a:pt x="2035376" y="2305049"/>
                </a:cubicBezTo>
                <a:cubicBezTo>
                  <a:pt x="1809908" y="2332547"/>
                  <a:pt x="1710773" y="2305548"/>
                  <a:pt x="1433096" y="2305049"/>
                </a:cubicBezTo>
                <a:cubicBezTo>
                  <a:pt x="1155419" y="2304550"/>
                  <a:pt x="757420" y="2351848"/>
                  <a:pt x="384183" y="2305049"/>
                </a:cubicBezTo>
                <a:cubicBezTo>
                  <a:pt x="176474" y="2278215"/>
                  <a:pt x="-2032" y="2112469"/>
                  <a:pt x="0" y="1920866"/>
                </a:cubicBezTo>
                <a:cubicBezTo>
                  <a:pt x="-23486" y="1768628"/>
                  <a:pt x="1222" y="1545221"/>
                  <a:pt x="0" y="1439372"/>
                </a:cubicBezTo>
                <a:cubicBezTo>
                  <a:pt x="-1222" y="1333523"/>
                  <a:pt x="-12226" y="1140708"/>
                  <a:pt x="0" y="942511"/>
                </a:cubicBezTo>
                <a:cubicBezTo>
                  <a:pt x="12226" y="744314"/>
                  <a:pt x="-7187" y="587006"/>
                  <a:pt x="0" y="384183"/>
                </a:cubicBezTo>
                <a:close/>
              </a:path>
            </a:pathLst>
          </a:custGeom>
          <a:ln w="38100">
            <a:solidFill>
              <a:srgbClr val="925743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24309558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vi-VN" sz="4400" dirty="0">
                <a:solidFill>
                  <a:srgbClr val="C71A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 gì cơ thể có lông mao bao phủ, miệng kêu meo meo.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C71A29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4" name="Nhóm 19">
            <a:extLst>
              <a:ext uri="{FF2B5EF4-FFF2-40B4-BE49-F238E27FC236}">
                <a16:creationId xmlns:a16="http://schemas.microsoft.com/office/drawing/2014/main" id="{F39F8718-1A27-4FB0-F10E-AAAA37FF887A}"/>
              </a:ext>
            </a:extLst>
          </p:cNvPr>
          <p:cNvGrpSpPr/>
          <p:nvPr/>
        </p:nvGrpSpPr>
        <p:grpSpPr>
          <a:xfrm>
            <a:off x="4238625" y="2690946"/>
            <a:ext cx="4086223" cy="3241975"/>
            <a:chOff x="2615649" y="4137667"/>
            <a:chExt cx="3388673" cy="2590559"/>
          </a:xfrm>
        </p:grpSpPr>
        <p:pic>
          <p:nvPicPr>
            <p:cNvPr id="25" name="Hình ảnh 20">
              <a:extLst>
                <a:ext uri="{FF2B5EF4-FFF2-40B4-BE49-F238E27FC236}">
                  <a16:creationId xmlns:a16="http://schemas.microsoft.com/office/drawing/2014/main" id="{F2157032-DAEA-22C2-BCEB-61B61EEDD9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1121" b="69100" l="7648" r="37142">
                          <a14:foregroundMark x1="32448" y1="28889" x2="33698" y2="30463"/>
                          <a14:foregroundMark x1="36823" y1="32593" x2="36354" y2="31667"/>
                          <a14:foregroundMark x1="36823" y1="40093" x2="36823" y2="40093"/>
                          <a14:foregroundMark x1="36615" y1="37407" x2="36823" y2="417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61" t="15124" r="59171" b="24903"/>
            <a:stretch/>
          </p:blipFill>
          <p:spPr>
            <a:xfrm rot="20870430">
              <a:off x="2800773" y="4137667"/>
              <a:ext cx="2667594" cy="2440890"/>
            </a:xfrm>
            <a:prstGeom prst="rect">
              <a:avLst/>
            </a:prstGeom>
          </p:spPr>
        </p:pic>
        <p:grpSp>
          <p:nvGrpSpPr>
            <p:cNvPr id="26" name="Nhóm 21">
              <a:extLst>
                <a:ext uri="{FF2B5EF4-FFF2-40B4-BE49-F238E27FC236}">
                  <a16:creationId xmlns:a16="http://schemas.microsoft.com/office/drawing/2014/main" id="{B0C1427F-C0F9-91B0-95EB-BADC84D85241}"/>
                </a:ext>
              </a:extLst>
            </p:cNvPr>
            <p:cNvGrpSpPr/>
            <p:nvPr/>
          </p:nvGrpSpPr>
          <p:grpSpPr>
            <a:xfrm>
              <a:off x="2615649" y="5998386"/>
              <a:ext cx="3388673" cy="729840"/>
              <a:chOff x="1157527" y="5389726"/>
              <a:chExt cx="3401224" cy="940290"/>
            </a:xfrm>
          </p:grpSpPr>
          <p:sp>
            <p:nvSpPr>
              <p:cNvPr id="27" name="Hình chữ nhật: Góc Tròn 22">
                <a:extLst>
                  <a:ext uri="{FF2B5EF4-FFF2-40B4-BE49-F238E27FC236}">
                    <a16:creationId xmlns:a16="http://schemas.microsoft.com/office/drawing/2014/main" id="{29455D46-EC90-83E1-F77E-718459D30104}"/>
                  </a:ext>
                </a:extLst>
              </p:cNvPr>
              <p:cNvSpPr/>
              <p:nvPr/>
            </p:nvSpPr>
            <p:spPr>
              <a:xfrm>
                <a:off x="1157527" y="5389726"/>
                <a:ext cx="3401224" cy="940290"/>
              </a:xfrm>
              <a:prstGeom prst="roundRect">
                <a:avLst/>
              </a:prstGeom>
              <a:solidFill>
                <a:srgbClr val="FFFF00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92D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TextBox 12">
                <a:extLst>
                  <a:ext uri="{FF2B5EF4-FFF2-40B4-BE49-F238E27FC236}">
                    <a16:creationId xmlns:a16="http://schemas.microsoft.com/office/drawing/2014/main" id="{BD069283-CC48-DD21-A486-8D37D5BEDB05}"/>
                  </a:ext>
                </a:extLst>
              </p:cNvPr>
              <p:cNvSpPr txBox="1"/>
              <p:nvPr/>
            </p:nvSpPr>
            <p:spPr>
              <a:xfrm>
                <a:off x="1181313" y="5472845"/>
                <a:ext cx="3274373" cy="7287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000" b="1" dirty="0" err="1">
                    <a:ln w="0"/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Đáp</a:t>
                </a:r>
                <a:r>
                  <a:rPr lang="en-US" sz="4000" b="1" dirty="0">
                    <a:ln w="0"/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lang="en-US" sz="4000" b="1" dirty="0" err="1">
                    <a:ln w="0"/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án</a:t>
                </a:r>
                <a:r>
                  <a:rPr lang="en-US" sz="4000" b="1" dirty="0">
                    <a:ln w="0"/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: Con </a:t>
                </a:r>
                <a:r>
                  <a:rPr lang="en-US" sz="4000" b="1" dirty="0" err="1">
                    <a:ln w="0"/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mèo</a:t>
                </a:r>
                <a:endParaRPr kumimoji="0" lang="en-US" sz="4000" b="1" i="0" u="none" strike="noStrike" kern="1200" cap="none" spc="0" normalizeH="0" baseline="0" noProof="0" dirty="0">
                  <a:ln w="0"/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48704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văn bản, phòng ngủ, đồ họa véc-tơ&#10;&#10;Mô tả được tạo tự động">
            <a:extLst>
              <a:ext uri="{FF2B5EF4-FFF2-40B4-BE49-F238E27FC236}">
                <a16:creationId xmlns:a16="http://schemas.microsoft.com/office/drawing/2014/main" id="{50214DCE-DDD0-9E48-AB34-E407456052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8" r="885" b="1101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grpSp>
        <p:nvGrpSpPr>
          <p:cNvPr id="12" name="Nhóm 11">
            <a:extLst>
              <a:ext uri="{FF2B5EF4-FFF2-40B4-BE49-F238E27FC236}">
                <a16:creationId xmlns:a16="http://schemas.microsoft.com/office/drawing/2014/main" id="{7932D150-91AD-2030-B65C-70459015691B}"/>
              </a:ext>
            </a:extLst>
          </p:cNvPr>
          <p:cNvGrpSpPr/>
          <p:nvPr/>
        </p:nvGrpSpPr>
        <p:grpSpPr>
          <a:xfrm>
            <a:off x="5157788" y="-471487"/>
            <a:ext cx="8104565" cy="8239196"/>
            <a:chOff x="5554639" y="0"/>
            <a:chExt cx="6764739" cy="7567683"/>
          </a:xfrm>
        </p:grpSpPr>
        <p:pic>
          <p:nvPicPr>
            <p:cNvPr id="9" name="Hình ảnh 8">
              <a:extLst>
                <a:ext uri="{FF2B5EF4-FFF2-40B4-BE49-F238E27FC236}">
                  <a16:creationId xmlns:a16="http://schemas.microsoft.com/office/drawing/2014/main" id="{11A9E68A-8A85-D838-AF32-4176F2D1D5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6389" b="92315" l="5365" r="50833">
                          <a14:foregroundMark x1="26771" y1="10370" x2="27969" y2="9352"/>
                          <a14:foregroundMark x1="28542" y1="6389" x2="28542" y2="6389"/>
                          <a14:foregroundMark x1="49583" y1="29630" x2="49583" y2="34074"/>
                          <a14:foregroundMark x1="50833" y1="37407" x2="50573" y2="41944"/>
                          <a14:foregroundMark x1="31354" y1="92315" x2="31354" y2="92315"/>
                          <a14:foregroundMark x1="50833" y1="46204" x2="50833" y2="462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93" r="46269"/>
            <a:stretch/>
          </p:blipFill>
          <p:spPr>
            <a:xfrm>
              <a:off x="5554639" y="0"/>
              <a:ext cx="6764739" cy="7164079"/>
            </a:xfrm>
            <a:prstGeom prst="rect">
              <a:avLst/>
            </a:prstGeom>
          </p:spPr>
        </p:pic>
        <p:pic>
          <p:nvPicPr>
            <p:cNvPr id="11" name="Hình ảnh 10" descr="Ảnh có chứa văn bản, đồ họa véc-tơ&#10;&#10;Mô tả được tạo tự động">
              <a:extLst>
                <a:ext uri="{FF2B5EF4-FFF2-40B4-BE49-F238E27FC236}">
                  <a16:creationId xmlns:a16="http://schemas.microsoft.com/office/drawing/2014/main" id="{8D37D527-5D82-470A-276B-6B4053E343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8328" b="94258" l="34948" r="74529">
                          <a14:backgroundMark x1="52604" y1="57500" x2="58542" y2="59907"/>
                          <a14:backgroundMark x1="55990" y1="61667" x2="55521" y2="63889"/>
                          <a14:backgroundMark x1="52135" y1="68426" x2="53594" y2="74259"/>
                          <a14:backgroundMark x1="57552" y1="70000" x2="57031" y2="72593"/>
                          <a14:backgroundMark x1="57552" y1="68148" x2="56719" y2="70000"/>
                          <a14:backgroundMark x1="57552" y1="73519" x2="58073" y2="6814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000" t="42587" r="20523"/>
            <a:stretch/>
          </p:blipFill>
          <p:spPr>
            <a:xfrm>
              <a:off x="6928514" y="4589409"/>
              <a:ext cx="4562901" cy="2978274"/>
            </a:xfrm>
            <a:prstGeom prst="rect">
              <a:avLst/>
            </a:prstGeom>
          </p:spPr>
        </p:pic>
      </p:grpSp>
      <p:sp>
        <p:nvSpPr>
          <p:cNvPr id="2" name="Hình chữ nhật: Góc Tròn 25">
            <a:extLst>
              <a:ext uri="{FF2B5EF4-FFF2-40B4-BE49-F238E27FC236}">
                <a16:creationId xmlns:a16="http://schemas.microsoft.com/office/drawing/2014/main" id="{628BBE4F-C772-A71B-EDBA-FBECE19A2694}"/>
              </a:ext>
            </a:extLst>
          </p:cNvPr>
          <p:cNvSpPr/>
          <p:nvPr/>
        </p:nvSpPr>
        <p:spPr>
          <a:xfrm>
            <a:off x="2322382" y="447675"/>
            <a:ext cx="8212268" cy="2305049"/>
          </a:xfrm>
          <a:custGeom>
            <a:avLst/>
            <a:gdLst>
              <a:gd name="connsiteX0" fmla="*/ 0 w 8212268"/>
              <a:gd name="connsiteY0" fmla="*/ 384183 h 2305049"/>
              <a:gd name="connsiteX1" fmla="*/ 384183 w 8212268"/>
              <a:gd name="connsiteY1" fmla="*/ 0 h 2305049"/>
              <a:gd name="connsiteX2" fmla="*/ 1135340 w 8212268"/>
              <a:gd name="connsiteY2" fmla="*/ 0 h 2305049"/>
              <a:gd name="connsiteX3" fmla="*/ 1588742 w 8212268"/>
              <a:gd name="connsiteY3" fmla="*/ 0 h 2305049"/>
              <a:gd name="connsiteX4" fmla="*/ 2339899 w 8212268"/>
              <a:gd name="connsiteY4" fmla="*/ 0 h 2305049"/>
              <a:gd name="connsiteX5" fmla="*/ 3165495 w 8212268"/>
              <a:gd name="connsiteY5" fmla="*/ 0 h 2305049"/>
              <a:gd name="connsiteX6" fmla="*/ 3618897 w 8212268"/>
              <a:gd name="connsiteY6" fmla="*/ 0 h 2305049"/>
              <a:gd name="connsiteX7" fmla="*/ 4146737 w 8212268"/>
              <a:gd name="connsiteY7" fmla="*/ 0 h 2305049"/>
              <a:gd name="connsiteX8" fmla="*/ 4897894 w 8212268"/>
              <a:gd name="connsiteY8" fmla="*/ 0 h 2305049"/>
              <a:gd name="connsiteX9" fmla="*/ 5500174 w 8212268"/>
              <a:gd name="connsiteY9" fmla="*/ 0 h 2305049"/>
              <a:gd name="connsiteX10" fmla="*/ 6176892 w 8212268"/>
              <a:gd name="connsiteY10" fmla="*/ 0 h 2305049"/>
              <a:gd name="connsiteX11" fmla="*/ 6928050 w 8212268"/>
              <a:gd name="connsiteY11" fmla="*/ 0 h 2305049"/>
              <a:gd name="connsiteX12" fmla="*/ 7828085 w 8212268"/>
              <a:gd name="connsiteY12" fmla="*/ 0 h 2305049"/>
              <a:gd name="connsiteX13" fmla="*/ 8212268 w 8212268"/>
              <a:gd name="connsiteY13" fmla="*/ 384183 h 2305049"/>
              <a:gd name="connsiteX14" fmla="*/ 8212268 w 8212268"/>
              <a:gd name="connsiteY14" fmla="*/ 896411 h 2305049"/>
              <a:gd name="connsiteX15" fmla="*/ 8212268 w 8212268"/>
              <a:gd name="connsiteY15" fmla="*/ 1377905 h 2305049"/>
              <a:gd name="connsiteX16" fmla="*/ 8212268 w 8212268"/>
              <a:gd name="connsiteY16" fmla="*/ 1920866 h 2305049"/>
              <a:gd name="connsiteX17" fmla="*/ 7828085 w 8212268"/>
              <a:gd name="connsiteY17" fmla="*/ 2305049 h 2305049"/>
              <a:gd name="connsiteX18" fmla="*/ 7374684 w 8212268"/>
              <a:gd name="connsiteY18" fmla="*/ 2305049 h 2305049"/>
              <a:gd name="connsiteX19" fmla="*/ 6697965 w 8212268"/>
              <a:gd name="connsiteY19" fmla="*/ 2305049 h 2305049"/>
              <a:gd name="connsiteX20" fmla="*/ 5946808 w 8212268"/>
              <a:gd name="connsiteY20" fmla="*/ 2305049 h 2305049"/>
              <a:gd name="connsiteX21" fmla="*/ 5344529 w 8212268"/>
              <a:gd name="connsiteY21" fmla="*/ 2305049 h 2305049"/>
              <a:gd name="connsiteX22" fmla="*/ 4593371 w 8212268"/>
              <a:gd name="connsiteY22" fmla="*/ 2305049 h 2305049"/>
              <a:gd name="connsiteX23" fmla="*/ 4139970 w 8212268"/>
              <a:gd name="connsiteY23" fmla="*/ 2305049 h 2305049"/>
              <a:gd name="connsiteX24" fmla="*/ 3686569 w 8212268"/>
              <a:gd name="connsiteY24" fmla="*/ 2305049 h 2305049"/>
              <a:gd name="connsiteX25" fmla="*/ 2935411 w 8212268"/>
              <a:gd name="connsiteY25" fmla="*/ 2305049 h 2305049"/>
              <a:gd name="connsiteX26" fmla="*/ 2258693 w 8212268"/>
              <a:gd name="connsiteY26" fmla="*/ 2305049 h 2305049"/>
              <a:gd name="connsiteX27" fmla="*/ 1805292 w 8212268"/>
              <a:gd name="connsiteY27" fmla="*/ 2305049 h 2305049"/>
              <a:gd name="connsiteX28" fmla="*/ 1054134 w 8212268"/>
              <a:gd name="connsiteY28" fmla="*/ 2305049 h 2305049"/>
              <a:gd name="connsiteX29" fmla="*/ 384183 w 8212268"/>
              <a:gd name="connsiteY29" fmla="*/ 2305049 h 2305049"/>
              <a:gd name="connsiteX30" fmla="*/ 0 w 8212268"/>
              <a:gd name="connsiteY30" fmla="*/ 1920866 h 2305049"/>
              <a:gd name="connsiteX31" fmla="*/ 0 w 8212268"/>
              <a:gd name="connsiteY31" fmla="*/ 1424005 h 2305049"/>
              <a:gd name="connsiteX32" fmla="*/ 0 w 8212268"/>
              <a:gd name="connsiteY32" fmla="*/ 896411 h 2305049"/>
              <a:gd name="connsiteX33" fmla="*/ 0 w 8212268"/>
              <a:gd name="connsiteY33" fmla="*/ 384183 h 2305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8212268" h="2305049" fill="none" extrusionOk="0">
                <a:moveTo>
                  <a:pt x="0" y="384183"/>
                </a:moveTo>
                <a:cubicBezTo>
                  <a:pt x="31736" y="185505"/>
                  <a:pt x="138421" y="9441"/>
                  <a:pt x="384183" y="0"/>
                </a:cubicBezTo>
                <a:cubicBezTo>
                  <a:pt x="538078" y="27490"/>
                  <a:pt x="969373" y="30926"/>
                  <a:pt x="1135340" y="0"/>
                </a:cubicBezTo>
                <a:cubicBezTo>
                  <a:pt x="1301307" y="-30926"/>
                  <a:pt x="1463129" y="-10151"/>
                  <a:pt x="1588742" y="0"/>
                </a:cubicBezTo>
                <a:cubicBezTo>
                  <a:pt x="1714355" y="10151"/>
                  <a:pt x="2048314" y="723"/>
                  <a:pt x="2339899" y="0"/>
                </a:cubicBezTo>
                <a:cubicBezTo>
                  <a:pt x="2631484" y="-723"/>
                  <a:pt x="2815351" y="33871"/>
                  <a:pt x="3165495" y="0"/>
                </a:cubicBezTo>
                <a:cubicBezTo>
                  <a:pt x="3515639" y="-33871"/>
                  <a:pt x="3478099" y="-20972"/>
                  <a:pt x="3618897" y="0"/>
                </a:cubicBezTo>
                <a:cubicBezTo>
                  <a:pt x="3759695" y="20972"/>
                  <a:pt x="4019603" y="19028"/>
                  <a:pt x="4146737" y="0"/>
                </a:cubicBezTo>
                <a:cubicBezTo>
                  <a:pt x="4273871" y="-19028"/>
                  <a:pt x="4619598" y="-13815"/>
                  <a:pt x="4897894" y="0"/>
                </a:cubicBezTo>
                <a:cubicBezTo>
                  <a:pt x="5176190" y="13815"/>
                  <a:pt x="5270551" y="-12263"/>
                  <a:pt x="5500174" y="0"/>
                </a:cubicBezTo>
                <a:cubicBezTo>
                  <a:pt x="5729797" y="12263"/>
                  <a:pt x="5883797" y="-8080"/>
                  <a:pt x="6176892" y="0"/>
                </a:cubicBezTo>
                <a:cubicBezTo>
                  <a:pt x="6469987" y="8080"/>
                  <a:pt x="6765752" y="15897"/>
                  <a:pt x="6928050" y="0"/>
                </a:cubicBezTo>
                <a:cubicBezTo>
                  <a:pt x="7090348" y="-15897"/>
                  <a:pt x="7409233" y="23236"/>
                  <a:pt x="7828085" y="0"/>
                </a:cubicBezTo>
                <a:cubicBezTo>
                  <a:pt x="8091766" y="-10689"/>
                  <a:pt x="8208502" y="166641"/>
                  <a:pt x="8212268" y="384183"/>
                </a:cubicBezTo>
                <a:cubicBezTo>
                  <a:pt x="8199998" y="526135"/>
                  <a:pt x="8213110" y="749504"/>
                  <a:pt x="8212268" y="896411"/>
                </a:cubicBezTo>
                <a:cubicBezTo>
                  <a:pt x="8211426" y="1043318"/>
                  <a:pt x="8214330" y="1181682"/>
                  <a:pt x="8212268" y="1377905"/>
                </a:cubicBezTo>
                <a:cubicBezTo>
                  <a:pt x="8210206" y="1574128"/>
                  <a:pt x="8214444" y="1688583"/>
                  <a:pt x="8212268" y="1920866"/>
                </a:cubicBezTo>
                <a:cubicBezTo>
                  <a:pt x="8226919" y="2098793"/>
                  <a:pt x="8000019" y="2292073"/>
                  <a:pt x="7828085" y="2305049"/>
                </a:cubicBezTo>
                <a:cubicBezTo>
                  <a:pt x="7611364" y="2314297"/>
                  <a:pt x="7545667" y="2287660"/>
                  <a:pt x="7374684" y="2305049"/>
                </a:cubicBezTo>
                <a:cubicBezTo>
                  <a:pt x="7203701" y="2322438"/>
                  <a:pt x="6874560" y="2277361"/>
                  <a:pt x="6697965" y="2305049"/>
                </a:cubicBezTo>
                <a:cubicBezTo>
                  <a:pt x="6521370" y="2332737"/>
                  <a:pt x="6168953" y="2286560"/>
                  <a:pt x="5946808" y="2305049"/>
                </a:cubicBezTo>
                <a:cubicBezTo>
                  <a:pt x="5724663" y="2323538"/>
                  <a:pt x="5638040" y="2289200"/>
                  <a:pt x="5344529" y="2305049"/>
                </a:cubicBezTo>
                <a:cubicBezTo>
                  <a:pt x="5051018" y="2320898"/>
                  <a:pt x="4814900" y="2269195"/>
                  <a:pt x="4593371" y="2305049"/>
                </a:cubicBezTo>
                <a:cubicBezTo>
                  <a:pt x="4371842" y="2340903"/>
                  <a:pt x="4253195" y="2299149"/>
                  <a:pt x="4139970" y="2305049"/>
                </a:cubicBezTo>
                <a:cubicBezTo>
                  <a:pt x="4026745" y="2310949"/>
                  <a:pt x="3857111" y="2290243"/>
                  <a:pt x="3686569" y="2305049"/>
                </a:cubicBezTo>
                <a:cubicBezTo>
                  <a:pt x="3516027" y="2319855"/>
                  <a:pt x="3256149" y="2298705"/>
                  <a:pt x="2935411" y="2305049"/>
                </a:cubicBezTo>
                <a:cubicBezTo>
                  <a:pt x="2614673" y="2311393"/>
                  <a:pt x="2538427" y="2325454"/>
                  <a:pt x="2258693" y="2305049"/>
                </a:cubicBezTo>
                <a:cubicBezTo>
                  <a:pt x="1978959" y="2284644"/>
                  <a:pt x="1943853" y="2302768"/>
                  <a:pt x="1805292" y="2305049"/>
                </a:cubicBezTo>
                <a:cubicBezTo>
                  <a:pt x="1666731" y="2307330"/>
                  <a:pt x="1241366" y="2333494"/>
                  <a:pt x="1054134" y="2305049"/>
                </a:cubicBezTo>
                <a:cubicBezTo>
                  <a:pt x="866902" y="2276604"/>
                  <a:pt x="556966" y="2316122"/>
                  <a:pt x="384183" y="2305049"/>
                </a:cubicBezTo>
                <a:cubicBezTo>
                  <a:pt x="167654" y="2302833"/>
                  <a:pt x="-1444" y="2128328"/>
                  <a:pt x="0" y="1920866"/>
                </a:cubicBezTo>
                <a:cubicBezTo>
                  <a:pt x="-4829" y="1771562"/>
                  <a:pt x="10699" y="1541495"/>
                  <a:pt x="0" y="1424005"/>
                </a:cubicBezTo>
                <a:cubicBezTo>
                  <a:pt x="-10699" y="1306515"/>
                  <a:pt x="23829" y="1016725"/>
                  <a:pt x="0" y="896411"/>
                </a:cubicBezTo>
                <a:cubicBezTo>
                  <a:pt x="-23829" y="776097"/>
                  <a:pt x="7542" y="567909"/>
                  <a:pt x="0" y="384183"/>
                </a:cubicBezTo>
                <a:close/>
              </a:path>
              <a:path w="8212268" h="2305049" stroke="0" extrusionOk="0">
                <a:moveTo>
                  <a:pt x="0" y="384183"/>
                </a:moveTo>
                <a:cubicBezTo>
                  <a:pt x="12033" y="176338"/>
                  <a:pt x="164384" y="-43898"/>
                  <a:pt x="384183" y="0"/>
                </a:cubicBezTo>
                <a:cubicBezTo>
                  <a:pt x="593570" y="7570"/>
                  <a:pt x="766424" y="6168"/>
                  <a:pt x="912023" y="0"/>
                </a:cubicBezTo>
                <a:cubicBezTo>
                  <a:pt x="1057622" y="-6168"/>
                  <a:pt x="1199853" y="-19552"/>
                  <a:pt x="1439864" y="0"/>
                </a:cubicBezTo>
                <a:cubicBezTo>
                  <a:pt x="1679875" y="19552"/>
                  <a:pt x="1990740" y="-13108"/>
                  <a:pt x="2191021" y="0"/>
                </a:cubicBezTo>
                <a:cubicBezTo>
                  <a:pt x="2391302" y="13108"/>
                  <a:pt x="2718962" y="32759"/>
                  <a:pt x="3016617" y="0"/>
                </a:cubicBezTo>
                <a:cubicBezTo>
                  <a:pt x="3314272" y="-32759"/>
                  <a:pt x="3395116" y="-3615"/>
                  <a:pt x="3693336" y="0"/>
                </a:cubicBezTo>
                <a:cubicBezTo>
                  <a:pt x="3991556" y="3615"/>
                  <a:pt x="4081241" y="11444"/>
                  <a:pt x="4295615" y="0"/>
                </a:cubicBezTo>
                <a:cubicBezTo>
                  <a:pt x="4509989" y="-11444"/>
                  <a:pt x="4656063" y="-19543"/>
                  <a:pt x="4749016" y="0"/>
                </a:cubicBezTo>
                <a:cubicBezTo>
                  <a:pt x="4841969" y="19543"/>
                  <a:pt x="5198293" y="16393"/>
                  <a:pt x="5425735" y="0"/>
                </a:cubicBezTo>
                <a:cubicBezTo>
                  <a:pt x="5653177" y="-16393"/>
                  <a:pt x="5956299" y="29485"/>
                  <a:pt x="6102453" y="0"/>
                </a:cubicBezTo>
                <a:cubicBezTo>
                  <a:pt x="6248607" y="-29485"/>
                  <a:pt x="6463501" y="21471"/>
                  <a:pt x="6630293" y="0"/>
                </a:cubicBezTo>
                <a:cubicBezTo>
                  <a:pt x="6797085" y="-21471"/>
                  <a:pt x="6912718" y="3683"/>
                  <a:pt x="7083695" y="0"/>
                </a:cubicBezTo>
                <a:cubicBezTo>
                  <a:pt x="7254672" y="-3683"/>
                  <a:pt x="7555341" y="-35935"/>
                  <a:pt x="7828085" y="0"/>
                </a:cubicBezTo>
                <a:cubicBezTo>
                  <a:pt x="8003676" y="8504"/>
                  <a:pt x="8201661" y="177151"/>
                  <a:pt x="8212268" y="384183"/>
                </a:cubicBezTo>
                <a:cubicBezTo>
                  <a:pt x="8197471" y="592281"/>
                  <a:pt x="8198650" y="749696"/>
                  <a:pt x="8212268" y="927144"/>
                </a:cubicBezTo>
                <a:cubicBezTo>
                  <a:pt x="8225886" y="1104592"/>
                  <a:pt x="8236721" y="1297977"/>
                  <a:pt x="8212268" y="1439372"/>
                </a:cubicBezTo>
                <a:cubicBezTo>
                  <a:pt x="8187815" y="1580767"/>
                  <a:pt x="8205395" y="1767751"/>
                  <a:pt x="8212268" y="1920866"/>
                </a:cubicBezTo>
                <a:cubicBezTo>
                  <a:pt x="8206699" y="2147948"/>
                  <a:pt x="8083254" y="2325905"/>
                  <a:pt x="7828085" y="2305049"/>
                </a:cubicBezTo>
                <a:cubicBezTo>
                  <a:pt x="7613128" y="2322893"/>
                  <a:pt x="7507362" y="2294303"/>
                  <a:pt x="7374684" y="2305049"/>
                </a:cubicBezTo>
                <a:cubicBezTo>
                  <a:pt x="7242006" y="2315795"/>
                  <a:pt x="7057253" y="2292514"/>
                  <a:pt x="6846843" y="2305049"/>
                </a:cubicBezTo>
                <a:cubicBezTo>
                  <a:pt x="6636433" y="2317584"/>
                  <a:pt x="6447075" y="2311231"/>
                  <a:pt x="6095686" y="2305049"/>
                </a:cubicBezTo>
                <a:cubicBezTo>
                  <a:pt x="5744297" y="2298867"/>
                  <a:pt x="5849472" y="2299455"/>
                  <a:pt x="5642285" y="2305049"/>
                </a:cubicBezTo>
                <a:cubicBezTo>
                  <a:pt x="5435098" y="2310643"/>
                  <a:pt x="5053225" y="2313044"/>
                  <a:pt x="4816688" y="2305049"/>
                </a:cubicBezTo>
                <a:cubicBezTo>
                  <a:pt x="4580151" y="2297054"/>
                  <a:pt x="4431785" y="2309018"/>
                  <a:pt x="4139970" y="2305049"/>
                </a:cubicBezTo>
                <a:cubicBezTo>
                  <a:pt x="3848155" y="2301080"/>
                  <a:pt x="3671963" y="2296560"/>
                  <a:pt x="3388813" y="2305049"/>
                </a:cubicBezTo>
                <a:cubicBezTo>
                  <a:pt x="3105663" y="2313538"/>
                  <a:pt x="2972824" y="2333919"/>
                  <a:pt x="2786533" y="2305049"/>
                </a:cubicBezTo>
                <a:cubicBezTo>
                  <a:pt x="2600242" y="2276179"/>
                  <a:pt x="2260844" y="2277551"/>
                  <a:pt x="2035376" y="2305049"/>
                </a:cubicBezTo>
                <a:cubicBezTo>
                  <a:pt x="1809908" y="2332547"/>
                  <a:pt x="1710773" y="2305548"/>
                  <a:pt x="1433096" y="2305049"/>
                </a:cubicBezTo>
                <a:cubicBezTo>
                  <a:pt x="1155419" y="2304550"/>
                  <a:pt x="757420" y="2351848"/>
                  <a:pt x="384183" y="2305049"/>
                </a:cubicBezTo>
                <a:cubicBezTo>
                  <a:pt x="176474" y="2278215"/>
                  <a:pt x="-2032" y="2112469"/>
                  <a:pt x="0" y="1920866"/>
                </a:cubicBezTo>
                <a:cubicBezTo>
                  <a:pt x="-23486" y="1768628"/>
                  <a:pt x="1222" y="1545221"/>
                  <a:pt x="0" y="1439372"/>
                </a:cubicBezTo>
                <a:cubicBezTo>
                  <a:pt x="-1222" y="1333523"/>
                  <a:pt x="-12226" y="1140708"/>
                  <a:pt x="0" y="942511"/>
                </a:cubicBezTo>
                <a:cubicBezTo>
                  <a:pt x="12226" y="744314"/>
                  <a:pt x="-7187" y="587006"/>
                  <a:pt x="0" y="384183"/>
                </a:cubicBezTo>
                <a:close/>
              </a:path>
            </a:pathLst>
          </a:custGeom>
          <a:ln w="38100">
            <a:solidFill>
              <a:srgbClr val="925743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24309558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vi-VN" sz="4400" dirty="0">
                <a:solidFill>
                  <a:srgbClr val="C71A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 gì có vảy, có vây, bơi dưới nước.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C71A29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4" name="Nhóm 19">
            <a:extLst>
              <a:ext uri="{FF2B5EF4-FFF2-40B4-BE49-F238E27FC236}">
                <a16:creationId xmlns:a16="http://schemas.microsoft.com/office/drawing/2014/main" id="{F39F8718-1A27-4FB0-F10E-AAAA37FF887A}"/>
              </a:ext>
            </a:extLst>
          </p:cNvPr>
          <p:cNvGrpSpPr/>
          <p:nvPr/>
        </p:nvGrpSpPr>
        <p:grpSpPr>
          <a:xfrm>
            <a:off x="4238625" y="2690946"/>
            <a:ext cx="4086223" cy="3241975"/>
            <a:chOff x="2615649" y="4137667"/>
            <a:chExt cx="3388673" cy="2590559"/>
          </a:xfrm>
        </p:grpSpPr>
        <p:pic>
          <p:nvPicPr>
            <p:cNvPr id="25" name="Hình ảnh 20">
              <a:extLst>
                <a:ext uri="{FF2B5EF4-FFF2-40B4-BE49-F238E27FC236}">
                  <a16:creationId xmlns:a16="http://schemas.microsoft.com/office/drawing/2014/main" id="{F2157032-DAEA-22C2-BCEB-61B61EEDD9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1121" b="69100" l="7648" r="37142">
                          <a14:foregroundMark x1="32448" y1="28889" x2="33698" y2="30463"/>
                          <a14:foregroundMark x1="36823" y1="32593" x2="36354" y2="31667"/>
                          <a14:foregroundMark x1="36823" y1="40093" x2="36823" y2="40093"/>
                          <a14:foregroundMark x1="36615" y1="37407" x2="36823" y2="417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61" t="15124" r="59171" b="24903"/>
            <a:stretch/>
          </p:blipFill>
          <p:spPr>
            <a:xfrm rot="20870430">
              <a:off x="2800773" y="4137667"/>
              <a:ext cx="2667594" cy="2440890"/>
            </a:xfrm>
            <a:prstGeom prst="rect">
              <a:avLst/>
            </a:prstGeom>
          </p:spPr>
        </p:pic>
        <p:grpSp>
          <p:nvGrpSpPr>
            <p:cNvPr id="26" name="Nhóm 21">
              <a:extLst>
                <a:ext uri="{FF2B5EF4-FFF2-40B4-BE49-F238E27FC236}">
                  <a16:creationId xmlns:a16="http://schemas.microsoft.com/office/drawing/2014/main" id="{B0C1427F-C0F9-91B0-95EB-BADC84D85241}"/>
                </a:ext>
              </a:extLst>
            </p:cNvPr>
            <p:cNvGrpSpPr/>
            <p:nvPr/>
          </p:nvGrpSpPr>
          <p:grpSpPr>
            <a:xfrm>
              <a:off x="2615649" y="5998386"/>
              <a:ext cx="3388673" cy="729840"/>
              <a:chOff x="1157527" y="5389726"/>
              <a:chExt cx="3401224" cy="940290"/>
            </a:xfrm>
          </p:grpSpPr>
          <p:sp>
            <p:nvSpPr>
              <p:cNvPr id="27" name="Hình chữ nhật: Góc Tròn 22">
                <a:extLst>
                  <a:ext uri="{FF2B5EF4-FFF2-40B4-BE49-F238E27FC236}">
                    <a16:creationId xmlns:a16="http://schemas.microsoft.com/office/drawing/2014/main" id="{29455D46-EC90-83E1-F77E-718459D30104}"/>
                  </a:ext>
                </a:extLst>
              </p:cNvPr>
              <p:cNvSpPr/>
              <p:nvPr/>
            </p:nvSpPr>
            <p:spPr>
              <a:xfrm>
                <a:off x="1157527" y="5389726"/>
                <a:ext cx="3401224" cy="940290"/>
              </a:xfrm>
              <a:prstGeom prst="roundRect">
                <a:avLst/>
              </a:prstGeom>
              <a:solidFill>
                <a:srgbClr val="FFFF00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92D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TextBox 12">
                <a:extLst>
                  <a:ext uri="{FF2B5EF4-FFF2-40B4-BE49-F238E27FC236}">
                    <a16:creationId xmlns:a16="http://schemas.microsoft.com/office/drawing/2014/main" id="{BD069283-CC48-DD21-A486-8D37D5BEDB05}"/>
                  </a:ext>
                </a:extLst>
              </p:cNvPr>
              <p:cNvSpPr txBox="1"/>
              <p:nvPr/>
            </p:nvSpPr>
            <p:spPr>
              <a:xfrm>
                <a:off x="1181313" y="5472845"/>
                <a:ext cx="3274373" cy="7287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 err="1">
                    <a:ln w="0"/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Đáp</a:t>
                </a:r>
                <a:r>
                  <a:rPr kumimoji="0" lang="en-US" sz="4000" b="1" i="0" u="none" strike="noStrike" kern="1200" cap="none" spc="0" normalizeH="0" baseline="0" noProof="0" dirty="0">
                    <a:ln w="0"/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0"/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án</a:t>
                </a:r>
                <a:r>
                  <a:rPr kumimoji="0" lang="en-US" sz="4000" b="1" i="0" u="none" strike="noStrike" kern="1200" cap="none" spc="0" normalizeH="0" baseline="0" noProof="0" dirty="0">
                    <a:ln w="0"/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: Con </a:t>
                </a:r>
                <a:r>
                  <a:rPr kumimoji="0" lang="en-US" sz="4000" b="1" i="0" u="none" strike="noStrike" kern="1200" cap="none" spc="0" normalizeH="0" baseline="0" noProof="0" dirty="0" err="1">
                    <a:ln w="0"/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cá</a:t>
                </a:r>
                <a:endParaRPr kumimoji="0" lang="en-US" sz="4000" b="1" i="0" u="none" strike="noStrike" kern="1200" cap="none" spc="0" normalizeH="0" baseline="0" noProof="0" dirty="0">
                  <a:ln w="0"/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03409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0261C07-C42A-4461-AC00-D0E75B1924D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9" r="553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F7E6103-D4C5-47C3-A6AC-13B86018D40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5" t="8499" r="12098"/>
          <a:stretch/>
        </p:blipFill>
        <p:spPr>
          <a:xfrm flipH="1">
            <a:off x="312805" y="2631486"/>
            <a:ext cx="4116319" cy="39992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8F4DDA7-AC76-4081-93C7-66192E7BCF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1811" y="1868655"/>
            <a:ext cx="5572227" cy="3444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700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A5E4DBC-ED20-409C-9000-5AA467B254D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9" r="553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0A9D71C-97CB-4FAA-AE45-FA3D95EE83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5" t="10430" r="46646" b="11190"/>
          <a:stretch/>
        </p:blipFill>
        <p:spPr>
          <a:xfrm>
            <a:off x="-1293469" y="-296698"/>
            <a:ext cx="14110309" cy="7451396"/>
          </a:xfrm>
          <a:prstGeom prst="rect">
            <a:avLst/>
          </a:prstGeom>
        </p:spPr>
      </p:pic>
      <p:sp>
        <p:nvSpPr>
          <p:cNvPr id="10" name="Lưu Đồ: Thay đổi Tiến Trình 14">
            <a:extLst>
              <a:ext uri="{FF2B5EF4-FFF2-40B4-BE49-F238E27FC236}">
                <a16:creationId xmlns:a16="http://schemas.microsoft.com/office/drawing/2014/main" id="{237990CF-2A34-4417-A61F-7C49EE867274}"/>
              </a:ext>
            </a:extLst>
          </p:cNvPr>
          <p:cNvSpPr/>
          <p:nvPr/>
        </p:nvSpPr>
        <p:spPr>
          <a:xfrm>
            <a:off x="141250" y="142651"/>
            <a:ext cx="11909500" cy="1000350"/>
          </a:xfrm>
          <a:custGeom>
            <a:avLst/>
            <a:gdLst>
              <a:gd name="connsiteX0" fmla="*/ 0 w 11909500"/>
              <a:gd name="connsiteY0" fmla="*/ 166725 h 1000350"/>
              <a:gd name="connsiteX1" fmla="*/ 166725 w 11909500"/>
              <a:gd name="connsiteY1" fmla="*/ 0 h 1000350"/>
              <a:gd name="connsiteX2" fmla="*/ 731909 w 11909500"/>
              <a:gd name="connsiteY2" fmla="*/ 0 h 1000350"/>
              <a:gd name="connsiteX3" fmla="*/ 1065571 w 11909500"/>
              <a:gd name="connsiteY3" fmla="*/ 0 h 1000350"/>
              <a:gd name="connsiteX4" fmla="*/ 1514994 w 11909500"/>
              <a:gd name="connsiteY4" fmla="*/ 0 h 1000350"/>
              <a:gd name="connsiteX5" fmla="*/ 2195938 w 11909500"/>
              <a:gd name="connsiteY5" fmla="*/ 0 h 1000350"/>
              <a:gd name="connsiteX6" fmla="*/ 2529601 w 11909500"/>
              <a:gd name="connsiteY6" fmla="*/ 0 h 1000350"/>
              <a:gd name="connsiteX7" fmla="*/ 3210545 w 11909500"/>
              <a:gd name="connsiteY7" fmla="*/ 0 h 1000350"/>
              <a:gd name="connsiteX8" fmla="*/ 4123010 w 11909500"/>
              <a:gd name="connsiteY8" fmla="*/ 0 h 1000350"/>
              <a:gd name="connsiteX9" fmla="*/ 4803954 w 11909500"/>
              <a:gd name="connsiteY9" fmla="*/ 0 h 1000350"/>
              <a:gd name="connsiteX10" fmla="*/ 5600659 w 11909500"/>
              <a:gd name="connsiteY10" fmla="*/ 0 h 1000350"/>
              <a:gd name="connsiteX11" fmla="*/ 6165843 w 11909500"/>
              <a:gd name="connsiteY11" fmla="*/ 0 h 1000350"/>
              <a:gd name="connsiteX12" fmla="*/ 6962547 w 11909500"/>
              <a:gd name="connsiteY12" fmla="*/ 0 h 1000350"/>
              <a:gd name="connsiteX13" fmla="*/ 7296210 w 11909500"/>
              <a:gd name="connsiteY13" fmla="*/ 0 h 1000350"/>
              <a:gd name="connsiteX14" fmla="*/ 7629873 w 11909500"/>
              <a:gd name="connsiteY14" fmla="*/ 0 h 1000350"/>
              <a:gd name="connsiteX15" fmla="*/ 8426577 w 11909500"/>
              <a:gd name="connsiteY15" fmla="*/ 0 h 1000350"/>
              <a:gd name="connsiteX16" fmla="*/ 9107521 w 11909500"/>
              <a:gd name="connsiteY16" fmla="*/ 0 h 1000350"/>
              <a:gd name="connsiteX17" fmla="*/ 9441184 w 11909500"/>
              <a:gd name="connsiteY17" fmla="*/ 0 h 1000350"/>
              <a:gd name="connsiteX18" fmla="*/ 10237889 w 11909500"/>
              <a:gd name="connsiteY18" fmla="*/ 0 h 1000350"/>
              <a:gd name="connsiteX19" fmla="*/ 10687312 w 11909500"/>
              <a:gd name="connsiteY19" fmla="*/ 0 h 1000350"/>
              <a:gd name="connsiteX20" fmla="*/ 11742775 w 11909500"/>
              <a:gd name="connsiteY20" fmla="*/ 0 h 1000350"/>
              <a:gd name="connsiteX21" fmla="*/ 11909500 w 11909500"/>
              <a:gd name="connsiteY21" fmla="*/ 166725 h 1000350"/>
              <a:gd name="connsiteX22" fmla="*/ 11909500 w 11909500"/>
              <a:gd name="connsiteY22" fmla="*/ 833625 h 1000350"/>
              <a:gd name="connsiteX23" fmla="*/ 11742775 w 11909500"/>
              <a:gd name="connsiteY23" fmla="*/ 1000350 h 1000350"/>
              <a:gd name="connsiteX24" fmla="*/ 11409112 w 11909500"/>
              <a:gd name="connsiteY24" fmla="*/ 1000350 h 1000350"/>
              <a:gd name="connsiteX25" fmla="*/ 10728168 w 11909500"/>
              <a:gd name="connsiteY25" fmla="*/ 1000350 h 1000350"/>
              <a:gd name="connsiteX26" fmla="*/ 10394506 w 11909500"/>
              <a:gd name="connsiteY26" fmla="*/ 1000350 h 1000350"/>
              <a:gd name="connsiteX27" fmla="*/ 9597801 w 11909500"/>
              <a:gd name="connsiteY27" fmla="*/ 1000350 h 1000350"/>
              <a:gd name="connsiteX28" fmla="*/ 9032617 w 11909500"/>
              <a:gd name="connsiteY28" fmla="*/ 1000350 h 1000350"/>
              <a:gd name="connsiteX29" fmla="*/ 8120152 w 11909500"/>
              <a:gd name="connsiteY29" fmla="*/ 1000350 h 1000350"/>
              <a:gd name="connsiteX30" fmla="*/ 7439208 w 11909500"/>
              <a:gd name="connsiteY30" fmla="*/ 1000350 h 1000350"/>
              <a:gd name="connsiteX31" fmla="*/ 6642504 w 11909500"/>
              <a:gd name="connsiteY31" fmla="*/ 1000350 h 1000350"/>
              <a:gd name="connsiteX32" fmla="*/ 6193080 w 11909500"/>
              <a:gd name="connsiteY32" fmla="*/ 1000350 h 1000350"/>
              <a:gd name="connsiteX33" fmla="*/ 5396376 w 11909500"/>
              <a:gd name="connsiteY33" fmla="*/ 1000350 h 1000350"/>
              <a:gd name="connsiteX34" fmla="*/ 4483911 w 11909500"/>
              <a:gd name="connsiteY34" fmla="*/ 1000350 h 1000350"/>
              <a:gd name="connsiteX35" fmla="*/ 4034488 w 11909500"/>
              <a:gd name="connsiteY35" fmla="*/ 1000350 h 1000350"/>
              <a:gd name="connsiteX36" fmla="*/ 3469304 w 11909500"/>
              <a:gd name="connsiteY36" fmla="*/ 1000350 h 1000350"/>
              <a:gd name="connsiteX37" fmla="*/ 3019881 w 11909500"/>
              <a:gd name="connsiteY37" fmla="*/ 1000350 h 1000350"/>
              <a:gd name="connsiteX38" fmla="*/ 2338937 w 11909500"/>
              <a:gd name="connsiteY38" fmla="*/ 1000350 h 1000350"/>
              <a:gd name="connsiteX39" fmla="*/ 1426472 w 11909500"/>
              <a:gd name="connsiteY39" fmla="*/ 1000350 h 1000350"/>
              <a:gd name="connsiteX40" fmla="*/ 977048 w 11909500"/>
              <a:gd name="connsiteY40" fmla="*/ 1000350 h 1000350"/>
              <a:gd name="connsiteX41" fmla="*/ 166725 w 11909500"/>
              <a:gd name="connsiteY41" fmla="*/ 1000350 h 1000350"/>
              <a:gd name="connsiteX42" fmla="*/ 0 w 11909500"/>
              <a:gd name="connsiteY42" fmla="*/ 833625 h 1000350"/>
              <a:gd name="connsiteX43" fmla="*/ 0 w 11909500"/>
              <a:gd name="connsiteY43" fmla="*/ 166725 h 1000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1909500" h="1000350" fill="none" extrusionOk="0">
                <a:moveTo>
                  <a:pt x="0" y="166725"/>
                </a:moveTo>
                <a:cubicBezTo>
                  <a:pt x="5679" y="74891"/>
                  <a:pt x="84725" y="10289"/>
                  <a:pt x="166725" y="0"/>
                </a:cubicBezTo>
                <a:cubicBezTo>
                  <a:pt x="423930" y="-4899"/>
                  <a:pt x="508276" y="16480"/>
                  <a:pt x="731909" y="0"/>
                </a:cubicBezTo>
                <a:cubicBezTo>
                  <a:pt x="955542" y="-16480"/>
                  <a:pt x="905279" y="10305"/>
                  <a:pt x="1065571" y="0"/>
                </a:cubicBezTo>
                <a:cubicBezTo>
                  <a:pt x="1225863" y="-10305"/>
                  <a:pt x="1387758" y="-18891"/>
                  <a:pt x="1514994" y="0"/>
                </a:cubicBezTo>
                <a:cubicBezTo>
                  <a:pt x="1642230" y="18891"/>
                  <a:pt x="1926307" y="30824"/>
                  <a:pt x="2195938" y="0"/>
                </a:cubicBezTo>
                <a:cubicBezTo>
                  <a:pt x="2465569" y="-30824"/>
                  <a:pt x="2374918" y="4490"/>
                  <a:pt x="2529601" y="0"/>
                </a:cubicBezTo>
                <a:cubicBezTo>
                  <a:pt x="2684284" y="-4490"/>
                  <a:pt x="3003729" y="-27352"/>
                  <a:pt x="3210545" y="0"/>
                </a:cubicBezTo>
                <a:cubicBezTo>
                  <a:pt x="3417361" y="27352"/>
                  <a:pt x="3860118" y="44002"/>
                  <a:pt x="4123010" y="0"/>
                </a:cubicBezTo>
                <a:cubicBezTo>
                  <a:pt x="4385902" y="-44002"/>
                  <a:pt x="4641360" y="-21428"/>
                  <a:pt x="4803954" y="0"/>
                </a:cubicBezTo>
                <a:cubicBezTo>
                  <a:pt x="4966548" y="21428"/>
                  <a:pt x="5267652" y="20026"/>
                  <a:pt x="5600659" y="0"/>
                </a:cubicBezTo>
                <a:cubicBezTo>
                  <a:pt x="5933667" y="-20026"/>
                  <a:pt x="5923680" y="-2247"/>
                  <a:pt x="6165843" y="0"/>
                </a:cubicBezTo>
                <a:cubicBezTo>
                  <a:pt x="6408006" y="2247"/>
                  <a:pt x="6793971" y="-30444"/>
                  <a:pt x="6962547" y="0"/>
                </a:cubicBezTo>
                <a:cubicBezTo>
                  <a:pt x="7131123" y="30444"/>
                  <a:pt x="7210416" y="-14812"/>
                  <a:pt x="7296210" y="0"/>
                </a:cubicBezTo>
                <a:cubicBezTo>
                  <a:pt x="7382004" y="14812"/>
                  <a:pt x="7509724" y="-3730"/>
                  <a:pt x="7629873" y="0"/>
                </a:cubicBezTo>
                <a:cubicBezTo>
                  <a:pt x="7750022" y="3730"/>
                  <a:pt x="8257101" y="-317"/>
                  <a:pt x="8426577" y="0"/>
                </a:cubicBezTo>
                <a:cubicBezTo>
                  <a:pt x="8596053" y="317"/>
                  <a:pt x="8774498" y="4601"/>
                  <a:pt x="9107521" y="0"/>
                </a:cubicBezTo>
                <a:cubicBezTo>
                  <a:pt x="9440544" y="-4601"/>
                  <a:pt x="9282303" y="12442"/>
                  <a:pt x="9441184" y="0"/>
                </a:cubicBezTo>
                <a:cubicBezTo>
                  <a:pt x="9600065" y="-12442"/>
                  <a:pt x="10066808" y="14356"/>
                  <a:pt x="10237889" y="0"/>
                </a:cubicBezTo>
                <a:cubicBezTo>
                  <a:pt x="10408971" y="-14356"/>
                  <a:pt x="10543982" y="-3166"/>
                  <a:pt x="10687312" y="0"/>
                </a:cubicBezTo>
                <a:cubicBezTo>
                  <a:pt x="10830642" y="3166"/>
                  <a:pt x="11493659" y="-38452"/>
                  <a:pt x="11742775" y="0"/>
                </a:cubicBezTo>
                <a:cubicBezTo>
                  <a:pt x="11837736" y="-11092"/>
                  <a:pt x="11894326" y="76211"/>
                  <a:pt x="11909500" y="166725"/>
                </a:cubicBezTo>
                <a:cubicBezTo>
                  <a:pt x="11921019" y="424035"/>
                  <a:pt x="11938632" y="517072"/>
                  <a:pt x="11909500" y="833625"/>
                </a:cubicBezTo>
                <a:cubicBezTo>
                  <a:pt x="11903734" y="931456"/>
                  <a:pt x="11840046" y="1002608"/>
                  <a:pt x="11742775" y="1000350"/>
                </a:cubicBezTo>
                <a:cubicBezTo>
                  <a:pt x="11659186" y="998506"/>
                  <a:pt x="11503036" y="1016251"/>
                  <a:pt x="11409112" y="1000350"/>
                </a:cubicBezTo>
                <a:cubicBezTo>
                  <a:pt x="11315188" y="984449"/>
                  <a:pt x="10934948" y="1012854"/>
                  <a:pt x="10728168" y="1000350"/>
                </a:cubicBezTo>
                <a:cubicBezTo>
                  <a:pt x="10521388" y="987846"/>
                  <a:pt x="10529033" y="995115"/>
                  <a:pt x="10394506" y="1000350"/>
                </a:cubicBezTo>
                <a:cubicBezTo>
                  <a:pt x="10259979" y="1005585"/>
                  <a:pt x="9849926" y="1010267"/>
                  <a:pt x="9597801" y="1000350"/>
                </a:cubicBezTo>
                <a:cubicBezTo>
                  <a:pt x="9345677" y="990433"/>
                  <a:pt x="9153434" y="989952"/>
                  <a:pt x="9032617" y="1000350"/>
                </a:cubicBezTo>
                <a:cubicBezTo>
                  <a:pt x="8911800" y="1010748"/>
                  <a:pt x="8320904" y="988612"/>
                  <a:pt x="8120152" y="1000350"/>
                </a:cubicBezTo>
                <a:cubicBezTo>
                  <a:pt x="7919401" y="1012088"/>
                  <a:pt x="7689290" y="982941"/>
                  <a:pt x="7439208" y="1000350"/>
                </a:cubicBezTo>
                <a:cubicBezTo>
                  <a:pt x="7189126" y="1017759"/>
                  <a:pt x="6873922" y="1015514"/>
                  <a:pt x="6642504" y="1000350"/>
                </a:cubicBezTo>
                <a:cubicBezTo>
                  <a:pt x="6411086" y="985186"/>
                  <a:pt x="6350084" y="985801"/>
                  <a:pt x="6193080" y="1000350"/>
                </a:cubicBezTo>
                <a:cubicBezTo>
                  <a:pt x="6036076" y="1014899"/>
                  <a:pt x="5633223" y="982040"/>
                  <a:pt x="5396376" y="1000350"/>
                </a:cubicBezTo>
                <a:cubicBezTo>
                  <a:pt x="5159529" y="1018660"/>
                  <a:pt x="4885780" y="1032008"/>
                  <a:pt x="4483911" y="1000350"/>
                </a:cubicBezTo>
                <a:cubicBezTo>
                  <a:pt x="4082043" y="968692"/>
                  <a:pt x="4124780" y="1011432"/>
                  <a:pt x="4034488" y="1000350"/>
                </a:cubicBezTo>
                <a:cubicBezTo>
                  <a:pt x="3944196" y="989268"/>
                  <a:pt x="3589637" y="1025782"/>
                  <a:pt x="3469304" y="1000350"/>
                </a:cubicBezTo>
                <a:cubicBezTo>
                  <a:pt x="3348971" y="974918"/>
                  <a:pt x="3193882" y="1003446"/>
                  <a:pt x="3019881" y="1000350"/>
                </a:cubicBezTo>
                <a:cubicBezTo>
                  <a:pt x="2845880" y="997254"/>
                  <a:pt x="2590410" y="979998"/>
                  <a:pt x="2338937" y="1000350"/>
                </a:cubicBezTo>
                <a:cubicBezTo>
                  <a:pt x="2087464" y="1020702"/>
                  <a:pt x="1629244" y="1029720"/>
                  <a:pt x="1426472" y="1000350"/>
                </a:cubicBezTo>
                <a:cubicBezTo>
                  <a:pt x="1223701" y="970980"/>
                  <a:pt x="1137594" y="1020925"/>
                  <a:pt x="977048" y="1000350"/>
                </a:cubicBezTo>
                <a:cubicBezTo>
                  <a:pt x="816502" y="979775"/>
                  <a:pt x="427100" y="1021239"/>
                  <a:pt x="166725" y="1000350"/>
                </a:cubicBezTo>
                <a:cubicBezTo>
                  <a:pt x="71426" y="1002861"/>
                  <a:pt x="18648" y="929353"/>
                  <a:pt x="0" y="833625"/>
                </a:cubicBezTo>
                <a:cubicBezTo>
                  <a:pt x="-16357" y="526018"/>
                  <a:pt x="13474" y="390747"/>
                  <a:pt x="0" y="166725"/>
                </a:cubicBezTo>
                <a:close/>
              </a:path>
              <a:path w="11909500" h="1000350" stroke="0" extrusionOk="0">
                <a:moveTo>
                  <a:pt x="0" y="166725"/>
                </a:moveTo>
                <a:cubicBezTo>
                  <a:pt x="3479" y="75898"/>
                  <a:pt x="73910" y="-4234"/>
                  <a:pt x="166725" y="0"/>
                </a:cubicBezTo>
                <a:cubicBezTo>
                  <a:pt x="309230" y="17619"/>
                  <a:pt x="411148" y="14804"/>
                  <a:pt x="616148" y="0"/>
                </a:cubicBezTo>
                <a:cubicBezTo>
                  <a:pt x="821148" y="-14804"/>
                  <a:pt x="898309" y="4777"/>
                  <a:pt x="1065571" y="0"/>
                </a:cubicBezTo>
                <a:cubicBezTo>
                  <a:pt x="1232833" y="-4777"/>
                  <a:pt x="1530368" y="-7657"/>
                  <a:pt x="1862276" y="0"/>
                </a:cubicBezTo>
                <a:cubicBezTo>
                  <a:pt x="2194185" y="7657"/>
                  <a:pt x="2538868" y="26677"/>
                  <a:pt x="2774741" y="0"/>
                </a:cubicBezTo>
                <a:cubicBezTo>
                  <a:pt x="3010615" y="-26677"/>
                  <a:pt x="3309263" y="-21950"/>
                  <a:pt x="3455685" y="0"/>
                </a:cubicBezTo>
                <a:cubicBezTo>
                  <a:pt x="3602107" y="21950"/>
                  <a:pt x="3893561" y="23458"/>
                  <a:pt x="4020869" y="0"/>
                </a:cubicBezTo>
                <a:cubicBezTo>
                  <a:pt x="4148177" y="-23458"/>
                  <a:pt x="4256485" y="9810"/>
                  <a:pt x="4354531" y="0"/>
                </a:cubicBezTo>
                <a:cubicBezTo>
                  <a:pt x="4452577" y="-9810"/>
                  <a:pt x="4734229" y="-31543"/>
                  <a:pt x="5035475" y="0"/>
                </a:cubicBezTo>
                <a:cubicBezTo>
                  <a:pt x="5336721" y="31543"/>
                  <a:pt x="5419385" y="22068"/>
                  <a:pt x="5716420" y="0"/>
                </a:cubicBezTo>
                <a:cubicBezTo>
                  <a:pt x="6013455" y="-22068"/>
                  <a:pt x="6045911" y="-17192"/>
                  <a:pt x="6165843" y="0"/>
                </a:cubicBezTo>
                <a:cubicBezTo>
                  <a:pt x="6285775" y="17192"/>
                  <a:pt x="6360510" y="7365"/>
                  <a:pt x="6499505" y="0"/>
                </a:cubicBezTo>
                <a:cubicBezTo>
                  <a:pt x="6638500" y="-7365"/>
                  <a:pt x="6704329" y="-7079"/>
                  <a:pt x="6833168" y="0"/>
                </a:cubicBezTo>
                <a:cubicBezTo>
                  <a:pt x="6962007" y="7079"/>
                  <a:pt x="7381627" y="40282"/>
                  <a:pt x="7745633" y="0"/>
                </a:cubicBezTo>
                <a:cubicBezTo>
                  <a:pt x="8109639" y="-40282"/>
                  <a:pt x="8180384" y="18007"/>
                  <a:pt x="8310817" y="0"/>
                </a:cubicBezTo>
                <a:cubicBezTo>
                  <a:pt x="8441250" y="-18007"/>
                  <a:pt x="8654155" y="-15148"/>
                  <a:pt x="8760240" y="0"/>
                </a:cubicBezTo>
                <a:cubicBezTo>
                  <a:pt x="8866325" y="15148"/>
                  <a:pt x="9105899" y="15655"/>
                  <a:pt x="9441184" y="0"/>
                </a:cubicBezTo>
                <a:cubicBezTo>
                  <a:pt x="9776469" y="-15655"/>
                  <a:pt x="9837740" y="18870"/>
                  <a:pt x="10006368" y="0"/>
                </a:cubicBezTo>
                <a:cubicBezTo>
                  <a:pt x="10174996" y="-18870"/>
                  <a:pt x="10174201" y="-1320"/>
                  <a:pt x="10340030" y="0"/>
                </a:cubicBezTo>
                <a:cubicBezTo>
                  <a:pt x="10505859" y="1320"/>
                  <a:pt x="10804344" y="-31851"/>
                  <a:pt x="11136735" y="0"/>
                </a:cubicBezTo>
                <a:cubicBezTo>
                  <a:pt x="11469127" y="31851"/>
                  <a:pt x="11445164" y="2250"/>
                  <a:pt x="11742775" y="0"/>
                </a:cubicBezTo>
                <a:cubicBezTo>
                  <a:pt x="11831130" y="-5631"/>
                  <a:pt x="11896919" y="85245"/>
                  <a:pt x="11909500" y="166725"/>
                </a:cubicBezTo>
                <a:cubicBezTo>
                  <a:pt x="11920723" y="322258"/>
                  <a:pt x="11927416" y="567602"/>
                  <a:pt x="11909500" y="833625"/>
                </a:cubicBezTo>
                <a:cubicBezTo>
                  <a:pt x="11902472" y="919771"/>
                  <a:pt x="11836922" y="1000168"/>
                  <a:pt x="11742775" y="1000350"/>
                </a:cubicBezTo>
                <a:cubicBezTo>
                  <a:pt x="11390259" y="989408"/>
                  <a:pt x="11295959" y="964796"/>
                  <a:pt x="10946070" y="1000350"/>
                </a:cubicBezTo>
                <a:cubicBezTo>
                  <a:pt x="10596182" y="1035904"/>
                  <a:pt x="10571054" y="973228"/>
                  <a:pt x="10380887" y="1000350"/>
                </a:cubicBezTo>
                <a:cubicBezTo>
                  <a:pt x="10190720" y="1027472"/>
                  <a:pt x="9845015" y="993586"/>
                  <a:pt x="9584182" y="1000350"/>
                </a:cubicBezTo>
                <a:cubicBezTo>
                  <a:pt x="9323349" y="1007114"/>
                  <a:pt x="9157091" y="1019974"/>
                  <a:pt x="9018999" y="1000350"/>
                </a:cubicBezTo>
                <a:cubicBezTo>
                  <a:pt x="8880907" y="980726"/>
                  <a:pt x="8450032" y="1016670"/>
                  <a:pt x="8106533" y="1000350"/>
                </a:cubicBezTo>
                <a:cubicBezTo>
                  <a:pt x="7763034" y="984030"/>
                  <a:pt x="7917076" y="992976"/>
                  <a:pt x="7772871" y="1000350"/>
                </a:cubicBezTo>
                <a:cubicBezTo>
                  <a:pt x="7628666" y="1007724"/>
                  <a:pt x="7530164" y="996500"/>
                  <a:pt x="7323448" y="1000350"/>
                </a:cubicBezTo>
                <a:cubicBezTo>
                  <a:pt x="7116732" y="1004200"/>
                  <a:pt x="6829114" y="981497"/>
                  <a:pt x="6642504" y="1000350"/>
                </a:cubicBezTo>
                <a:cubicBezTo>
                  <a:pt x="6455894" y="1019203"/>
                  <a:pt x="6269422" y="1025342"/>
                  <a:pt x="6077320" y="1000350"/>
                </a:cubicBezTo>
                <a:cubicBezTo>
                  <a:pt x="5885218" y="975358"/>
                  <a:pt x="5740701" y="992120"/>
                  <a:pt x="5627897" y="1000350"/>
                </a:cubicBezTo>
                <a:cubicBezTo>
                  <a:pt x="5515093" y="1008580"/>
                  <a:pt x="5051344" y="970767"/>
                  <a:pt x="4715432" y="1000350"/>
                </a:cubicBezTo>
                <a:cubicBezTo>
                  <a:pt x="4379520" y="1029933"/>
                  <a:pt x="4509368" y="995591"/>
                  <a:pt x="4381769" y="1000350"/>
                </a:cubicBezTo>
                <a:cubicBezTo>
                  <a:pt x="4254170" y="1005109"/>
                  <a:pt x="4134828" y="1018924"/>
                  <a:pt x="3932346" y="1000350"/>
                </a:cubicBezTo>
                <a:cubicBezTo>
                  <a:pt x="3729864" y="981776"/>
                  <a:pt x="3720872" y="991799"/>
                  <a:pt x="3598683" y="1000350"/>
                </a:cubicBezTo>
                <a:cubicBezTo>
                  <a:pt x="3476494" y="1008901"/>
                  <a:pt x="3014493" y="996229"/>
                  <a:pt x="2801979" y="1000350"/>
                </a:cubicBezTo>
                <a:cubicBezTo>
                  <a:pt x="2589465" y="1004471"/>
                  <a:pt x="2099494" y="1040999"/>
                  <a:pt x="1889514" y="1000350"/>
                </a:cubicBezTo>
                <a:cubicBezTo>
                  <a:pt x="1679535" y="959701"/>
                  <a:pt x="1647901" y="985411"/>
                  <a:pt x="1555851" y="1000350"/>
                </a:cubicBezTo>
                <a:cubicBezTo>
                  <a:pt x="1463801" y="1015289"/>
                  <a:pt x="1284620" y="1009845"/>
                  <a:pt x="1106428" y="1000350"/>
                </a:cubicBezTo>
                <a:cubicBezTo>
                  <a:pt x="928236" y="990855"/>
                  <a:pt x="364171" y="974131"/>
                  <a:pt x="166725" y="1000350"/>
                </a:cubicBezTo>
                <a:cubicBezTo>
                  <a:pt x="65706" y="1014844"/>
                  <a:pt x="-17888" y="919296"/>
                  <a:pt x="0" y="833625"/>
                </a:cubicBezTo>
                <a:cubicBezTo>
                  <a:pt x="29089" y="514358"/>
                  <a:pt x="-21520" y="375804"/>
                  <a:pt x="0" y="166725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rgbClr val="925743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24309558">
                  <a:prstGeom prst="flowChartAlternateProcess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Quan sát và nhận xét về lớp bao phủ cơ thể và cách di chuyển của con vật trong các hình sau đây.</a:t>
            </a:r>
            <a:endParaRPr lang="en-US" sz="28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9F6F8CF-5998-478A-A5EA-12BD173685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9650" y="1309687"/>
            <a:ext cx="6838950" cy="21050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490CDD0-931B-4E5A-8AB2-78E479DA09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1000" y="1347787"/>
            <a:ext cx="2324100" cy="19716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2A75F44-A6D9-45A8-BC3F-88A5E74F02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0050" y="3567112"/>
            <a:ext cx="4533900" cy="200977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9B5D9E0-7022-4460-B370-15936221E0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43475" y="3614737"/>
            <a:ext cx="6924675" cy="200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7024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F7A2C55-810B-4152-93C1-C06AC998433A}"/>
              </a:ext>
            </a:extLst>
          </p:cNvPr>
          <p:cNvSpPr/>
          <p:nvPr/>
        </p:nvSpPr>
        <p:spPr>
          <a:xfrm>
            <a:off x="514350" y="352425"/>
            <a:ext cx="11163300" cy="6191250"/>
          </a:xfrm>
          <a:prstGeom prst="roundRect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F42E78-7738-416C-BDA6-79EC4D527221}"/>
              </a:ext>
            </a:extLst>
          </p:cNvPr>
          <p:cNvSpPr txBox="1"/>
          <p:nvPr/>
        </p:nvSpPr>
        <p:spPr>
          <a:xfrm>
            <a:off x="3324225" y="168885"/>
            <a:ext cx="5895974" cy="646331"/>
          </a:xfrm>
          <a:custGeom>
            <a:avLst/>
            <a:gdLst>
              <a:gd name="connsiteX0" fmla="*/ 0 w 5895974"/>
              <a:gd name="connsiteY0" fmla="*/ 0 h 646331"/>
              <a:gd name="connsiteX1" fmla="*/ 707517 w 5895974"/>
              <a:gd name="connsiteY1" fmla="*/ 0 h 646331"/>
              <a:gd name="connsiteX2" fmla="*/ 1238155 w 5895974"/>
              <a:gd name="connsiteY2" fmla="*/ 0 h 646331"/>
              <a:gd name="connsiteX3" fmla="*/ 1945671 w 5895974"/>
              <a:gd name="connsiteY3" fmla="*/ 0 h 646331"/>
              <a:gd name="connsiteX4" fmla="*/ 2476309 w 5895974"/>
              <a:gd name="connsiteY4" fmla="*/ 0 h 646331"/>
              <a:gd name="connsiteX5" fmla="*/ 3006947 w 5895974"/>
              <a:gd name="connsiteY5" fmla="*/ 0 h 646331"/>
              <a:gd name="connsiteX6" fmla="*/ 3596544 w 5895974"/>
              <a:gd name="connsiteY6" fmla="*/ 0 h 646331"/>
              <a:gd name="connsiteX7" fmla="*/ 4127182 w 5895974"/>
              <a:gd name="connsiteY7" fmla="*/ 0 h 646331"/>
              <a:gd name="connsiteX8" fmla="*/ 4657819 w 5895974"/>
              <a:gd name="connsiteY8" fmla="*/ 0 h 646331"/>
              <a:gd name="connsiteX9" fmla="*/ 5306377 w 5895974"/>
              <a:gd name="connsiteY9" fmla="*/ 0 h 646331"/>
              <a:gd name="connsiteX10" fmla="*/ 5895974 w 5895974"/>
              <a:gd name="connsiteY10" fmla="*/ 0 h 646331"/>
              <a:gd name="connsiteX11" fmla="*/ 5895974 w 5895974"/>
              <a:gd name="connsiteY11" fmla="*/ 336092 h 646331"/>
              <a:gd name="connsiteX12" fmla="*/ 5895974 w 5895974"/>
              <a:gd name="connsiteY12" fmla="*/ 646331 h 646331"/>
              <a:gd name="connsiteX13" fmla="*/ 5306377 w 5895974"/>
              <a:gd name="connsiteY13" fmla="*/ 646331 h 646331"/>
              <a:gd name="connsiteX14" fmla="*/ 4598860 w 5895974"/>
              <a:gd name="connsiteY14" fmla="*/ 646331 h 646331"/>
              <a:gd name="connsiteX15" fmla="*/ 4127182 w 5895974"/>
              <a:gd name="connsiteY15" fmla="*/ 646331 h 646331"/>
              <a:gd name="connsiteX16" fmla="*/ 3596544 w 5895974"/>
              <a:gd name="connsiteY16" fmla="*/ 646331 h 646331"/>
              <a:gd name="connsiteX17" fmla="*/ 2889027 w 5895974"/>
              <a:gd name="connsiteY17" fmla="*/ 646331 h 646331"/>
              <a:gd name="connsiteX18" fmla="*/ 2181510 w 5895974"/>
              <a:gd name="connsiteY18" fmla="*/ 646331 h 646331"/>
              <a:gd name="connsiteX19" fmla="*/ 1768792 w 5895974"/>
              <a:gd name="connsiteY19" fmla="*/ 646331 h 646331"/>
              <a:gd name="connsiteX20" fmla="*/ 1120235 w 5895974"/>
              <a:gd name="connsiteY20" fmla="*/ 646331 h 646331"/>
              <a:gd name="connsiteX21" fmla="*/ 648557 w 5895974"/>
              <a:gd name="connsiteY21" fmla="*/ 646331 h 646331"/>
              <a:gd name="connsiteX22" fmla="*/ 0 w 5895974"/>
              <a:gd name="connsiteY22" fmla="*/ 646331 h 646331"/>
              <a:gd name="connsiteX23" fmla="*/ 0 w 5895974"/>
              <a:gd name="connsiteY23" fmla="*/ 310239 h 646331"/>
              <a:gd name="connsiteX24" fmla="*/ 0 w 5895974"/>
              <a:gd name="connsiteY24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895974" h="646331" fill="none" extrusionOk="0">
                <a:moveTo>
                  <a:pt x="0" y="0"/>
                </a:moveTo>
                <a:cubicBezTo>
                  <a:pt x="346893" y="-39430"/>
                  <a:pt x="374617" y="9906"/>
                  <a:pt x="707517" y="0"/>
                </a:cubicBezTo>
                <a:cubicBezTo>
                  <a:pt x="1040417" y="-9906"/>
                  <a:pt x="998240" y="21005"/>
                  <a:pt x="1238155" y="0"/>
                </a:cubicBezTo>
                <a:cubicBezTo>
                  <a:pt x="1478070" y="-21005"/>
                  <a:pt x="1765326" y="36297"/>
                  <a:pt x="1945671" y="0"/>
                </a:cubicBezTo>
                <a:cubicBezTo>
                  <a:pt x="2126016" y="-36297"/>
                  <a:pt x="2300385" y="22134"/>
                  <a:pt x="2476309" y="0"/>
                </a:cubicBezTo>
                <a:cubicBezTo>
                  <a:pt x="2652233" y="-22134"/>
                  <a:pt x="2819566" y="43202"/>
                  <a:pt x="3006947" y="0"/>
                </a:cubicBezTo>
                <a:cubicBezTo>
                  <a:pt x="3194328" y="-43202"/>
                  <a:pt x="3352131" y="64699"/>
                  <a:pt x="3596544" y="0"/>
                </a:cubicBezTo>
                <a:cubicBezTo>
                  <a:pt x="3840957" y="-64699"/>
                  <a:pt x="3979625" y="63339"/>
                  <a:pt x="4127182" y="0"/>
                </a:cubicBezTo>
                <a:cubicBezTo>
                  <a:pt x="4274739" y="-63339"/>
                  <a:pt x="4503465" y="31906"/>
                  <a:pt x="4657819" y="0"/>
                </a:cubicBezTo>
                <a:cubicBezTo>
                  <a:pt x="4812173" y="-31906"/>
                  <a:pt x="5010565" y="37324"/>
                  <a:pt x="5306377" y="0"/>
                </a:cubicBezTo>
                <a:cubicBezTo>
                  <a:pt x="5602189" y="-37324"/>
                  <a:pt x="5637660" y="7311"/>
                  <a:pt x="5895974" y="0"/>
                </a:cubicBezTo>
                <a:cubicBezTo>
                  <a:pt x="5908608" y="144509"/>
                  <a:pt x="5866790" y="204347"/>
                  <a:pt x="5895974" y="336092"/>
                </a:cubicBezTo>
                <a:cubicBezTo>
                  <a:pt x="5925158" y="467837"/>
                  <a:pt x="5894833" y="535169"/>
                  <a:pt x="5895974" y="646331"/>
                </a:cubicBezTo>
                <a:cubicBezTo>
                  <a:pt x="5750703" y="656030"/>
                  <a:pt x="5496173" y="606471"/>
                  <a:pt x="5306377" y="646331"/>
                </a:cubicBezTo>
                <a:cubicBezTo>
                  <a:pt x="5116581" y="686191"/>
                  <a:pt x="4862150" y="609124"/>
                  <a:pt x="4598860" y="646331"/>
                </a:cubicBezTo>
                <a:cubicBezTo>
                  <a:pt x="4335570" y="683538"/>
                  <a:pt x="4360565" y="646036"/>
                  <a:pt x="4127182" y="646331"/>
                </a:cubicBezTo>
                <a:cubicBezTo>
                  <a:pt x="3893799" y="646626"/>
                  <a:pt x="3765620" y="619974"/>
                  <a:pt x="3596544" y="646331"/>
                </a:cubicBezTo>
                <a:cubicBezTo>
                  <a:pt x="3427468" y="672688"/>
                  <a:pt x="3061414" y="625711"/>
                  <a:pt x="2889027" y="646331"/>
                </a:cubicBezTo>
                <a:cubicBezTo>
                  <a:pt x="2716640" y="666951"/>
                  <a:pt x="2418961" y="577376"/>
                  <a:pt x="2181510" y="646331"/>
                </a:cubicBezTo>
                <a:cubicBezTo>
                  <a:pt x="1944059" y="715286"/>
                  <a:pt x="1941021" y="609962"/>
                  <a:pt x="1768792" y="646331"/>
                </a:cubicBezTo>
                <a:cubicBezTo>
                  <a:pt x="1596563" y="682700"/>
                  <a:pt x="1429617" y="606259"/>
                  <a:pt x="1120235" y="646331"/>
                </a:cubicBezTo>
                <a:cubicBezTo>
                  <a:pt x="810853" y="686403"/>
                  <a:pt x="870016" y="643130"/>
                  <a:pt x="648557" y="646331"/>
                </a:cubicBezTo>
                <a:cubicBezTo>
                  <a:pt x="427098" y="649532"/>
                  <a:pt x="133623" y="578833"/>
                  <a:pt x="0" y="646331"/>
                </a:cubicBezTo>
                <a:cubicBezTo>
                  <a:pt x="-35838" y="503386"/>
                  <a:pt x="8747" y="391387"/>
                  <a:pt x="0" y="310239"/>
                </a:cubicBezTo>
                <a:cubicBezTo>
                  <a:pt x="-8747" y="229091"/>
                  <a:pt x="35190" y="62169"/>
                  <a:pt x="0" y="0"/>
                </a:cubicBezTo>
                <a:close/>
              </a:path>
              <a:path w="5895974" h="646331" stroke="0" extrusionOk="0">
                <a:moveTo>
                  <a:pt x="0" y="0"/>
                </a:moveTo>
                <a:cubicBezTo>
                  <a:pt x="133683" y="-1354"/>
                  <a:pt x="360719" y="9985"/>
                  <a:pt x="471678" y="0"/>
                </a:cubicBezTo>
                <a:cubicBezTo>
                  <a:pt x="582637" y="-9985"/>
                  <a:pt x="884618" y="30240"/>
                  <a:pt x="1179195" y="0"/>
                </a:cubicBezTo>
                <a:cubicBezTo>
                  <a:pt x="1473772" y="-30240"/>
                  <a:pt x="1547900" y="19504"/>
                  <a:pt x="1650873" y="0"/>
                </a:cubicBezTo>
                <a:cubicBezTo>
                  <a:pt x="1753846" y="-19504"/>
                  <a:pt x="2141624" y="20204"/>
                  <a:pt x="2358390" y="0"/>
                </a:cubicBezTo>
                <a:cubicBezTo>
                  <a:pt x="2575156" y="-20204"/>
                  <a:pt x="2672073" y="36709"/>
                  <a:pt x="2771108" y="0"/>
                </a:cubicBezTo>
                <a:cubicBezTo>
                  <a:pt x="2870143" y="-36709"/>
                  <a:pt x="3146430" y="53293"/>
                  <a:pt x="3301745" y="0"/>
                </a:cubicBezTo>
                <a:cubicBezTo>
                  <a:pt x="3457060" y="-53293"/>
                  <a:pt x="3710292" y="15272"/>
                  <a:pt x="3832383" y="0"/>
                </a:cubicBezTo>
                <a:cubicBezTo>
                  <a:pt x="3954474" y="-15272"/>
                  <a:pt x="4166435" y="63414"/>
                  <a:pt x="4421981" y="0"/>
                </a:cubicBezTo>
                <a:cubicBezTo>
                  <a:pt x="4677527" y="-63414"/>
                  <a:pt x="4750854" y="54679"/>
                  <a:pt x="5011578" y="0"/>
                </a:cubicBezTo>
                <a:cubicBezTo>
                  <a:pt x="5272302" y="-54679"/>
                  <a:pt x="5563986" y="105253"/>
                  <a:pt x="5895974" y="0"/>
                </a:cubicBezTo>
                <a:cubicBezTo>
                  <a:pt x="5930235" y="145951"/>
                  <a:pt x="5863725" y="194420"/>
                  <a:pt x="5895974" y="329629"/>
                </a:cubicBezTo>
                <a:cubicBezTo>
                  <a:pt x="5928223" y="464838"/>
                  <a:pt x="5894032" y="531359"/>
                  <a:pt x="5895974" y="646331"/>
                </a:cubicBezTo>
                <a:cubicBezTo>
                  <a:pt x="5601840" y="652815"/>
                  <a:pt x="5448281" y="622564"/>
                  <a:pt x="5188457" y="646331"/>
                </a:cubicBezTo>
                <a:cubicBezTo>
                  <a:pt x="4928633" y="670098"/>
                  <a:pt x="4952420" y="630868"/>
                  <a:pt x="4775739" y="646331"/>
                </a:cubicBezTo>
                <a:cubicBezTo>
                  <a:pt x="4599058" y="661794"/>
                  <a:pt x="4405839" y="604512"/>
                  <a:pt x="4245101" y="646331"/>
                </a:cubicBezTo>
                <a:cubicBezTo>
                  <a:pt x="4084363" y="688150"/>
                  <a:pt x="3891296" y="600485"/>
                  <a:pt x="3596544" y="646331"/>
                </a:cubicBezTo>
                <a:cubicBezTo>
                  <a:pt x="3301792" y="692177"/>
                  <a:pt x="3119959" y="583975"/>
                  <a:pt x="2889027" y="646331"/>
                </a:cubicBezTo>
                <a:cubicBezTo>
                  <a:pt x="2658095" y="708687"/>
                  <a:pt x="2436846" y="623450"/>
                  <a:pt x="2299430" y="646331"/>
                </a:cubicBezTo>
                <a:cubicBezTo>
                  <a:pt x="2162014" y="669212"/>
                  <a:pt x="1972966" y="609766"/>
                  <a:pt x="1886712" y="646331"/>
                </a:cubicBezTo>
                <a:cubicBezTo>
                  <a:pt x="1800458" y="682896"/>
                  <a:pt x="1535505" y="634754"/>
                  <a:pt x="1356074" y="646331"/>
                </a:cubicBezTo>
                <a:cubicBezTo>
                  <a:pt x="1176643" y="657908"/>
                  <a:pt x="1102856" y="633231"/>
                  <a:pt x="884396" y="646331"/>
                </a:cubicBezTo>
                <a:cubicBezTo>
                  <a:pt x="665936" y="659431"/>
                  <a:pt x="349626" y="600876"/>
                  <a:pt x="0" y="646331"/>
                </a:cubicBezTo>
                <a:cubicBezTo>
                  <a:pt x="-3467" y="527666"/>
                  <a:pt x="34907" y="399529"/>
                  <a:pt x="0" y="323166"/>
                </a:cubicBezTo>
                <a:cubicBezTo>
                  <a:pt x="-34907" y="246803"/>
                  <a:pt x="9218" y="150088"/>
                  <a:pt x="0" y="0"/>
                </a:cubicBezTo>
                <a:close/>
              </a:path>
            </a:pathLst>
          </a:custGeom>
          <a:solidFill>
            <a:srgbClr val="FFFF00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40289970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Hoàn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thành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phiếu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bài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tập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F64E02A-9E96-46E0-ABFD-98E8D740E0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0488860"/>
              </p:ext>
            </p:extLst>
          </p:nvPr>
        </p:nvGraphicFramePr>
        <p:xfrm>
          <a:off x="1666876" y="977900"/>
          <a:ext cx="8467724" cy="4728625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1342446">
                  <a:extLst>
                    <a:ext uri="{9D8B030D-6E8A-4147-A177-3AD203B41FA5}">
                      <a16:colId xmlns:a16="http://schemas.microsoft.com/office/drawing/2014/main" val="3656818106"/>
                    </a:ext>
                  </a:extLst>
                </a:gridCol>
                <a:gridCol w="2888700">
                  <a:extLst>
                    <a:ext uri="{9D8B030D-6E8A-4147-A177-3AD203B41FA5}">
                      <a16:colId xmlns:a16="http://schemas.microsoft.com/office/drawing/2014/main" val="4000495321"/>
                    </a:ext>
                  </a:extLst>
                </a:gridCol>
                <a:gridCol w="1913118">
                  <a:extLst>
                    <a:ext uri="{9D8B030D-6E8A-4147-A177-3AD203B41FA5}">
                      <a16:colId xmlns:a16="http://schemas.microsoft.com/office/drawing/2014/main" val="1163176581"/>
                    </a:ext>
                  </a:extLst>
                </a:gridCol>
                <a:gridCol w="2323460">
                  <a:extLst>
                    <a:ext uri="{9D8B030D-6E8A-4147-A177-3AD203B41FA5}">
                      <a16:colId xmlns:a16="http://schemas.microsoft.com/office/drawing/2014/main" val="1501876653"/>
                    </a:ext>
                  </a:extLst>
                </a:gridCol>
              </a:tblGrid>
              <a:tr h="69685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</a:rPr>
                        <a:t>Hình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3732" marR="6373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</a:rPr>
                        <a:t>Tên con vật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3732" marR="6373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</a:rPr>
                        <a:t>Lớp bao phủ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3732" marR="6373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</a:rPr>
                        <a:t>Cách di chuyển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3732" marR="63732" marT="0" marB="0"/>
                </a:tc>
                <a:extLst>
                  <a:ext uri="{0D108BD9-81ED-4DB2-BD59-A6C34878D82A}">
                    <a16:rowId xmlns:a16="http://schemas.microsoft.com/office/drawing/2014/main" val="865757181"/>
                  </a:ext>
                </a:extLst>
              </a:tr>
              <a:tr h="22099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</a:rPr>
                        <a:t>1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3732" marR="6373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</a:rPr>
                        <a:t>Con cá rô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3732" marR="6373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3732" marR="6373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3732" marR="63732" marT="0" marB="0"/>
                </a:tc>
                <a:extLst>
                  <a:ext uri="{0D108BD9-81ED-4DB2-BD59-A6C34878D82A}">
                    <a16:rowId xmlns:a16="http://schemas.microsoft.com/office/drawing/2014/main" val="4078869036"/>
                  </a:ext>
                </a:extLst>
              </a:tr>
              <a:tr h="45892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</a:rPr>
                        <a:t>2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3732" marR="6373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</a:rPr>
                        <a:t>Con bò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3732" marR="6373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3732" marR="6373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3732" marR="63732" marT="0" marB="0"/>
                </a:tc>
                <a:extLst>
                  <a:ext uri="{0D108BD9-81ED-4DB2-BD59-A6C34878D82A}">
                    <a16:rowId xmlns:a16="http://schemas.microsoft.com/office/drawing/2014/main" val="3822119688"/>
                  </a:ext>
                </a:extLst>
              </a:tr>
              <a:tr h="45892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</a:rPr>
                        <a:t>3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3732" marR="6373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</a:rPr>
                        <a:t>Con tôm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3732" marR="6373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3732" marR="6373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3732" marR="63732" marT="0" marB="0"/>
                </a:tc>
                <a:extLst>
                  <a:ext uri="{0D108BD9-81ED-4DB2-BD59-A6C34878D82A}">
                    <a16:rowId xmlns:a16="http://schemas.microsoft.com/office/drawing/2014/main" val="1657491858"/>
                  </a:ext>
                </a:extLst>
              </a:tr>
              <a:tr h="45892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</a:rPr>
                        <a:t>4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3732" marR="6373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</a:rPr>
                        <a:t>Con chim đại bàng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3732" marR="6373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3732" marR="6373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3732" marR="63732" marT="0" marB="0"/>
                </a:tc>
                <a:extLst>
                  <a:ext uri="{0D108BD9-81ED-4DB2-BD59-A6C34878D82A}">
                    <a16:rowId xmlns:a16="http://schemas.microsoft.com/office/drawing/2014/main" val="2957297363"/>
                  </a:ext>
                </a:extLst>
              </a:tr>
              <a:tr h="45892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</a:rPr>
                        <a:t>5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3732" marR="6373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</a:rPr>
                        <a:t>Con ghẹ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3732" marR="6373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3732" marR="6373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3732" marR="63732" marT="0" marB="0"/>
                </a:tc>
                <a:extLst>
                  <a:ext uri="{0D108BD9-81ED-4DB2-BD59-A6C34878D82A}">
                    <a16:rowId xmlns:a16="http://schemas.microsoft.com/office/drawing/2014/main" val="2445205018"/>
                  </a:ext>
                </a:extLst>
              </a:tr>
              <a:tr h="45892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</a:rPr>
                        <a:t>6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3732" marR="6373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</a:rPr>
                        <a:t>Con hổ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3732" marR="6373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3732" marR="6373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3732" marR="63732" marT="0" marB="0"/>
                </a:tc>
                <a:extLst>
                  <a:ext uri="{0D108BD9-81ED-4DB2-BD59-A6C34878D82A}">
                    <a16:rowId xmlns:a16="http://schemas.microsoft.com/office/drawing/2014/main" val="1903973716"/>
                  </a:ext>
                </a:extLst>
              </a:tr>
              <a:tr h="45892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</a:rPr>
                        <a:t>7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3732" marR="6373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</a:rPr>
                        <a:t>Con gà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3732" marR="6373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3732" marR="6373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3732" marR="63732" marT="0" marB="0"/>
                </a:tc>
                <a:extLst>
                  <a:ext uri="{0D108BD9-81ED-4DB2-BD59-A6C34878D82A}">
                    <a16:rowId xmlns:a16="http://schemas.microsoft.com/office/drawing/2014/main" val="4019242916"/>
                  </a:ext>
                </a:extLst>
              </a:tr>
              <a:tr h="22099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</a:rPr>
                        <a:t>8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3732" marR="6373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</a:rPr>
                        <a:t>Con rắn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3732" marR="6373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3732" marR="6373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3732" marR="63732" marT="0" marB="0"/>
                </a:tc>
                <a:extLst>
                  <a:ext uri="{0D108BD9-81ED-4DB2-BD59-A6C34878D82A}">
                    <a16:rowId xmlns:a16="http://schemas.microsoft.com/office/drawing/2014/main" val="2574758422"/>
                  </a:ext>
                </a:extLst>
              </a:tr>
              <a:tr h="45892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</a:rPr>
                        <a:t>9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3732" marR="6373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</a:rPr>
                        <a:t>Con chim sẻ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3732" marR="6373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3732" marR="6373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3732" marR="63732" marT="0" marB="0"/>
                </a:tc>
                <a:extLst>
                  <a:ext uri="{0D108BD9-81ED-4DB2-BD59-A6C34878D82A}">
                    <a16:rowId xmlns:a16="http://schemas.microsoft.com/office/drawing/2014/main" val="40558106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808116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82462" y="1966175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5167" y="282177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878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408</Words>
  <Application>Microsoft Office PowerPoint</Application>
  <PresentationFormat>Widescreen</PresentationFormat>
  <Paragraphs>98</Paragraphs>
  <Slides>19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Arial</vt:lpstr>
      <vt:lpstr>Calibri</vt:lpstr>
      <vt:lpstr>Calibri Light</vt:lpstr>
      <vt:lpstr>Georgia</vt:lpstr>
      <vt:lpstr>Times New Roman</vt:lpstr>
      <vt:lpstr>1_Office Theme</vt:lpstr>
      <vt:lpstr>Chủ đề Office</vt:lpstr>
      <vt:lpstr>2_Office Theme</vt:lpstr>
      <vt:lpstr>1_Simple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15</cp:revision>
  <dcterms:created xsi:type="dcterms:W3CDTF">2022-12-23T10:15:05Z</dcterms:created>
  <dcterms:modified xsi:type="dcterms:W3CDTF">2022-12-23T11:49:07Z</dcterms:modified>
</cp:coreProperties>
</file>