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61" r:id="rId3"/>
    <p:sldId id="262" r:id="rId4"/>
    <p:sldId id="280" r:id="rId5"/>
    <p:sldId id="263" r:id="rId6"/>
    <p:sldId id="264" r:id="rId7"/>
    <p:sldId id="258" r:id="rId8"/>
    <p:sldId id="260" r:id="rId9"/>
    <p:sldId id="259" r:id="rId10"/>
    <p:sldId id="257" r:id="rId11"/>
    <p:sldId id="265" r:id="rId12"/>
    <p:sldId id="266" r:id="rId13"/>
    <p:sldId id="267" r:id="rId14"/>
    <p:sldId id="269" r:id="rId15"/>
    <p:sldId id="268" r:id="rId16"/>
    <p:sldId id="271" r:id="rId17"/>
    <p:sldId id="272" r:id="rId18"/>
    <p:sldId id="270" r:id="rId19"/>
    <p:sldId id="273" r:id="rId20"/>
    <p:sldId id="276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8B755-4871-475D-A3A2-AA628D53A767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B0F9-843E-45A1-A4CF-2FB15137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2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B0F9-843E-45A1-A4CF-2FB15137FD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6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3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6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5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2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22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24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5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7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A2AC-FB14-4AB6-B034-2D751BF06E96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2858221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52622"/>
          <a:stretch/>
        </p:blipFill>
        <p:spPr bwMode="auto">
          <a:xfrm>
            <a:off x="1056409" y="533399"/>
            <a:ext cx="7239000" cy="50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33400" y="5569525"/>
            <a:ext cx="8001000" cy="75507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ngạt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9727" r="4077" b="1507"/>
          <a:stretch/>
        </p:blipFill>
        <p:spPr bwMode="auto">
          <a:xfrm>
            <a:off x="720435" y="484920"/>
            <a:ext cx="740525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191500" y="5860466"/>
            <a:ext cx="66294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73"/>
          <a:stretch/>
        </p:blipFill>
        <p:spPr bwMode="auto">
          <a:xfrm>
            <a:off x="734300" y="554190"/>
            <a:ext cx="7467600" cy="50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295400" y="5715000"/>
            <a:ext cx="6747155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nuôi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/>
          <a:stretch/>
        </p:blipFill>
        <p:spPr bwMode="auto">
          <a:xfrm>
            <a:off x="914400" y="381000"/>
            <a:ext cx="7467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326577" y="5715000"/>
            <a:ext cx="6643245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1" b="4484"/>
          <a:stretch/>
        </p:blipFill>
        <p:spPr bwMode="auto">
          <a:xfrm>
            <a:off x="658090" y="609600"/>
            <a:ext cx="8001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04800" y="5721920"/>
            <a:ext cx="84582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b="4484"/>
          <a:stretch/>
        </p:blipFill>
        <p:spPr bwMode="auto">
          <a:xfrm>
            <a:off x="685800" y="5334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33400" y="5334000"/>
            <a:ext cx="81534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lâu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nuôi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33400"/>
            <a:ext cx="9448800" cy="44993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381000" y="2362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0" y="1142999"/>
            <a:ext cx="82296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16334"/>
            <a:ext cx="976406" cy="753938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38751" y="493693"/>
            <a:ext cx="8015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5410200"/>
            <a:ext cx="2362200" cy="1403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620000" y="4648200"/>
            <a:ext cx="1295400" cy="2030212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76200" y="4648200"/>
            <a:ext cx="4044097" cy="2165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33400" y="2101294"/>
            <a:ext cx="79248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ở,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,…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194955" y="3124200"/>
            <a:ext cx="6096000" cy="2209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33400" y="381000"/>
            <a:ext cx="8271165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!</a:t>
            </a: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23741"/>
              </p:ext>
            </p:extLst>
          </p:nvPr>
        </p:nvGraphicFramePr>
        <p:xfrm>
          <a:off x="0" y="0"/>
          <a:ext cx="9036627" cy="594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7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thì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350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083" y="509736"/>
            <a:ext cx="35814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8827" y="509736"/>
            <a:ext cx="5091546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28" y="1536936"/>
            <a:ext cx="3595255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Xả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bừa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bãi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9217" y="1487730"/>
            <a:ext cx="5091546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083" y="2296180"/>
            <a:ext cx="359525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Lũ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lụt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8436" y="2010950"/>
            <a:ext cx="5146964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31" y="2941170"/>
            <a:ext cx="3609109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cạn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9217" y="2941169"/>
            <a:ext cx="5126183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54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781" y="857250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18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Tự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nhiên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Xã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hội</a:t>
            </a:r>
            <a:endParaRPr lang="en-US" sz="2175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(70)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7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9082088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685800" y="304759"/>
            <a:ext cx="4976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95877" y="1074509"/>
            <a:ext cx="869033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Thu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thập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306678" y="3429000"/>
            <a:ext cx="8740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28600" y="15240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89366" y="103906"/>
            <a:ext cx="825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E200E2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-13860" y="889593"/>
            <a:ext cx="804698" cy="695616"/>
          </a:xfrm>
          <a:prstGeom prst="flowChartConnector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35576" y="896699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1.Nhận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28649" y="1760288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2.Dự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2597087"/>
            <a:ext cx="4440382" cy="22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5" y="2649146"/>
            <a:ext cx="4662050" cy="21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11" y="4800600"/>
            <a:ext cx="5391150" cy="21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53000" y="5638800"/>
            <a:ext cx="4038600" cy="990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5606334"/>
            <a:ext cx="4419600" cy="10230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3992"/>
          <a:stretch/>
        </p:blipFill>
        <p:spPr bwMode="auto">
          <a:xfrm>
            <a:off x="0" y="762000"/>
            <a:ext cx="9144000" cy="48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41565" y="5758739"/>
            <a:ext cx="4495800" cy="117546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Cháy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rừng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mất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trốn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ngạt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94565" y="5772058"/>
            <a:ext cx="4028214" cy="691618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kiệt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3000" y="5638800"/>
            <a:ext cx="4038600" cy="7359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5606334"/>
            <a:ext cx="4419600" cy="76838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69270" y="5611639"/>
            <a:ext cx="4350330" cy="74067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Ruộng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nứt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nẻ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66855" y="5644643"/>
            <a:ext cx="3962400" cy="7076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cằn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mọc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3000" y="5638800"/>
            <a:ext cx="4038600" cy="990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5606334"/>
            <a:ext cx="4419600" cy="10230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"/>
          <a:stretch/>
        </p:blipFill>
        <p:spPr bwMode="auto">
          <a:xfrm>
            <a:off x="6926" y="6096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90042" y="5661753"/>
            <a:ext cx="4412685" cy="9953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đổ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53001" y="5754979"/>
            <a:ext cx="4038600" cy="7076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lũ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dâng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nhấn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chìm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cối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582</Words>
  <Application>Microsoft Office PowerPoint</Application>
  <PresentationFormat>On-screen Show (4:3)</PresentationFormat>
  <Paragraphs>66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Thứ ba ngày 18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58</cp:revision>
  <dcterms:created xsi:type="dcterms:W3CDTF">2022-01-15T03:07:28Z</dcterms:created>
  <dcterms:modified xsi:type="dcterms:W3CDTF">2022-01-18T03:32:02Z</dcterms:modified>
</cp:coreProperties>
</file>