
<file path=[Content_Types].xml><?xml version="1.0" encoding="utf-8"?>
<Types xmlns="http://schemas.openxmlformats.org/package/2006/content-types">
  <Default Extension="avi" ContentType="video/x-msvideo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4" r:id="rId2"/>
    <p:sldMasterId id="2147483707" r:id="rId3"/>
    <p:sldMasterId id="2147483719" r:id="rId4"/>
    <p:sldMasterId id="2147483736" r:id="rId5"/>
  </p:sldMasterIdLst>
  <p:notesMasterIdLst>
    <p:notesMasterId r:id="rId22"/>
  </p:notesMasterIdLst>
  <p:sldIdLst>
    <p:sldId id="358" r:id="rId6"/>
    <p:sldId id="363" r:id="rId7"/>
    <p:sldId id="357" r:id="rId8"/>
    <p:sldId id="315" r:id="rId9"/>
    <p:sldId id="360" r:id="rId10"/>
    <p:sldId id="355" r:id="rId11"/>
    <p:sldId id="309" r:id="rId12"/>
    <p:sldId id="347" r:id="rId13"/>
    <p:sldId id="352" r:id="rId14"/>
    <p:sldId id="353" r:id="rId15"/>
    <p:sldId id="354" r:id="rId16"/>
    <p:sldId id="361" r:id="rId17"/>
    <p:sldId id="280" r:id="rId18"/>
    <p:sldId id="341" r:id="rId19"/>
    <p:sldId id="266" r:id="rId20"/>
    <p:sldId id="356" r:id="rId21"/>
  </p:sldIdLst>
  <p:sldSz cx="12192000" cy="6858000"/>
  <p:notesSz cx="6858000" cy="9144000"/>
  <p:custDataLst>
    <p:tags r:id="rId2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153E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61" d="100"/>
          <a:sy n="61" d="100"/>
        </p:scale>
        <p:origin x="884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ags" Target="tags/tag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7CBA3F-A44A-4801-82E0-4DA4A3535B8C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7C3CE8-BA50-4528-9899-C0988EC491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3683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r>
              <a:rPr lang="zh-CN" altLang="en-US">
                <a:solidFill>
                  <a:prstClr val="black"/>
                </a:solidFill>
                <a:ea typeface="宋体"/>
              </a:rPr>
              <a:t>2016/4/15 Friday</a:t>
            </a:r>
          </a:p>
        </p:txBody>
      </p:sp>
      <p:sp>
        <p:nvSpPr>
          <p:cNvPr id="9" name="Rectangle 7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r>
              <a:rPr lang="zh-CN" altLang="en-US">
                <a:solidFill>
                  <a:prstClr val="black"/>
                </a:solidFill>
                <a:ea typeface="宋体"/>
              </a:rPr>
              <a:t>‹#›</a:t>
            </a:r>
          </a:p>
        </p:txBody>
      </p:sp>
      <p:sp>
        <p:nvSpPr>
          <p:cNvPr id="4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37891" name="Text Box 4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200">
                <a:solidFill>
                  <a:prstClr val="black"/>
                </a:solidFill>
                <a:ea typeface="宋体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34231219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08144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55808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có</a:t>
            </a:r>
            <a:r>
              <a:rPr lang="en-US" baseline="0"/>
              <a:t> thể hỏi thêm nd củng cố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7763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85455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CFB92E-1B2F-4544-B183-A608442BB6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7593C1-001E-49E7-ACA7-D00E569CBE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15E01D-C31C-4582-9955-A6969A20E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19F6BA-38E3-4F8C-81E1-D240B07E4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359772-C785-4617-8F80-04FEE8078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283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24200F-3A9C-4A4B-90E5-E32368EF3A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1C1D3D-66EA-4E6A-A0CC-30F1FE6FB5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09B718-3FD4-4889-8D56-BE6121764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4AD4B1-68F4-4530-9BC7-1C2537513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E7AF7A-EE00-4B21-9F51-3F46B1B36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4908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B721EB-B76A-45EF-9D96-2369FE357A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2D4D73-6DC5-4E8F-8478-BA0959462D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7F1BF3-CE54-470E-BA72-2BABDFF0DA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82CEBD-A137-4164-BA7C-C6CC7DCFB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9087A8-2286-4E5E-BA77-BA2B263C5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8999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1274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60002" y="1236033"/>
            <a:ext cx="7620000" cy="3751600"/>
          </a:xfrm>
          <a:prstGeom prst="rect">
            <a:avLst/>
          </a:prstGeom>
        </p:spPr>
        <p:txBody>
          <a:bodyPr spcFirstLastPara="1" wrap="square" lIns="121699" tIns="121699" rIns="121699" bIns="121699" anchor="b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9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960001" y="4987567"/>
            <a:ext cx="6038400" cy="634400"/>
          </a:xfrm>
          <a:prstGeom prst="rect">
            <a:avLst/>
          </a:prstGeom>
        </p:spPr>
        <p:txBody>
          <a:bodyPr spcFirstLastPara="1" wrap="square" lIns="121699" tIns="121699" rIns="121699" bIns="121699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227995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1092534" y="2147233"/>
            <a:ext cx="6368800" cy="2554000"/>
          </a:xfrm>
          <a:prstGeom prst="rect">
            <a:avLst/>
          </a:prstGeom>
        </p:spPr>
        <p:txBody>
          <a:bodyPr spcFirstLastPara="1" wrap="square" lIns="121699" tIns="121699" rIns="121699" bIns="121699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8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>
            <a:off x="3215167" y="1072567"/>
            <a:ext cx="2123600" cy="1122400"/>
          </a:xfrm>
          <a:prstGeom prst="rect">
            <a:avLst/>
          </a:prstGeom>
        </p:spPr>
        <p:txBody>
          <a:bodyPr spcFirstLastPara="1" wrap="square" lIns="121699" tIns="121699" rIns="121699" bIns="121699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2572568" y="4785833"/>
            <a:ext cx="3408800" cy="951200"/>
          </a:xfrm>
          <a:prstGeom prst="rect">
            <a:avLst/>
          </a:prstGeom>
        </p:spPr>
        <p:txBody>
          <a:bodyPr spcFirstLastPara="1" wrap="square" lIns="121699" tIns="121699" rIns="121699" bIns="121699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500"/>
              <a:buNone/>
              <a:defRPr/>
            </a:lvl9pPr>
          </a:lstStyle>
          <a:p>
            <a:endParaRPr/>
          </a:p>
        </p:txBody>
      </p:sp>
      <p:pic>
        <p:nvPicPr>
          <p:cNvPr id="15" name="Google Shape;15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08102" y="-1734032"/>
            <a:ext cx="9128298" cy="155040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88847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121699" tIns="121699" rIns="121699" bIns="12169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960000" y="1621003"/>
            <a:ext cx="10272000" cy="4555200"/>
          </a:xfrm>
          <a:prstGeom prst="rect">
            <a:avLst/>
          </a:prstGeom>
        </p:spPr>
        <p:txBody>
          <a:bodyPr spcFirstLastPara="1" wrap="square" lIns="121699" tIns="121699" rIns="121699" bIns="121699" anchor="t" anchorCtr="0">
            <a:noAutofit/>
          </a:bodyPr>
          <a:lstStyle>
            <a:lvl1pPr marL="608625" lvl="0" indent="-4057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600">
                <a:solidFill>
                  <a:srgbClr val="434343"/>
                </a:solidFill>
              </a:defRPr>
            </a:lvl1pPr>
            <a:lvl2pPr marL="1217249" lvl="1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825874" lvl="2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2434499" lvl="3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3043123" lvl="4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3651748" lvl="5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4260372" lvl="6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4868997" lvl="7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5477622" lvl="8" indent="-405750" rtl="0">
              <a:lnSpc>
                <a:spcPct val="115000"/>
              </a:lnSpc>
              <a:spcBef>
                <a:spcPts val="2130"/>
              </a:spcBef>
              <a:spcAft>
                <a:spcPts val="213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018447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121699" tIns="121699" rIns="121699" bIns="12169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406419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>
            <a:spLocks noGrp="1"/>
          </p:cNvSpPr>
          <p:nvPr>
            <p:ph type="title"/>
          </p:nvPr>
        </p:nvSpPr>
        <p:spPr>
          <a:xfrm>
            <a:off x="1947933" y="1597333"/>
            <a:ext cx="8265600" cy="2619200"/>
          </a:xfrm>
          <a:prstGeom prst="rect">
            <a:avLst/>
          </a:prstGeom>
        </p:spPr>
        <p:txBody>
          <a:bodyPr spcFirstLastPara="1" wrap="square" lIns="121699" tIns="121699" rIns="121699" bIns="12169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146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ubTitle" idx="1"/>
          </p:nvPr>
        </p:nvSpPr>
        <p:spPr>
          <a:xfrm>
            <a:off x="2862733" y="4098300"/>
            <a:ext cx="6497200" cy="1068000"/>
          </a:xfrm>
          <a:prstGeom prst="rect">
            <a:avLst/>
          </a:prstGeom>
        </p:spPr>
        <p:txBody>
          <a:bodyPr spcFirstLastPara="1" wrap="square" lIns="121699" tIns="121699" rIns="121699" bIns="121699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866390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3090600" y="1742800"/>
            <a:ext cx="6010800" cy="3372400"/>
          </a:xfrm>
          <a:prstGeom prst="rect">
            <a:avLst/>
          </a:prstGeom>
        </p:spPr>
        <p:txBody>
          <a:bodyPr spcFirstLastPara="1" wrap="square" lIns="121699" tIns="121699" rIns="121699" bIns="121699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33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766236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0"/>
          <p:cNvSpPr txBox="1">
            <a:spLocks noGrp="1"/>
          </p:cNvSpPr>
          <p:nvPr>
            <p:ph type="title"/>
          </p:nvPr>
        </p:nvSpPr>
        <p:spPr>
          <a:xfrm>
            <a:off x="960000" y="3047200"/>
            <a:ext cx="10272000" cy="763600"/>
          </a:xfrm>
          <a:prstGeom prst="rect">
            <a:avLst/>
          </a:prstGeom>
        </p:spPr>
        <p:txBody>
          <a:bodyPr spcFirstLastPara="1" wrap="square" lIns="121699" tIns="121699" rIns="121699" bIns="12169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877815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DC4405-338D-4980-954A-DE132D8501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3CABB3-D7F0-4B23-9D27-982CA91489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383F15-C8D2-4D72-8F84-10EAABE8C9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40DA71-78D0-47E2-B2FB-A9F672D6A0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3D3E25-1615-46E7-BE84-08CA967F0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5993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-text 2">
  <p:cSld name="One Column-text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5"/>
          <p:cNvSpPr txBox="1">
            <a:spLocks noGrp="1"/>
          </p:cNvSpPr>
          <p:nvPr>
            <p:ph type="title"/>
          </p:nvPr>
        </p:nvSpPr>
        <p:spPr>
          <a:xfrm>
            <a:off x="1947933" y="1597333"/>
            <a:ext cx="8265600" cy="2619200"/>
          </a:xfrm>
          <a:prstGeom prst="rect">
            <a:avLst/>
          </a:prstGeom>
        </p:spPr>
        <p:txBody>
          <a:bodyPr spcFirstLastPara="1" wrap="square" lIns="121699" tIns="121699" rIns="121699" bIns="12169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146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subTitle" idx="1"/>
          </p:nvPr>
        </p:nvSpPr>
        <p:spPr>
          <a:xfrm>
            <a:off x="2862733" y="4098300"/>
            <a:ext cx="6497200" cy="1068000"/>
          </a:xfrm>
          <a:prstGeom prst="rect">
            <a:avLst/>
          </a:prstGeom>
        </p:spPr>
        <p:txBody>
          <a:bodyPr spcFirstLastPara="1" wrap="square" lIns="121699" tIns="121699" rIns="121699" bIns="121699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482602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7"/>
          <p:cNvSpPr txBox="1">
            <a:spLocks noGrp="1"/>
          </p:cNvSpPr>
          <p:nvPr>
            <p:ph type="title"/>
          </p:nvPr>
        </p:nvSpPr>
        <p:spPr>
          <a:xfrm>
            <a:off x="3189200" y="4762633"/>
            <a:ext cx="5813600" cy="709200"/>
          </a:xfrm>
          <a:prstGeom prst="rect">
            <a:avLst/>
          </a:prstGeom>
        </p:spPr>
        <p:txBody>
          <a:bodyPr spcFirstLastPara="1" wrap="square" lIns="121699" tIns="121699" rIns="121699" bIns="12169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72" name="Google Shape;72;p17"/>
          <p:cNvSpPr txBox="1">
            <a:spLocks noGrp="1"/>
          </p:cNvSpPr>
          <p:nvPr>
            <p:ph type="subTitle" idx="1"/>
          </p:nvPr>
        </p:nvSpPr>
        <p:spPr>
          <a:xfrm>
            <a:off x="2608602" y="2949667"/>
            <a:ext cx="6974800" cy="1696000"/>
          </a:xfrm>
          <a:prstGeom prst="rect">
            <a:avLst/>
          </a:prstGeom>
        </p:spPr>
        <p:txBody>
          <a:bodyPr spcFirstLastPara="1" wrap="square" lIns="121699" tIns="121699" rIns="121699" bIns="121699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7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396088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 only 7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121699" tIns="121699" rIns="121699" bIns="12169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378905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9">
  <p:cSld name="Title only 9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121699" tIns="121699" rIns="121699" bIns="12169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778141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FB2C00-B77A-4A61-8A62-0575F5CED5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3493FE7-961D-4A99-8ACE-1B4C877320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582681-0908-406E-A77C-48718DB5B7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23DB4C-9D7B-40CE-A38E-F8C64BBD94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7C3F1F-0093-414F-AFCE-AFF34E932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04B9E-AD4B-4DB4-9D69-0A660BDF5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DE249A-CE96-4B28-A52A-C70BE4FAFA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81496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007446-BAA9-490A-9C2A-0B6731B903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A5345B-1521-49FF-8AF0-BBD8BC6ED1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BC4F71-6036-4848-8A08-A47F4ADB60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23DB4C-9D7B-40CE-A38E-F8C64BBD94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966F6F-A17A-4C69-B4F9-764BF1D4E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539D47-63D1-42FF-A3D3-140FEC9E5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DE249A-CE96-4B28-A52A-C70BE4FAFA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9487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48919-6C20-40A7-BEB4-1305698528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22AA8E-FD3E-47F2-A9D5-636B1D29A3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D320DD-1E96-4012-A2BD-02F1018DC0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23DB4C-9D7B-40CE-A38E-F8C64BBD94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92E7F9-3B7A-421D-B5FE-5B9A73B50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0C1433-8E3C-4DEF-915F-303E42A71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DE249A-CE96-4B28-A52A-C70BE4FAFA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8746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A3C33D-ABC0-4D45-A30C-BACA56A5A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2AE991-9416-4964-AB4A-DC4FBFE9A1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0111C1-C283-4AE1-9E1A-74D8242385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ACDB27-436C-49CD-BD3D-BB1A0B562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23DB4C-9D7B-40CE-A38E-F8C64BBD94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3C614B-D755-40E8-B372-5D871E9FA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7831D3-9474-4186-A461-42C4380D8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DE249A-CE96-4B28-A52A-C70BE4FAFA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7424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002E6B-0EC5-4049-825E-4A20B89FB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E481AE-B973-4BD2-AB74-621DFBDD3D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B27D65-2215-421E-B6E0-F8AAF58FEF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8D5DA0-F281-40B5-8349-29D4465318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A8FA55F-A9E7-4B63-99DE-BFD7929864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DACAD5A-CA8A-46B8-87D5-795F42ED4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23DB4C-9D7B-40CE-A38E-F8C64BBD94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159F8A9-C4C4-4459-80FB-C16CF5FB7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68E9FA4-BCF3-4813-B704-B06AE5D28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DE249A-CE96-4B28-A52A-C70BE4FAFA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9717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A0E56A-4DA0-46D6-B3F8-44E34B7E46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DF9BFE-5D99-40FA-BFE2-54950FC883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23DB4C-9D7B-40CE-A38E-F8C64BBD94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7E1C3B-966A-445D-817D-BEF57530D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A8BDBE-3465-48B2-B9D3-D9612F254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DE249A-CE96-4B28-A52A-C70BE4FAFA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41085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28C922-6EF4-43D4-8717-53588A94F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4FFEED-60D0-4F93-912C-E31BAE8D95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138967-6EC0-44BB-B63E-87FAD095C0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68F952-6676-4738-B7A1-E1BD4A3564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D68A08-6FF7-4B6B-8E18-776D6CD77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81376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FC8B66E-134D-4637-BC31-474478DD2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23DB4C-9D7B-40CE-A38E-F8C64BBD94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791097-5BB5-4F6F-9516-354E4E73B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30E1C7-3D76-4884-8BA3-5721395C3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DE249A-CE96-4B28-A52A-C70BE4FAFA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9989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7BB7A6-FA57-453C-BE9D-DD39E3F6E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E1DD08-7F24-494F-8477-70115CAF3D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DED2DC-CE15-45D0-AD49-5AAB87C74C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A3D7F0-13B7-4663-B2E5-BEBDACB5A2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23DB4C-9D7B-40CE-A38E-F8C64BBD94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E8B244-FA51-498D-B045-15FE8DCBE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3E17E1-BB3D-4115-A8EB-ACCACDD5A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DE249A-CE96-4B28-A52A-C70BE4FAFA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1929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8C60D-FD0D-452C-8F4C-456ED3BD24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634D05F-951A-4BE9-85E6-24030AEB86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2D22B-08DB-4D80-8F88-CD683EF68F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410540-E216-4933-AB48-79247C5B2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23DB4C-9D7B-40CE-A38E-F8C64BBD94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D61017-D823-487E-B0F1-0E5A5E175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B57D7F-122F-4E03-9788-B696855A0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DE249A-CE96-4B28-A52A-C70BE4FAFA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2657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4C4E3C-79E0-4C3E-BECF-02A963D6E8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AEAB3A-A75F-4E7C-978C-7272DFD012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F4CAC0-ABE0-4890-8CE5-ED7A50C84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23DB4C-9D7B-40CE-A38E-F8C64BBD94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17F1FD-CAA0-461A-B9A2-869A7F1AA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48D4F2-80FD-4DA3-B627-6BB4AC96A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DE249A-CE96-4B28-A52A-C70BE4FAFA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62562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15E05FF-8574-4C8A-9896-5ED75ED35C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14B78E-AD1E-4F0E-A4D8-42CE96CC2D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67291B-C6A6-469E-8982-93A8D5FA1A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23DB4C-9D7B-40CE-A38E-F8C64BBD94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7147DD-43D8-4207-ACBB-DD9F75234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EB697F-EC4C-4E3A-8E74-A0749238C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DE249A-CE96-4B28-A52A-C70BE4FAFA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628864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7CE196-D173-4EAB-BE8A-F51C5DC084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3E3BA8-2D53-4476-A333-027D5C7135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99156B-0705-4560-9FFE-DD4B4B15F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99BF91-CBAF-4138-BA50-0ECA45BADFA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719EAC-33F6-42FB-925C-34CFB7236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11145D-CDA5-4DF1-82D0-84028A8D7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46D1DE-7B50-410B-A29F-8022C275BD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929391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694A4-FEEE-4E76-B72B-740D4CA28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0ABF06-D9FD-40A2-8780-65E910E746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DD2298-A40E-4BBE-8C88-DCD683D9D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99BF91-CBAF-4138-BA50-0ECA45BADFA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24A96F-0C09-4F5D-991E-1FA0C6993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7AA56B-93A9-4F5C-AEBF-7551D1F2C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46D1DE-7B50-410B-A29F-8022C275BD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129416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B1556D-11DB-4019-9411-41B25D5B5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A97F9F-1D8B-49AC-A3AD-A6F61F8B22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AAD775-9B4F-45A7-8D7A-75C26A482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99BF91-CBAF-4138-BA50-0ECA45BADFA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2B91D5-2D4D-486D-B48C-03A7EBC732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A6124F-AE15-4422-8BFE-A9CE30B0F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46D1DE-7B50-410B-A29F-8022C275BD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447408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DD8494-D402-4023-8F78-EE96ABDC4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FC7A67-3552-47F0-889A-9E378F1358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F6BE0E-84D4-408D-84E9-72319726D3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D1427C-533F-473C-8A3F-E235550B1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99BF91-CBAF-4138-BA50-0ECA45BADFA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EC81D9-7EC8-4D08-A8DF-E4E19113C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2A0120-1193-4B63-ABFC-8D1C92607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46D1DE-7B50-410B-A29F-8022C275BD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052312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182BE4-F1F1-4D14-B69D-FE73DE20B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B824FB-7F13-4ABF-9BB6-3711B285FD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813485-4A05-4763-B199-24C22CD417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26B97D-7B04-4B37-A755-DE4826DADD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B3F025-F791-4F91-95C6-B7AAE8E732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FE77A62-C091-429B-AA74-3FD08F54B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99BF91-CBAF-4138-BA50-0ECA45BADFA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9E4B4E-B890-4AE3-BC2E-0B55C792F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7B45A8-78F2-49BF-9CAA-C73476189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46D1DE-7B50-410B-A29F-8022C275BD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63230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7F909D-B59A-49D3-96B4-30F36A110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3918F4-623C-4965-9782-C240F7E0DC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A00410-A19D-440B-869F-0974B3FC62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BE4D8A-B9AA-4464-9354-1953E5C40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E635F9-9966-430C-8CE9-58C972000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060211-40C4-4925-B23F-71A2B7843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188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E8956-0339-4A8D-8E25-78616B782A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743B02-1832-4BD2-B799-AB52875F2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99BF91-CBAF-4138-BA50-0ECA45BADFA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0FC0B5-B7CB-4852-B5A9-AC3BD768C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216CF4-8376-4995-A5A1-BEF626DAD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46D1DE-7B50-410B-A29F-8022C275BD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50353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3B4B77-E3D5-43C0-9D64-F6FFF0BE5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99BF91-CBAF-4138-BA50-0ECA45BADFA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B58394-D7C3-47F2-9499-812E74814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62CFC4-601A-4F47-B5FB-61951E827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46D1DE-7B50-410B-A29F-8022C275BD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49147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2A4837-4C16-4FAE-B787-CF9320A341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A383BA-7580-476A-9BA2-E7207BA2D3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5605E6-1D9F-4D9B-9BC2-86EDBD4D61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7E6E37-92C8-4BED-AB2F-951B5403D0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99BF91-CBAF-4138-BA50-0ECA45BADFA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37EF0F-0ED1-4610-8903-E565C8D438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63B89D-C632-440B-B333-7846B05AE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46D1DE-7B50-410B-A29F-8022C275BD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236965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237E60-B0A8-4824-A8BA-ED48C3744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04ACF72-417E-4591-A359-CFBEB63544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95ABBF-88BE-49B1-BBC2-B58BE9D449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FB616C-F6E2-40FA-8631-B10886692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99BF91-CBAF-4138-BA50-0ECA45BADFA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2D30F6-4140-47FC-B6CF-3D6C3A669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ED7912-2468-4954-B638-3DA7DB10B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46D1DE-7B50-410B-A29F-8022C275BD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001602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1E7E9F-80AC-4DB3-A0E6-129C95BAA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51B1DB-6FB6-4386-8683-37E8043F47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2CE9FC-47E2-48A7-848A-9064F2A091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99BF91-CBAF-4138-BA50-0ECA45BADFA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B80C81-F4DA-4E50-8E41-4023418CF9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44E700-E7A5-457C-B785-DFFCDD9D9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46D1DE-7B50-410B-A29F-8022C275BD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728934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4288DDC-3F58-459B-B406-9A137C122E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922303-9AA2-420B-8F92-FB50177575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A471F4-E7EC-4D85-8FFA-F6EE4BCEC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99BF91-CBAF-4138-BA50-0ECA45BADFA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0491F6-964F-4115-9CAC-C0135F7FD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18C379-FFD0-4D5D-A408-32004776C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46D1DE-7B50-410B-A29F-8022C275BD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142104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EF53DE9-0253-4820-972D-2F5369CFB06D}"/>
              </a:ext>
            </a:extLst>
          </p:cNvPr>
          <p:cNvSpPr/>
          <p:nvPr userDrawn="1"/>
        </p:nvSpPr>
        <p:spPr>
          <a:xfrm>
            <a:off x="0" y="0"/>
            <a:ext cx="12192000" cy="209006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AF925FA-B5D4-4B3A-8537-E5FC94B75C67}"/>
              </a:ext>
            </a:extLst>
          </p:cNvPr>
          <p:cNvSpPr/>
          <p:nvPr userDrawn="1"/>
        </p:nvSpPr>
        <p:spPr>
          <a:xfrm>
            <a:off x="0" y="6755674"/>
            <a:ext cx="12192000" cy="102326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043453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715753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2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433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88F5A1-01E5-4FD3-8AC8-D55B0AAC839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A999D0-5942-4861-97DA-D58866E5F0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73765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4DBDC-A45A-4DC5-B784-10F6C4DAEF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BC168B-B652-4AC0-9B0D-DC2105E0F2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86C9AC-40D3-40A0-BA49-A9930083BA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A8D687-8637-4BD8-8A5D-EE582799AC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BC6404-B132-4253-9FBE-9C245AFF74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A3AE4A0-FD56-43A0-856C-7C32763822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434B1C-FB05-4AF6-9334-485B383A2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A9F89FF-8C7D-4C8C-8FA5-3EC807F3F7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23423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88F5A1-01E5-4FD3-8AC8-D55B0AAC839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A999D0-5942-4861-97DA-D58866E5F0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939006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88F5A1-01E5-4FD3-8AC8-D55B0AAC839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A999D0-5942-4861-97DA-D58866E5F0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325164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88F5A1-01E5-4FD3-8AC8-D55B0AAC839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A999D0-5942-4861-97DA-D58866E5F0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178552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88F5A1-01E5-4FD3-8AC8-D55B0AAC839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A999D0-5942-4861-97DA-D58866E5F0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114472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88F5A1-01E5-4FD3-8AC8-D55B0AAC839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A999D0-5942-4861-97DA-D58866E5F0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66246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88F5A1-01E5-4FD3-8AC8-D55B0AAC839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A999D0-5942-4861-97DA-D58866E5F0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284003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88F5A1-01E5-4FD3-8AC8-D55B0AAC839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A999D0-5942-4861-97DA-D58866E5F0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042635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88F5A1-01E5-4FD3-8AC8-D55B0AAC839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A999D0-5942-4861-97DA-D58866E5F0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437613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88F5A1-01E5-4FD3-8AC8-D55B0AAC839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A999D0-5942-4861-97DA-D58866E5F0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010282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88F5A1-01E5-4FD3-8AC8-D55B0AAC839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A999D0-5942-4861-97DA-D58866E5F0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44744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7EF69D-E22C-43C0-896F-1C3FC0C24B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1F505D-4998-4452-A172-2A89E8F628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B81F83-8562-4CBB-8E2C-C7478A3A4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59772B-47F6-4CA3-9876-FFEF0258C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161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AA75E5-022B-45E6-AB8E-6B6FDFD2B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109568-66BC-4EA5-B6A1-4B98F00B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5836AD-A824-4ABF-9682-E38D7EFC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3931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A0743C-40C1-4CCC-815F-81C8293D4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7DD119-50B5-405B-A979-187B49EE2C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810787-FE4E-469D-9C28-719126903B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4FB612-5366-4AEA-B70E-B96797C95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58C3B7-75B4-4E4E-8D26-6D4EC4018A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7E46B4-6010-40D6-B10A-7D9532F52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3077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BFF26-8F89-4F45-8BC7-4D7B2A5295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DB1B075-169B-404B-9257-86024CE118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8A2322-2707-4B47-B557-BA20A872C3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C3D76C-E6C6-44C9-894C-65933C965F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563E2D-A17D-4B4D-A3CB-43F2DEA75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6E44CC-0A12-45B5-AD1E-12EAD6551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0278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5759639-D8D6-48A5-BC62-2BF2046DA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77809D-AD9F-4878-B210-8C322A99AD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751DFC-C8EB-431D-8464-2306BCB928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1A62E9-F116-423D-BC6A-257F69929883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E5A345-60FC-43A4-8BB8-55C16EB581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2D5F23-A4B6-4D96-95AF-84C97966EA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361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99" tIns="121699" rIns="121699" bIns="121699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aveat Brush"/>
              <a:buNone/>
              <a:defRPr sz="34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99" tIns="121699" rIns="121699" bIns="121699" anchor="t" anchorCtr="0">
            <a:noAutofit/>
          </a:bodyPr>
          <a:lstStyle>
            <a:lvl1pPr marL="457200" lvl="0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●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○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■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●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○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■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●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○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2385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500"/>
              <a:buFont typeface="Nunito"/>
              <a:buChar char="■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2342639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3" r:id="rId8"/>
    <p:sldLayoutId id="2147483704" r:id="rId9"/>
    <p:sldLayoutId id="2147483705" r:id="rId10"/>
    <p:sldLayoutId id="2147483706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3D7153-70A8-4D67-8897-371CB3B52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4F0446-5D19-4E3A-86EE-9F5604C490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976243-2973-4FA1-8D2D-2BC4195318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A23DB4C-9D7B-40CE-A38E-F8C64BBD94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4BDFCF-3AA4-4477-8974-D7523E5444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6C5142-7ABC-459F-B2F1-D1EE1C1A5D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EDE249A-CE96-4B28-A52A-C70BE4FAFA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550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45DF9A-D7DF-467E-9675-E0AD6D00D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220102-CCD9-451C-9714-2DFE23CA56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3A620D-FDE4-44D1-990F-4CF82133FC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99BF91-CBAF-4138-BA50-0ECA45BADFA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80BA91-D4A9-4D21-B934-AD35D38493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1D39C1-82C2-40C6-9A8E-95E0205C70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46D1DE-7B50-410B-A29F-8022C275BD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792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5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88F5A1-01E5-4FD3-8AC8-D55B0AAC839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A999D0-5942-4861-97DA-D58866E5F0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8885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53" r:id="rId8"/>
    <p:sldLayoutId id="2147483754" r:id="rId9"/>
    <p:sldLayoutId id="2147483755" r:id="rId10"/>
    <p:sldLayoutId id="214748375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5" Type="http://schemas.openxmlformats.org/officeDocument/2006/relationships/image" Target="../media/image18.png"/><Relationship Id="rId4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avi"/><Relationship Id="rId1" Type="http://schemas.openxmlformats.org/officeDocument/2006/relationships/video" Target="NULL" TargetMode="Externa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F234587-AF8F-4BAA-ABDE-9D3F5500A2BB}"/>
              </a:ext>
            </a:extLst>
          </p:cNvPr>
          <p:cNvGrpSpPr/>
          <p:nvPr/>
        </p:nvGrpSpPr>
        <p:grpSpPr>
          <a:xfrm>
            <a:off x="2809827" y="1503289"/>
            <a:ext cx="7251842" cy="2018182"/>
            <a:chOff x="2829935" y="3550985"/>
            <a:chExt cx="7251842" cy="2018182"/>
          </a:xfrm>
        </p:grpSpPr>
        <p:sp>
          <p:nvSpPr>
            <p:cNvPr id="6" name="Rounded Rectangle 5"/>
            <p:cNvSpPr/>
            <p:nvPr/>
          </p:nvSpPr>
          <p:spPr>
            <a:xfrm>
              <a:off x="2829935" y="3793226"/>
              <a:ext cx="7251842" cy="1775941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2908323" y="3980560"/>
              <a:ext cx="7095067" cy="149061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4014393" y="3557950"/>
              <a:ext cx="114128" cy="522188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8993858" y="3550985"/>
              <a:ext cx="114128" cy="522188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3312444" y="2185473"/>
            <a:ext cx="67100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CHUYỆN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BỐN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MÙA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37B469F-4C6B-4890-B36E-0022CEEE7647}"/>
              </a:ext>
            </a:extLst>
          </p:cNvPr>
          <p:cNvSpPr/>
          <p:nvPr/>
        </p:nvSpPr>
        <p:spPr>
          <a:xfrm>
            <a:off x="1412214" y="1788910"/>
            <a:ext cx="1748351" cy="1683328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961224" y="1872670"/>
            <a:ext cx="114648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2C41686-61D4-404D-9E8F-DF7321B2DFBC}"/>
              </a:ext>
            </a:extLst>
          </p:cNvPr>
          <p:cNvSpPr/>
          <p:nvPr/>
        </p:nvSpPr>
        <p:spPr>
          <a:xfrm>
            <a:off x="3312444" y="3501252"/>
            <a:ext cx="6565847" cy="1107996"/>
          </a:xfrm>
          <a:prstGeom prst="rect">
            <a:avLst/>
          </a:prstGeom>
          <a:noFill/>
          <a:ln>
            <a:solidFill>
              <a:srgbClr val="0033CC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TIẾT 4. NÓI</a:t>
            </a:r>
            <a:r>
              <a:rPr kumimoji="0" lang="en-US" sz="4400" b="0" i="0" u="none" strike="noStrike" kern="1200" cap="none" spc="0" normalizeH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VÀ NGHE</a:t>
            </a:r>
            <a:endParaRPr kumimoji="0" lang="en-US" sz="4400" b="0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71454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B9C1B60-6D51-4403-96F3-6FDF89F8E72E}"/>
              </a:ext>
            </a:extLst>
          </p:cNvPr>
          <p:cNvSpPr txBox="1"/>
          <p:nvPr/>
        </p:nvSpPr>
        <p:spPr>
          <a:xfrm>
            <a:off x="184107" y="5657878"/>
            <a:ext cx="49278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Nàng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tiên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mùa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hạ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nói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gì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với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nàng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tiên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mùa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thu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effectLst>
                <a:glow rad="101600">
                  <a:prstClr val="white">
                    <a:alpha val="60000"/>
                  </a:prstClr>
                </a:glow>
              </a:effectLst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98BCD49-3DB6-4BB0-BE9E-25316F118DBF}"/>
              </a:ext>
            </a:extLst>
          </p:cNvPr>
          <p:cNvSpPr txBox="1"/>
          <p:nvPr/>
        </p:nvSpPr>
        <p:spPr>
          <a:xfrm>
            <a:off x="5353411" y="2318380"/>
            <a:ext cx="599437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</a:t>
            </a:r>
            <a:r>
              <a:rPr kumimoji="0" lang="en-US" sz="320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Nàng</a:t>
            </a:r>
            <a:r>
              <a:rPr kumimoji="0" lang="en-US" sz="3200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tiên</a:t>
            </a:r>
            <a:r>
              <a:rPr kumimoji="0" lang="en-US" sz="3200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mùa</a:t>
            </a:r>
            <a:r>
              <a:rPr kumimoji="0" lang="en-US" sz="3200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hạ</a:t>
            </a:r>
            <a:r>
              <a:rPr kumimoji="0" lang="en-US" sz="3200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nói</a:t>
            </a:r>
            <a:r>
              <a:rPr kumimoji="0" lang="en-US" sz="3200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với</a:t>
            </a:r>
            <a:r>
              <a:rPr kumimoji="0" lang="en-US" sz="3200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nàng</a:t>
            </a:r>
            <a:r>
              <a:rPr kumimoji="0" lang="en-US" sz="3200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tiên</a:t>
            </a:r>
            <a:r>
              <a:rPr kumimoji="0" lang="en-US" sz="3200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mùa</a:t>
            </a:r>
            <a:r>
              <a:rPr kumimoji="0" lang="en-US" sz="3200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thu</a:t>
            </a:r>
            <a:r>
              <a:rPr kumimoji="0" lang="en-US" sz="3200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- </a:t>
            </a:r>
            <a:r>
              <a:rPr kumimoji="0" lang="en-US" sz="3200" i="1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Thế</a:t>
            </a:r>
            <a:r>
              <a:rPr kumimoji="0" lang="en-US" sz="3200" i="1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1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mà</a:t>
            </a:r>
            <a:r>
              <a:rPr kumimoji="0" lang="en-US" sz="3200" i="1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1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thiếu</a:t>
            </a:r>
            <a:r>
              <a:rPr kumimoji="0" lang="en-US" sz="3200" i="1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1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nhi</a:t>
            </a:r>
            <a:r>
              <a:rPr kumimoji="0" lang="en-US" sz="3200" i="1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1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lại</a:t>
            </a:r>
            <a:r>
              <a:rPr kumimoji="0" lang="en-US" sz="3200" i="1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1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thích</a:t>
            </a:r>
            <a:r>
              <a:rPr kumimoji="0" lang="en-US" sz="3200" i="1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1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kumimoji="0" lang="en-US" sz="3200" i="1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Thu </a:t>
            </a:r>
            <a:r>
              <a:rPr kumimoji="0" lang="en-US" sz="3200" i="1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nhất</a:t>
            </a:r>
            <a:r>
              <a:rPr kumimoji="0" lang="en-US" sz="3200" i="1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kumimoji="0" lang="en-US" sz="3200" i="1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Không</a:t>
            </a:r>
            <a:r>
              <a:rPr kumimoji="0" lang="en-US" sz="3200" i="1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1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có</a:t>
            </a:r>
            <a:r>
              <a:rPr kumimoji="0" lang="en-US" sz="3200" i="1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Thu, </a:t>
            </a:r>
            <a:r>
              <a:rPr kumimoji="0" lang="en-US" sz="3200" i="1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làm</a:t>
            </a:r>
            <a:r>
              <a:rPr kumimoji="0" lang="en-US" sz="3200" i="1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1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sao</a:t>
            </a:r>
            <a:r>
              <a:rPr kumimoji="0" lang="en-US" sz="3200" i="1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1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có</a:t>
            </a:r>
            <a:r>
              <a:rPr kumimoji="0" lang="en-US" sz="3200" i="1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1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đêm</a:t>
            </a:r>
            <a:r>
              <a:rPr kumimoji="0" lang="en-US" sz="3200" i="1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1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trăng</a:t>
            </a:r>
            <a:r>
              <a:rPr kumimoji="0" lang="en-US" sz="3200" i="1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1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rằm</a:t>
            </a:r>
            <a:r>
              <a:rPr kumimoji="0" lang="en-US" sz="3200" i="1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1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rước</a:t>
            </a:r>
            <a:r>
              <a:rPr kumimoji="0" lang="en-US" sz="3200" i="1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1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đèn</a:t>
            </a:r>
            <a:r>
              <a:rPr kumimoji="0" lang="en-US" sz="3200" i="1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kumimoji="0" lang="en-US" sz="3200" i="1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phá</a:t>
            </a:r>
            <a:r>
              <a:rPr kumimoji="0" lang="en-US" sz="3200" i="1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1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cỗ</a:t>
            </a:r>
            <a:r>
              <a:rPr kumimoji="0" lang="en-US" sz="3200" i="1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,…</a:t>
            </a:r>
            <a:endParaRPr kumimoji="0" lang="en-US" sz="3200" i="1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D9EE012-8CE9-4272-A97F-35F6210FBD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713" y="875136"/>
            <a:ext cx="4733209" cy="46231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45482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8F0F1F3-385F-488B-A4DC-6D9F8A730F7F}"/>
              </a:ext>
            </a:extLst>
          </p:cNvPr>
          <p:cNvSpPr txBox="1"/>
          <p:nvPr/>
        </p:nvSpPr>
        <p:spPr>
          <a:xfrm>
            <a:off x="162275" y="5542257"/>
            <a:ext cx="51505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Nàng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tiên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mù</a:t>
            </a:r>
            <a:r>
              <a:rPr lang="en-US" sz="28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a </a:t>
            </a:r>
            <a:r>
              <a:rPr lang="en-US" sz="28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thu</a:t>
            </a:r>
            <a:r>
              <a:rPr lang="en-US" sz="28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thủ</a:t>
            </a:r>
            <a:r>
              <a:rPr lang="en-US" sz="28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thỉ</a:t>
            </a:r>
            <a:r>
              <a:rPr lang="en-US" sz="28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với</a:t>
            </a:r>
            <a:r>
              <a:rPr lang="en-US" sz="28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nàng</a:t>
            </a:r>
            <a:r>
              <a:rPr lang="en-US" sz="28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tiên</a:t>
            </a:r>
            <a:r>
              <a:rPr lang="en-US" sz="28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mùa</a:t>
            </a:r>
            <a:r>
              <a:rPr lang="en-US" sz="28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đông</a:t>
            </a:r>
            <a:r>
              <a:rPr lang="en-US" sz="28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điều</a:t>
            </a:r>
            <a:r>
              <a:rPr lang="en-US" sz="28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gì</a:t>
            </a:r>
            <a:r>
              <a:rPr lang="en-US" sz="28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effectLst>
                <a:glow rad="101600">
                  <a:prstClr val="white">
                    <a:alpha val="60000"/>
                  </a:prstClr>
                </a:glow>
              </a:effectLst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EE1967E-CF6C-4825-ABE5-E6546C04379A}"/>
              </a:ext>
            </a:extLst>
          </p:cNvPr>
          <p:cNvSpPr txBox="1"/>
          <p:nvPr/>
        </p:nvSpPr>
        <p:spPr>
          <a:xfrm>
            <a:off x="5676383" y="2330360"/>
            <a:ext cx="599437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Nàn</a:t>
            </a:r>
            <a:r>
              <a:rPr lang="en-US" sz="3200" dirty="0"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 </a:t>
            </a:r>
            <a:r>
              <a:rPr lang="en-US" sz="3200" dirty="0" err="1"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thu</a:t>
            </a:r>
            <a:r>
              <a:rPr lang="en-US" sz="3200" dirty="0"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thủ</a:t>
            </a:r>
            <a:r>
              <a:rPr lang="en-US" sz="3200" dirty="0"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thỉ</a:t>
            </a:r>
            <a:r>
              <a:rPr lang="en-US" sz="3200" dirty="0"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với</a:t>
            </a:r>
            <a:r>
              <a:rPr lang="en-US" sz="3200" dirty="0"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nàng</a:t>
            </a:r>
            <a:r>
              <a:rPr lang="en-US" sz="3200" dirty="0"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đông</a:t>
            </a:r>
            <a:r>
              <a:rPr lang="en-US" sz="3200" dirty="0"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-  </a:t>
            </a:r>
            <a:r>
              <a:rPr lang="en-US" sz="3200" i="1" dirty="0" err="1"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Có</a:t>
            </a:r>
            <a:r>
              <a:rPr lang="en-US" sz="3200" i="1" dirty="0"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3200" i="1" dirty="0"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mới</a:t>
            </a:r>
            <a:r>
              <a:rPr lang="en-US" sz="3200" i="1" dirty="0"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có</a:t>
            </a:r>
            <a:r>
              <a:rPr lang="en-US" sz="3200" i="1" dirty="0"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bập</a:t>
            </a:r>
            <a:r>
              <a:rPr lang="en-US" sz="3200" i="1" dirty="0"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bùng</a:t>
            </a:r>
            <a:r>
              <a:rPr lang="en-US" sz="3200" i="1" dirty="0"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bếp</a:t>
            </a:r>
            <a:r>
              <a:rPr lang="en-US" sz="3200" i="1" dirty="0"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lửa</a:t>
            </a:r>
            <a:r>
              <a:rPr lang="en-US" sz="3200" i="1" dirty="0"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nhà</a:t>
            </a:r>
            <a:r>
              <a:rPr lang="en-US" sz="3200" i="1" dirty="0"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sàn</a:t>
            </a:r>
            <a:r>
              <a:rPr lang="en-US" sz="3200" i="1" dirty="0"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3200" i="1" dirty="0" err="1"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mọi</a:t>
            </a:r>
            <a:r>
              <a:rPr lang="en-US" sz="3200" i="1" dirty="0"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người</a:t>
            </a:r>
            <a:r>
              <a:rPr lang="en-US" sz="3200" i="1" dirty="0"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mới</a:t>
            </a:r>
            <a:r>
              <a:rPr lang="en-US" sz="3200" i="1" dirty="0"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có</a:t>
            </a:r>
            <a:r>
              <a:rPr lang="en-US" sz="3200" i="1" dirty="0"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giấc</a:t>
            </a:r>
            <a:r>
              <a:rPr lang="en-US" sz="3200" i="1" dirty="0"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ngủ</a:t>
            </a:r>
            <a:r>
              <a:rPr lang="en-US" sz="3200" i="1" dirty="0"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ấm</a:t>
            </a:r>
            <a:r>
              <a:rPr lang="en-US" sz="3200" i="1" dirty="0"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trong</a:t>
            </a:r>
            <a:r>
              <a:rPr lang="en-US" sz="3200" i="1" dirty="0"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chăn</a:t>
            </a:r>
            <a:r>
              <a:rPr lang="en-US" sz="3200" i="1" dirty="0"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kumimoji="0" lang="en-US" sz="3200" i="1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D72CFFE-C123-45DD-8852-CA0A9483DF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065" y="658182"/>
            <a:ext cx="4943779" cy="48277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24612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D062E45-048A-419E-9D45-8BD91EBB25FB}"/>
              </a:ext>
            </a:extLst>
          </p:cNvPr>
          <p:cNvSpPr txBox="1"/>
          <p:nvPr/>
        </p:nvSpPr>
        <p:spPr>
          <a:xfrm>
            <a:off x="4357408" y="728863"/>
            <a:ext cx="3789066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44A06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Chuyện</a:t>
            </a:r>
            <a:r>
              <a:rPr lang="en-US" sz="3600" dirty="0">
                <a:solidFill>
                  <a:srgbClr val="F44A06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44A06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bốn</a:t>
            </a:r>
            <a:r>
              <a:rPr lang="en-US" sz="3600" dirty="0">
                <a:solidFill>
                  <a:srgbClr val="F44A06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44A06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mùa</a:t>
            </a:r>
            <a:endParaRPr lang="en-US" sz="3600" dirty="0">
              <a:solidFill>
                <a:srgbClr val="F44A06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829B54-7A79-4E37-8B5D-CEE7D4F59151}"/>
              </a:ext>
            </a:extLst>
          </p:cNvPr>
          <p:cNvSpPr txBox="1"/>
          <p:nvPr/>
        </p:nvSpPr>
        <p:spPr>
          <a:xfrm>
            <a:off x="326793" y="140130"/>
            <a:ext cx="11324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Kể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lại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từng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đoạn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chuyện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theo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tranh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FDCB711-1AED-43E6-B7D5-882A23600E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794" y="1292896"/>
            <a:ext cx="2530351" cy="23439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9E760C3-A6A5-40D5-8E4A-6B6E55CE82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7624" y="1505881"/>
            <a:ext cx="2902823" cy="23439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BFA105C-B4D1-4D1F-A828-9E46F94784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0525" y="2091832"/>
            <a:ext cx="2568565" cy="23195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6022A9E-0C69-458C-ACB5-500E2FF2CA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85862" y="2477054"/>
            <a:ext cx="2806608" cy="23195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4A77206-0527-44D1-810E-5C65BAFFC859}"/>
              </a:ext>
            </a:extLst>
          </p:cNvPr>
          <p:cNvSpPr txBox="1"/>
          <p:nvPr/>
        </p:nvSpPr>
        <p:spPr>
          <a:xfrm>
            <a:off x="126315" y="3636825"/>
            <a:ext cx="273083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i="0" u="none" strike="noStrike" kern="1200" cap="none" spc="0" normalizeH="0" baseline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i="0" u="none" strike="noStrike" kern="1200" cap="none" spc="0" normalizeH="0" baseline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Nàng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tiên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mùa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đông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nói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gì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với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nàng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tiên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mùa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xuân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  <a:endParaRPr kumimoji="0" lang="en-US" sz="2600" i="0" u="none" strike="noStrike" kern="1200" cap="none" spc="0" normalizeH="0" baseline="0" noProof="0" dirty="0">
              <a:ln>
                <a:noFill/>
              </a:ln>
              <a:effectLst>
                <a:glow rad="101600">
                  <a:prstClr val="white">
                    <a:alpha val="60000"/>
                  </a:prstClr>
                </a:glow>
              </a:effectLst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41EB8A0-5A02-4C4D-8EF7-DC6365030CF7}"/>
              </a:ext>
            </a:extLst>
          </p:cNvPr>
          <p:cNvSpPr txBox="1"/>
          <p:nvPr/>
        </p:nvSpPr>
        <p:spPr>
          <a:xfrm>
            <a:off x="3117380" y="4056692"/>
            <a:ext cx="271718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i="0" u="none" strike="noStrike" kern="1200" cap="none" spc="0" normalizeH="0" baseline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i="0" u="none" strike="noStrike" kern="1200" cap="none" spc="0" normalizeH="0" baseline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Theo </a:t>
            </a:r>
            <a:r>
              <a:rPr kumimoji="0" lang="en-US" sz="2600" i="0" u="none" strike="noStrike" kern="1200" cap="none" spc="0" normalizeH="0" baseline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nàng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Xuân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vườn</a:t>
            </a:r>
            <a:r>
              <a:rPr lang="en-US" sz="26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cây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vào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mùa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hạ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như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thế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nào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  <a:endParaRPr kumimoji="0" lang="en-US" sz="2600" i="0" u="none" strike="noStrike" kern="1200" cap="none" spc="0" normalizeH="0" baseline="0" noProof="0" dirty="0">
              <a:ln>
                <a:noFill/>
              </a:ln>
              <a:effectLst>
                <a:glow rad="101600">
                  <a:prstClr val="white">
                    <a:alpha val="60000"/>
                  </a:prstClr>
                </a:glow>
              </a:effectLst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FE89C89-6B98-4927-B050-C58639229236}"/>
              </a:ext>
            </a:extLst>
          </p:cNvPr>
          <p:cNvSpPr txBox="1"/>
          <p:nvPr/>
        </p:nvSpPr>
        <p:spPr>
          <a:xfrm>
            <a:off x="5834562" y="4466281"/>
            <a:ext cx="2995337" cy="13120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i="0" u="none" strike="noStrike" kern="1200" cap="none" spc="0" normalizeH="0" baseline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en-US" sz="2600" i="0" u="none" strike="noStrike" kern="1200" cap="none" spc="0" normalizeH="0" baseline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Nàng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tiên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mùa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hạ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nói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gì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về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nàng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tiên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mùa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thu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  <a:endParaRPr kumimoji="0" lang="en-US" sz="2600" i="0" u="none" strike="noStrike" kern="1200" cap="none" spc="0" normalizeH="0" baseline="0" noProof="0" dirty="0">
              <a:ln>
                <a:noFill/>
              </a:ln>
              <a:effectLst>
                <a:glow rad="101600">
                  <a:prstClr val="white">
                    <a:alpha val="60000"/>
                  </a:prstClr>
                </a:glow>
              </a:effectLst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E920F85-24F7-4F00-8191-728A2914068B}"/>
              </a:ext>
            </a:extLst>
          </p:cNvPr>
          <p:cNvSpPr txBox="1"/>
          <p:nvPr/>
        </p:nvSpPr>
        <p:spPr>
          <a:xfrm>
            <a:off x="8829900" y="5065955"/>
            <a:ext cx="297227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i="0" u="none" strike="noStrike" kern="1200" cap="none" spc="0" normalizeH="0" baseline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i="0" u="none" strike="noStrike" kern="1200" cap="none" spc="0" normalizeH="0" baseline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Nàng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tiên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mùa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thu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thủ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thỉ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với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nàng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tiên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mùa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đông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điều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gì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  <a:endParaRPr kumimoji="0" lang="en-US" sz="2600" i="0" u="none" strike="noStrike" kern="1200" cap="none" spc="0" normalizeH="0" baseline="0" noProof="0" dirty="0">
              <a:ln>
                <a:noFill/>
              </a:ln>
              <a:effectLst>
                <a:glow rad="101600">
                  <a:prstClr val="white">
                    <a:alpha val="60000"/>
                  </a:prstClr>
                </a:glow>
              </a:effectLst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75357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F334468-1D62-4D62-9BEF-8558D344C468}"/>
              </a:ext>
            </a:extLst>
          </p:cNvPr>
          <p:cNvSpPr txBox="1"/>
          <p:nvPr/>
        </p:nvSpPr>
        <p:spPr>
          <a:xfrm>
            <a:off x="3885348" y="469060"/>
            <a:ext cx="46895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chí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đánh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giá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6964CF0-F867-40B3-B2B1-3674F9622D67}"/>
              </a:ext>
            </a:extLst>
          </p:cNvPr>
          <p:cNvGrpSpPr/>
          <p:nvPr/>
        </p:nvGrpSpPr>
        <p:grpSpPr>
          <a:xfrm>
            <a:off x="6946247" y="889268"/>
            <a:ext cx="4957314" cy="3251044"/>
            <a:chOff x="-3765218" y="2205463"/>
            <a:chExt cx="4957314" cy="3251044"/>
          </a:xfrm>
        </p:grpSpPr>
        <p:pic>
          <p:nvPicPr>
            <p:cNvPr id="32" name="PA_图片 6">
              <a:extLst>
                <a:ext uri="{FF2B5EF4-FFF2-40B4-BE49-F238E27FC236}">
                  <a16:creationId xmlns:a16="http://schemas.microsoft.com/office/drawing/2014/main" id="{32759546-28A9-4DC2-9605-8623813D24D4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765218" y="2205463"/>
              <a:ext cx="4957314" cy="325104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71A0E1A-8145-4C37-B0A7-441AC2617E49}"/>
                </a:ext>
              </a:extLst>
            </p:cNvPr>
            <p:cNvSpPr txBox="1"/>
            <p:nvPr/>
          </p:nvSpPr>
          <p:spPr>
            <a:xfrm>
              <a:off x="-2877244" y="3123392"/>
              <a:ext cx="3181366" cy="1296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Kể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tự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tin,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biết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kết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hợp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cử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chỉ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,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điệu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bộ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.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0E7C400-AE01-4578-99D8-288566EB6C8D}"/>
              </a:ext>
            </a:extLst>
          </p:cNvPr>
          <p:cNvGrpSpPr/>
          <p:nvPr/>
        </p:nvGrpSpPr>
        <p:grpSpPr>
          <a:xfrm>
            <a:off x="2390550" y="3332653"/>
            <a:ext cx="7679107" cy="3785552"/>
            <a:chOff x="2827063" y="3191960"/>
            <a:chExt cx="7679107" cy="3785552"/>
          </a:xfrm>
        </p:grpSpPr>
        <p:pic>
          <p:nvPicPr>
            <p:cNvPr id="35" name="PA_图片 6">
              <a:extLst>
                <a:ext uri="{FF2B5EF4-FFF2-40B4-BE49-F238E27FC236}">
                  <a16:creationId xmlns:a16="http://schemas.microsoft.com/office/drawing/2014/main" id="{9555258F-28AA-45E9-99AE-D6F9D4D697FA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7063" y="3191960"/>
              <a:ext cx="7679107" cy="3785552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1CF663E4-22E1-46B4-A189-4EF1289C479A}"/>
                </a:ext>
              </a:extLst>
            </p:cNvPr>
            <p:cNvSpPr txBox="1"/>
            <p:nvPr/>
          </p:nvSpPr>
          <p:spPr>
            <a:xfrm>
              <a:off x="4187085" y="4109890"/>
              <a:ext cx="4630366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Giọng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kể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phù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hợp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với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ngữ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điệu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từng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nhân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vật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ECCF5BAD-6952-4BF5-BFA7-1E123E9098A5}"/>
              </a:ext>
            </a:extLst>
          </p:cNvPr>
          <p:cNvGrpSpPr/>
          <p:nvPr/>
        </p:nvGrpSpPr>
        <p:grpSpPr>
          <a:xfrm>
            <a:off x="46772" y="867067"/>
            <a:ext cx="5694730" cy="3295447"/>
            <a:chOff x="6435112" y="1133830"/>
            <a:chExt cx="5694730" cy="3295447"/>
          </a:xfrm>
        </p:grpSpPr>
        <p:pic>
          <p:nvPicPr>
            <p:cNvPr id="36" name="PA_图片 6">
              <a:extLst>
                <a:ext uri="{FF2B5EF4-FFF2-40B4-BE49-F238E27FC236}">
                  <a16:creationId xmlns:a16="http://schemas.microsoft.com/office/drawing/2014/main" id="{5DF38753-0D78-45E1-9FB4-360550AA63F5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5112" y="1133830"/>
              <a:ext cx="5694730" cy="3295447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E96EF29-9D46-4CDD-A702-017DDEDBB417}"/>
                </a:ext>
              </a:extLst>
            </p:cNvPr>
            <p:cNvSpPr txBox="1"/>
            <p:nvPr/>
          </p:nvSpPr>
          <p:spPr>
            <a:xfrm>
              <a:off x="7074759" y="2029658"/>
              <a:ext cx="4415435" cy="1296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Kể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đúng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nội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dung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câu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chuyện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38507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146" y="222012"/>
            <a:ext cx="12027854" cy="202701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BB6FCE6-B2E6-4DE9-B59D-948A8C80FD58}"/>
              </a:ext>
            </a:extLst>
          </p:cNvPr>
          <p:cNvSpPr txBox="1"/>
          <p:nvPr/>
        </p:nvSpPr>
        <p:spPr>
          <a:xfrm>
            <a:off x="484909" y="2488884"/>
            <a:ext cx="1185949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G: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2800" noProof="0" dirty="0">
                <a:solidFill>
                  <a:srgbClr val="00153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- </a:t>
            </a:r>
            <a:r>
              <a:rPr lang="en-US" sz="2800" noProof="0" dirty="0" err="1">
                <a:solidFill>
                  <a:srgbClr val="00153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Xem</a:t>
            </a:r>
            <a:r>
              <a:rPr lang="en-US" sz="2800" noProof="0" dirty="0">
                <a:solidFill>
                  <a:srgbClr val="00153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noProof="0" dirty="0" err="1">
                <a:solidFill>
                  <a:srgbClr val="00153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lại</a:t>
            </a:r>
            <a:r>
              <a:rPr lang="en-US" sz="2800" noProof="0" dirty="0">
                <a:solidFill>
                  <a:srgbClr val="00153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noProof="0" dirty="0" err="1">
                <a:solidFill>
                  <a:srgbClr val="00153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tranh</a:t>
            </a:r>
            <a:r>
              <a:rPr lang="en-US" sz="2800" noProof="0" dirty="0">
                <a:solidFill>
                  <a:srgbClr val="00153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minh </a:t>
            </a:r>
            <a:r>
              <a:rPr lang="en-US" sz="2800" noProof="0" dirty="0" err="1">
                <a:solidFill>
                  <a:srgbClr val="00153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hoạ</a:t>
            </a:r>
            <a:r>
              <a:rPr lang="en-US" sz="2800" noProof="0" dirty="0">
                <a:solidFill>
                  <a:srgbClr val="00153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noProof="0" dirty="0" err="1">
                <a:solidFill>
                  <a:srgbClr val="00153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để</a:t>
            </a:r>
            <a:r>
              <a:rPr lang="en-US" sz="2800" noProof="0" dirty="0">
                <a:solidFill>
                  <a:srgbClr val="00153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noProof="0" dirty="0" err="1">
                <a:solidFill>
                  <a:srgbClr val="00153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nhớ</a:t>
            </a:r>
            <a:r>
              <a:rPr lang="en-US" sz="2800" noProof="0" dirty="0">
                <a:solidFill>
                  <a:srgbClr val="00153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noProof="0" dirty="0" err="1">
                <a:solidFill>
                  <a:srgbClr val="00153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lại</a:t>
            </a:r>
            <a:r>
              <a:rPr lang="en-US" sz="2800" noProof="0" dirty="0">
                <a:solidFill>
                  <a:srgbClr val="00153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noProof="0" dirty="0" err="1">
                <a:solidFill>
                  <a:srgbClr val="00153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các</a:t>
            </a:r>
            <a:r>
              <a:rPr lang="en-US" sz="2800" noProof="0" dirty="0">
                <a:solidFill>
                  <a:srgbClr val="00153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noProof="0" dirty="0" err="1">
                <a:solidFill>
                  <a:srgbClr val="00153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sự</a:t>
            </a:r>
            <a:r>
              <a:rPr lang="en-US" sz="2800" noProof="0" dirty="0">
                <a:solidFill>
                  <a:srgbClr val="00153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noProof="0" dirty="0" err="1">
                <a:solidFill>
                  <a:srgbClr val="00153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việc</a:t>
            </a:r>
            <a:r>
              <a:rPr lang="en-US" sz="2800" noProof="0" dirty="0">
                <a:solidFill>
                  <a:srgbClr val="00153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noProof="0" dirty="0" err="1">
                <a:solidFill>
                  <a:srgbClr val="00153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lang="en-US" sz="2800" noProof="0" dirty="0">
                <a:solidFill>
                  <a:srgbClr val="00153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noProof="0" dirty="0" err="1">
                <a:solidFill>
                  <a:srgbClr val="00153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lời</a:t>
            </a:r>
            <a:r>
              <a:rPr lang="en-US" sz="2800" noProof="0" dirty="0">
                <a:solidFill>
                  <a:srgbClr val="00153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noProof="0" dirty="0" err="1">
                <a:solidFill>
                  <a:srgbClr val="00153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nói</a:t>
            </a:r>
            <a:r>
              <a:rPr lang="en-US" sz="2800" noProof="0" dirty="0">
                <a:solidFill>
                  <a:srgbClr val="00153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noProof="0" dirty="0" err="1">
                <a:solidFill>
                  <a:srgbClr val="00153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lang="en-US" sz="2800" noProof="0" dirty="0">
                <a:solidFill>
                  <a:srgbClr val="00153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noProof="0" dirty="0" err="1">
                <a:solidFill>
                  <a:srgbClr val="00153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từng</a:t>
            </a:r>
            <a:r>
              <a:rPr lang="en-US" sz="2800" noProof="0" dirty="0">
                <a:solidFill>
                  <a:srgbClr val="00153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noProof="0" dirty="0" err="1">
                <a:solidFill>
                  <a:srgbClr val="00153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nàng</a:t>
            </a:r>
            <a:r>
              <a:rPr lang="en-US" sz="2800" noProof="0" dirty="0">
                <a:solidFill>
                  <a:srgbClr val="00153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noProof="0" dirty="0" err="1">
                <a:solidFill>
                  <a:srgbClr val="00153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tiên</a:t>
            </a:r>
            <a:r>
              <a:rPr lang="en-US" sz="2800" noProof="0" dirty="0">
                <a:solidFill>
                  <a:srgbClr val="00153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00153E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153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-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153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Chọn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00153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00153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một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00153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00153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nàng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00153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00153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tiên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00153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00153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00153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00153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thích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00153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00153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00153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00153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nói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00153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00153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về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00153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00153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nàng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00153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00153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tiên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00153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00153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đó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00153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00153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theo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00153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00153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gợi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00153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ý:</a:t>
            </a: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baseline="0" dirty="0">
                <a:solidFill>
                  <a:srgbClr val="00153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+</a:t>
            </a:r>
            <a:r>
              <a:rPr lang="en-US" sz="2800" dirty="0">
                <a:solidFill>
                  <a:srgbClr val="00153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153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lang="en-US" sz="2800" dirty="0">
                <a:solidFill>
                  <a:srgbClr val="00153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153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00153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153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nàng</a:t>
            </a:r>
            <a:r>
              <a:rPr lang="en-US" sz="2800" dirty="0">
                <a:solidFill>
                  <a:srgbClr val="00153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153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tiên</a:t>
            </a:r>
            <a:r>
              <a:rPr lang="en-US" sz="2800" dirty="0">
                <a:solidFill>
                  <a:srgbClr val="00153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153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rgbClr val="00153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…</a:t>
            </a: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153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+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00153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00153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Nàng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00153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00153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tiên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00153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00153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đó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00153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00153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giúp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00153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…</a:t>
            </a: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baseline="0" dirty="0">
                <a:solidFill>
                  <a:srgbClr val="00153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+ </a:t>
            </a:r>
            <a:r>
              <a:rPr lang="en-US" sz="2800" baseline="0" dirty="0" err="1">
                <a:solidFill>
                  <a:srgbClr val="00153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Nàng</a:t>
            </a:r>
            <a:r>
              <a:rPr lang="en-US" sz="2800" dirty="0">
                <a:solidFill>
                  <a:srgbClr val="00153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153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tiên</a:t>
            </a:r>
            <a:r>
              <a:rPr lang="en-US" sz="2800" dirty="0">
                <a:solidFill>
                  <a:srgbClr val="00153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153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đó</a:t>
            </a:r>
            <a:r>
              <a:rPr lang="en-US" sz="2800" dirty="0">
                <a:solidFill>
                  <a:srgbClr val="00153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153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tượng</a:t>
            </a:r>
            <a:r>
              <a:rPr lang="en-US" sz="2800" dirty="0">
                <a:solidFill>
                  <a:srgbClr val="00153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153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trưng</a:t>
            </a:r>
            <a:r>
              <a:rPr lang="en-US" sz="2800" dirty="0">
                <a:solidFill>
                  <a:srgbClr val="00153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153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cho</a:t>
            </a:r>
            <a:r>
              <a:rPr lang="en-US" sz="2800" dirty="0">
                <a:solidFill>
                  <a:srgbClr val="00153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153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mùa</a:t>
            </a:r>
            <a:r>
              <a:rPr lang="en-US" sz="2800" dirty="0">
                <a:solidFill>
                  <a:srgbClr val="00153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…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00153E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883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ACEF646-EF93-4CC8-B63F-673BE5B2BFB0}"/>
              </a:ext>
            </a:extLst>
          </p:cNvPr>
          <p:cNvSpPr txBox="1"/>
          <p:nvPr/>
        </p:nvSpPr>
        <p:spPr>
          <a:xfrm>
            <a:off x="3275094" y="481884"/>
            <a:ext cx="54349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Dặn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dò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2DA03E-49DD-41F8-B79F-FB60F57AF135}"/>
              </a:ext>
            </a:extLst>
          </p:cNvPr>
          <p:cNvSpPr txBox="1"/>
          <p:nvPr/>
        </p:nvSpPr>
        <p:spPr>
          <a:xfrm>
            <a:off x="1747368" y="1679515"/>
            <a:ext cx="9142306" cy="24857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-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Kể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cho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người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thân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nghe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về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chuyện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-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Xem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trước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bài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sau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: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	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Kể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chuyện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Hồ</a:t>
            </a:r>
            <a:r>
              <a:rPr kumimoji="0" lang="en-US" sz="3600" i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i="1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nước</a:t>
            </a:r>
            <a:r>
              <a:rPr kumimoji="0" lang="en-US" sz="3600" i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i="1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kumimoji="0" lang="en-US" sz="3600" i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i="1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mây</a:t>
            </a:r>
            <a:r>
              <a:rPr kumimoji="0" lang="en-US" sz="3600" i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(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trang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18).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52DDFBF-E958-4A88-8FC3-5D34B2D98E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53043"/>
            <a:ext cx="2998033" cy="2604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2235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8303AD1A-6F61-4738-AB38-FFB5BF62F6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50D268C-8A47-419B-A395-73723EDB87D2}"/>
              </a:ext>
            </a:extLst>
          </p:cNvPr>
          <p:cNvSpPr txBox="1"/>
          <p:nvPr/>
        </p:nvSpPr>
        <p:spPr>
          <a:xfrm>
            <a:off x="1967220" y="1102237"/>
            <a:ext cx="8709466" cy="1828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Tạm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biệt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hẹn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gặp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vào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những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tiết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sau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723887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8548"/>
          <a:stretch/>
        </p:blipFill>
        <p:spPr>
          <a:xfrm>
            <a:off x="1638674" y="29678"/>
            <a:ext cx="8913565" cy="68283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0113" y="-17646"/>
            <a:ext cx="8264629" cy="1104500"/>
          </a:xfrm>
        </p:spPr>
        <p:txBody>
          <a:bodyPr>
            <a:normAutofit/>
          </a:bodyPr>
          <a:lstStyle/>
          <a:p>
            <a:r>
              <a:rPr lang="en-US" sz="3000" b="1" dirty="0" err="1">
                <a:solidFill>
                  <a:srgbClr val="7030A0"/>
                </a:solidFill>
                <a:latin typeface="HP001 5 hàng" panose="020B0603050302020204" pitchFamily="34" charset="0"/>
              </a:rPr>
              <a:t>Thứ</a:t>
            </a:r>
            <a:r>
              <a:rPr lang="en-US" sz="3000" b="1" dirty="0">
                <a:solidFill>
                  <a:srgbClr val="7030A0"/>
                </a:solidFill>
                <a:latin typeface="HP001 5 hàng" panose="020B0603050302020204" pitchFamily="34" charset="0"/>
              </a:rPr>
              <a:t> </a:t>
            </a:r>
            <a:r>
              <a:rPr lang="en-US" sz="3000" b="1" dirty="0" err="1">
                <a:solidFill>
                  <a:srgbClr val="7030A0"/>
                </a:solidFill>
                <a:latin typeface="HP001 5 hàng" panose="020B0603050302020204" pitchFamily="34" charset="0"/>
              </a:rPr>
              <a:t>ba</a:t>
            </a:r>
            <a:r>
              <a:rPr lang="en-US" sz="3000" b="1" dirty="0">
                <a:solidFill>
                  <a:srgbClr val="7030A0"/>
                </a:solidFill>
                <a:latin typeface="HP001 5 hàng" panose="020B0603050302020204" pitchFamily="34" charset="0"/>
              </a:rPr>
              <a:t> </a:t>
            </a:r>
            <a:r>
              <a:rPr lang="en-US" sz="3000" b="1" dirty="0" err="1">
                <a:solidFill>
                  <a:srgbClr val="7030A0"/>
                </a:solidFill>
                <a:latin typeface="HP001 5 hàng" panose="020B0603050302020204" pitchFamily="34" charset="0"/>
              </a:rPr>
              <a:t>ngày</a:t>
            </a:r>
            <a:r>
              <a:rPr lang="en-US" sz="3000" b="1" dirty="0">
                <a:solidFill>
                  <a:srgbClr val="7030A0"/>
                </a:solidFill>
                <a:latin typeface="HP001 5 hàng" panose="020B0603050302020204" pitchFamily="34" charset="0"/>
              </a:rPr>
              <a:t> 18 </a:t>
            </a:r>
            <a:r>
              <a:rPr lang="en-US" sz="3000" b="1" dirty="0" err="1">
                <a:solidFill>
                  <a:srgbClr val="7030A0"/>
                </a:solidFill>
                <a:latin typeface="HP001 5 hàng" panose="020B0603050302020204" pitchFamily="34" charset="0"/>
              </a:rPr>
              <a:t>tháng</a:t>
            </a:r>
            <a:r>
              <a:rPr lang="en-US" sz="3000" b="1" dirty="0">
                <a:solidFill>
                  <a:srgbClr val="7030A0"/>
                </a:solidFill>
                <a:latin typeface="HP001 5 hàng" panose="020B0603050302020204" pitchFamily="34" charset="0"/>
              </a:rPr>
              <a:t> 1 </a:t>
            </a:r>
            <a:r>
              <a:rPr lang="en-US" sz="3000" b="1" dirty="0" err="1">
                <a:solidFill>
                  <a:srgbClr val="7030A0"/>
                </a:solidFill>
                <a:latin typeface="HP001 5 hàng" panose="020B0603050302020204" pitchFamily="34" charset="0"/>
              </a:rPr>
              <a:t>năm</a:t>
            </a:r>
            <a:r>
              <a:rPr lang="en-US" sz="3000" b="1" dirty="0">
                <a:solidFill>
                  <a:srgbClr val="7030A0"/>
                </a:solidFill>
                <a:latin typeface="HP001 5 hàng" panose="020B0603050302020204" pitchFamily="34" charset="0"/>
              </a:rPr>
              <a:t> 2022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38674" y="753796"/>
            <a:ext cx="9179580" cy="4534322"/>
          </a:xfrm>
        </p:spPr>
        <p:txBody>
          <a:bodyPr>
            <a:normAutofit/>
          </a:bodyPr>
          <a:lstStyle/>
          <a:p>
            <a:pPr marL="0" indent="0">
              <a:lnSpc>
                <a:spcPts val="4900"/>
              </a:lnSpc>
              <a:spcBef>
                <a:spcPts val="0"/>
              </a:spcBef>
              <a:buNone/>
            </a:pPr>
            <a:r>
              <a:rPr lang="en-US" sz="2900" b="1" dirty="0">
                <a:solidFill>
                  <a:srgbClr val="7030A0"/>
                </a:solidFill>
                <a:latin typeface="HP001 5 hàng" panose="020B0603050302020204" pitchFamily="34" charset="0"/>
              </a:rPr>
              <a:t>                   </a:t>
            </a:r>
            <a:r>
              <a:rPr lang="en-US" sz="2900" b="1" dirty="0" err="1">
                <a:solidFill>
                  <a:srgbClr val="7030A0"/>
                </a:solidFill>
                <a:latin typeface="HP001 5 hàng" panose="020B0603050302020204" pitchFamily="34" charset="0"/>
              </a:rPr>
              <a:t>Tiếng</a:t>
            </a:r>
            <a:r>
              <a:rPr lang="en-US" sz="2900" b="1" dirty="0">
                <a:solidFill>
                  <a:srgbClr val="7030A0"/>
                </a:solidFill>
                <a:latin typeface="HP001 5 hàng" panose="020B0603050302020204" pitchFamily="34" charset="0"/>
              </a:rPr>
              <a:t> </a:t>
            </a:r>
            <a:r>
              <a:rPr lang="en-US" sz="2900" b="1" dirty="0" err="1">
                <a:solidFill>
                  <a:srgbClr val="7030A0"/>
                </a:solidFill>
                <a:latin typeface="HP001 5 hàng" panose="020B0603050302020204" pitchFamily="34" charset="0"/>
              </a:rPr>
              <a:t>Việt</a:t>
            </a:r>
            <a:endParaRPr lang="en-US" sz="2900" b="1" dirty="0">
              <a:solidFill>
                <a:srgbClr val="7030A0"/>
              </a:solidFill>
              <a:latin typeface="HP001 5 hàng" panose="020B0603050302020204" pitchFamily="34" charset="0"/>
            </a:endParaRPr>
          </a:p>
          <a:p>
            <a:pPr marL="0" indent="0">
              <a:lnSpc>
                <a:spcPts val="4900"/>
              </a:lnSpc>
              <a:spcBef>
                <a:spcPts val="0"/>
              </a:spcBef>
              <a:buNone/>
            </a:pPr>
            <a:r>
              <a:rPr lang="en-US" sz="3200" b="1" dirty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   </a:t>
            </a:r>
            <a:r>
              <a:rPr lang="en-US" sz="3200" b="1" dirty="0" err="1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nghe</a:t>
            </a:r>
            <a:r>
              <a:rPr lang="en-US" sz="3200" b="1" dirty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Chuyện</a:t>
            </a:r>
            <a:r>
              <a:rPr lang="en-US" sz="3200" b="1" dirty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bốn</a:t>
            </a:r>
            <a:r>
              <a:rPr lang="en-US" sz="3200" b="1" dirty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mùa</a:t>
            </a:r>
            <a:r>
              <a:rPr lang="en-US" sz="3200" b="1" dirty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(11)</a:t>
            </a:r>
            <a:endParaRPr lang="en-US" sz="2900" b="1" dirty="0">
              <a:solidFill>
                <a:srgbClr val="7030A0"/>
              </a:solidFill>
              <a:latin typeface="HP001 5 hàng" panose="020B0603050302020204" pitchFamily="34" charset="0"/>
            </a:endParaRPr>
          </a:p>
          <a:p>
            <a:pPr marL="0" indent="0">
              <a:lnSpc>
                <a:spcPts val="4900"/>
              </a:lnSpc>
              <a:spcBef>
                <a:spcPts val="0"/>
              </a:spcBef>
              <a:buNone/>
            </a:pPr>
            <a:r>
              <a:rPr lang="en-US" sz="2900" b="1" dirty="0">
                <a:solidFill>
                  <a:srgbClr val="7030A0"/>
                </a:solidFill>
                <a:latin typeface="HP001 5 hàng" panose="020B0603050302020204" pitchFamily="34" charset="0"/>
              </a:rPr>
              <a:t>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1985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281054"/>
            <a:ext cx="12192000" cy="2797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oup 7"/>
          <p:cNvGrpSpPr>
            <a:grpSpLocks/>
          </p:cNvGrpSpPr>
          <p:nvPr/>
        </p:nvGrpSpPr>
        <p:grpSpPr bwMode="auto">
          <a:xfrm>
            <a:off x="-247649" y="5737229"/>
            <a:ext cx="3832225" cy="968375"/>
            <a:chOff x="0" y="0"/>
            <a:chExt cx="3831771" cy="968829"/>
          </a:xfrm>
        </p:grpSpPr>
        <p:pic>
          <p:nvPicPr>
            <p:cNvPr id="8" name="Picture 3" descr="·_0005_Layer-4-副本"/>
            <p:cNvPicPr>
              <a:picLocks noChangeAspect="1" noChangeArrowheads="1"/>
            </p:cNvPicPr>
            <p:nvPr/>
          </p:nvPicPr>
          <p:blipFill>
            <a:blip r:embed="rId4"/>
            <a:srcRect l="22261" r="58095" b="81171"/>
            <a:stretch>
              <a:fillRect/>
            </a:stretch>
          </p:blipFill>
          <p:spPr bwMode="auto">
            <a:xfrm>
              <a:off x="2035629" y="0"/>
              <a:ext cx="1796142" cy="968829"/>
            </a:xfrm>
            <a:prstGeom prst="rect">
              <a:avLst/>
            </a:prstGeom>
            <a:noFill/>
          </p:spPr>
        </p:pic>
        <p:pic>
          <p:nvPicPr>
            <p:cNvPr id="9" name="Picture 9" descr="·_0006_Layer-4"/>
            <p:cNvPicPr>
              <a:picLocks noChangeAspect="1" noChangeArrowheads="1"/>
            </p:cNvPicPr>
            <p:nvPr/>
          </p:nvPicPr>
          <p:blipFill>
            <a:blip r:embed="rId5"/>
            <a:srcRect r="75357" b="81171"/>
            <a:stretch>
              <a:fillRect/>
            </a:stretch>
          </p:blipFill>
          <p:spPr bwMode="auto">
            <a:xfrm>
              <a:off x="0" y="0"/>
              <a:ext cx="2253343" cy="968829"/>
            </a:xfrm>
            <a:prstGeom prst="rect">
              <a:avLst/>
            </a:prstGeom>
            <a:noFill/>
          </p:spPr>
        </p:pic>
      </p:grpSp>
      <p:sp>
        <p:nvSpPr>
          <p:cNvPr id="17" name="文本框 22">
            <a:extLst>
              <a:ext uri="{FF2B5EF4-FFF2-40B4-BE49-F238E27FC236}">
                <a16:creationId xmlns:a16="http://schemas.microsoft.com/office/drawing/2014/main" id="{BDEA7D3F-D115-4BD1-806F-75A418E2DEF9}"/>
              </a:ext>
            </a:extLst>
          </p:cNvPr>
          <p:cNvSpPr txBox="1"/>
          <p:nvPr/>
        </p:nvSpPr>
        <p:spPr>
          <a:xfrm>
            <a:off x="1788221" y="341515"/>
            <a:ext cx="598867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zh-CN" sz="4400" b="1" dirty="0" err="1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Yêu</a:t>
            </a:r>
            <a:r>
              <a:rPr lang="en-US" altLang="zh-CN" sz="4400" b="1" dirty="0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cầu</a:t>
            </a:r>
            <a:r>
              <a:rPr lang="en-US" altLang="zh-CN" sz="4400" b="1" dirty="0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cần</a:t>
            </a:r>
            <a:r>
              <a:rPr lang="en-US" altLang="zh-CN" sz="4400" b="1" dirty="0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đạt</a:t>
            </a:r>
            <a:endParaRPr lang="zh-CN" altLang="en-US" sz="4400" b="1" dirty="0">
              <a:solidFill>
                <a:srgbClr val="FF0000"/>
              </a:solidFill>
              <a:latin typeface="Arial" pitchFamily="34" charset="0"/>
              <a:ea typeface="Arial-Rounded" panose="020B0500000000000000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54181" y="1623600"/>
            <a:ext cx="10834255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4000" dirty="0">
                <a:latin typeface="Times New Roman"/>
                <a:ea typeface="Times New Roman"/>
                <a:cs typeface="Times New Roman"/>
              </a:rPr>
              <a:t>- </a:t>
            </a:r>
            <a:r>
              <a:rPr lang="en-US" sz="4000" dirty="0" err="1">
                <a:latin typeface="Times New Roman"/>
                <a:ea typeface="Times New Roman"/>
                <a:cs typeface="Times New Roman"/>
              </a:rPr>
              <a:t>Kể</a:t>
            </a:r>
            <a:r>
              <a:rPr lang="en-US" sz="40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>
                <a:latin typeface="Times New Roman"/>
                <a:ea typeface="Times New Roman"/>
                <a:cs typeface="Times New Roman"/>
              </a:rPr>
              <a:t>lại</a:t>
            </a:r>
            <a:r>
              <a:rPr lang="en-US" sz="40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>
                <a:latin typeface="Times New Roman"/>
                <a:ea typeface="Times New Roman"/>
                <a:cs typeface="Times New Roman"/>
              </a:rPr>
              <a:t>từng</a:t>
            </a:r>
            <a:r>
              <a:rPr lang="en-US" sz="40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>
                <a:latin typeface="Times New Roman"/>
                <a:ea typeface="Times New Roman"/>
                <a:cs typeface="Times New Roman"/>
              </a:rPr>
              <a:t>đoạn</a:t>
            </a:r>
            <a:r>
              <a:rPr lang="en-US" sz="40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>
                <a:latin typeface="Times New Roman"/>
                <a:ea typeface="Times New Roman"/>
                <a:cs typeface="Times New Roman"/>
              </a:rPr>
              <a:t>của</a:t>
            </a:r>
            <a:r>
              <a:rPr lang="en-US" sz="40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>
                <a:latin typeface="Times New Roman"/>
                <a:ea typeface="Times New Roman"/>
                <a:cs typeface="Times New Roman"/>
              </a:rPr>
              <a:t>câu</a:t>
            </a:r>
            <a:r>
              <a:rPr lang="en-US" sz="40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>
                <a:latin typeface="Times New Roman"/>
                <a:ea typeface="Times New Roman"/>
                <a:cs typeface="Times New Roman"/>
              </a:rPr>
              <a:t>chuyện</a:t>
            </a:r>
            <a:r>
              <a:rPr lang="en-US" sz="40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i="1" dirty="0" err="1">
                <a:latin typeface="Times New Roman"/>
                <a:ea typeface="Times New Roman"/>
                <a:cs typeface="Times New Roman"/>
              </a:rPr>
              <a:t>Chuyện</a:t>
            </a:r>
            <a:r>
              <a:rPr lang="en-US" sz="4000" i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i="1" dirty="0" err="1">
                <a:latin typeface="Times New Roman"/>
                <a:ea typeface="Times New Roman"/>
                <a:cs typeface="Times New Roman"/>
              </a:rPr>
              <a:t>bốn</a:t>
            </a:r>
            <a:r>
              <a:rPr lang="en-US" sz="4000" i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i="1" dirty="0" err="1">
                <a:latin typeface="Times New Roman"/>
                <a:ea typeface="Times New Roman"/>
                <a:cs typeface="Times New Roman"/>
              </a:rPr>
              <a:t>mùa</a:t>
            </a:r>
            <a:r>
              <a:rPr lang="en-US" sz="4000" i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>
                <a:latin typeface="Times New Roman"/>
                <a:ea typeface="Times New Roman"/>
                <a:cs typeface="Times New Roman"/>
              </a:rPr>
              <a:t>dựa</a:t>
            </a:r>
            <a:r>
              <a:rPr lang="en-US" sz="40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>
                <a:latin typeface="Times New Roman"/>
                <a:ea typeface="Times New Roman"/>
                <a:cs typeface="Times New Roman"/>
              </a:rPr>
              <a:t>theo</a:t>
            </a:r>
            <a:r>
              <a:rPr lang="en-US" sz="40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>
                <a:latin typeface="Times New Roman"/>
                <a:ea typeface="Times New Roman"/>
                <a:cs typeface="Times New Roman"/>
              </a:rPr>
              <a:t>tranh</a:t>
            </a:r>
            <a:r>
              <a:rPr lang="en-US" sz="40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>
                <a:latin typeface="Times New Roman"/>
                <a:ea typeface="Times New Roman"/>
                <a:cs typeface="Times New Roman"/>
              </a:rPr>
              <a:t>và</a:t>
            </a:r>
            <a:r>
              <a:rPr lang="en-US" sz="40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>
                <a:latin typeface="Times New Roman"/>
                <a:ea typeface="Times New Roman"/>
                <a:cs typeface="Times New Roman"/>
              </a:rPr>
              <a:t>câu</a:t>
            </a:r>
            <a:r>
              <a:rPr lang="en-US" sz="40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>
                <a:latin typeface="Times New Roman"/>
                <a:ea typeface="Times New Roman"/>
                <a:cs typeface="Times New Roman"/>
              </a:rPr>
              <a:t>hỏi</a:t>
            </a:r>
            <a:r>
              <a:rPr lang="en-US" sz="40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>
                <a:latin typeface="Times New Roman"/>
                <a:ea typeface="Times New Roman"/>
                <a:cs typeface="Times New Roman"/>
              </a:rPr>
              <a:t>gợi</a:t>
            </a:r>
            <a:r>
              <a:rPr lang="en-US" sz="4000" dirty="0">
                <a:latin typeface="Times New Roman"/>
                <a:ea typeface="Times New Roman"/>
                <a:cs typeface="Times New Roman"/>
              </a:rPr>
              <a:t> ý.</a:t>
            </a:r>
            <a:endParaRPr lang="en-US" sz="4000" dirty="0">
              <a:ea typeface="Calibri"/>
              <a:cs typeface="Times New Roman"/>
            </a:endParaRPr>
          </a:p>
          <a:p>
            <a:pPr algn="just">
              <a:lnSpc>
                <a:spcPct val="107000"/>
              </a:lnSpc>
            </a:pPr>
            <a:r>
              <a:rPr lang="en-US" sz="4000" dirty="0">
                <a:latin typeface="Times New Roman"/>
                <a:ea typeface="Times New Roman"/>
                <a:cs typeface="Times New Roman"/>
              </a:rPr>
              <a:t>- </a:t>
            </a:r>
            <a:r>
              <a:rPr lang="en-US" sz="4000" dirty="0" err="1">
                <a:latin typeface="Times New Roman"/>
                <a:ea typeface="Times New Roman"/>
                <a:cs typeface="Times New Roman"/>
              </a:rPr>
              <a:t>Hình</a:t>
            </a:r>
            <a:r>
              <a:rPr lang="en-US" sz="40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>
                <a:latin typeface="Times New Roman"/>
                <a:ea typeface="Times New Roman"/>
                <a:cs typeface="Times New Roman"/>
              </a:rPr>
              <a:t>thành</a:t>
            </a:r>
            <a:r>
              <a:rPr lang="en-US" sz="40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>
                <a:latin typeface="Times New Roman"/>
                <a:ea typeface="Times New Roman"/>
                <a:cs typeface="Times New Roman"/>
              </a:rPr>
              <a:t>và</a:t>
            </a:r>
            <a:r>
              <a:rPr lang="en-US" sz="40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>
                <a:latin typeface="Times New Roman"/>
                <a:ea typeface="Times New Roman"/>
                <a:cs typeface="Times New Roman"/>
              </a:rPr>
              <a:t>phát</a:t>
            </a:r>
            <a:r>
              <a:rPr lang="en-US" sz="40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>
                <a:latin typeface="Times New Roman"/>
                <a:ea typeface="Times New Roman"/>
                <a:cs typeface="Times New Roman"/>
              </a:rPr>
              <a:t>triển</a:t>
            </a:r>
            <a:r>
              <a:rPr lang="en-US" sz="40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>
                <a:latin typeface="Times New Roman"/>
                <a:ea typeface="Times New Roman"/>
                <a:cs typeface="Times New Roman"/>
              </a:rPr>
              <a:t>năng</a:t>
            </a:r>
            <a:r>
              <a:rPr lang="en-US" sz="40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>
                <a:latin typeface="Times New Roman"/>
                <a:ea typeface="Times New Roman"/>
                <a:cs typeface="Times New Roman"/>
              </a:rPr>
              <a:t>lực</a:t>
            </a:r>
            <a:r>
              <a:rPr lang="en-US" sz="40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>
                <a:latin typeface="Times New Roman"/>
                <a:ea typeface="Times New Roman"/>
                <a:cs typeface="Times New Roman"/>
              </a:rPr>
              <a:t>ngôn</a:t>
            </a:r>
            <a:r>
              <a:rPr lang="en-US" sz="40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>
                <a:latin typeface="Times New Roman"/>
                <a:ea typeface="Times New Roman"/>
                <a:cs typeface="Times New Roman"/>
              </a:rPr>
              <a:t>ngữ</a:t>
            </a:r>
            <a:r>
              <a:rPr lang="en-US" sz="40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>
                <a:latin typeface="Times New Roman"/>
                <a:ea typeface="Times New Roman"/>
                <a:cs typeface="Times New Roman"/>
              </a:rPr>
              <a:t>và</a:t>
            </a:r>
            <a:r>
              <a:rPr lang="en-US" sz="40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>
                <a:latin typeface="Times New Roman"/>
                <a:ea typeface="Times New Roman"/>
                <a:cs typeface="Times New Roman"/>
              </a:rPr>
              <a:t>năng</a:t>
            </a:r>
            <a:r>
              <a:rPr lang="en-US" sz="40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>
                <a:latin typeface="Times New Roman"/>
                <a:ea typeface="Times New Roman"/>
                <a:cs typeface="Times New Roman"/>
              </a:rPr>
              <a:t>lực</a:t>
            </a:r>
            <a:r>
              <a:rPr lang="en-US" sz="40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>
                <a:latin typeface="Times New Roman"/>
                <a:ea typeface="Times New Roman"/>
                <a:cs typeface="Times New Roman"/>
              </a:rPr>
              <a:t>văn</a:t>
            </a:r>
            <a:r>
              <a:rPr lang="en-US" sz="40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>
                <a:latin typeface="Times New Roman"/>
                <a:ea typeface="Times New Roman"/>
                <a:cs typeface="Times New Roman"/>
              </a:rPr>
              <a:t>học</a:t>
            </a:r>
            <a:r>
              <a:rPr lang="en-US" sz="4000" dirty="0">
                <a:latin typeface="Times New Roman"/>
                <a:ea typeface="Times New Roman"/>
                <a:cs typeface="Times New Roman"/>
              </a:rPr>
              <a:t> (</a:t>
            </a:r>
            <a:r>
              <a:rPr lang="en-US" sz="4000" dirty="0" err="1">
                <a:latin typeface="Times New Roman"/>
                <a:ea typeface="Times New Roman"/>
                <a:cs typeface="Times New Roman"/>
              </a:rPr>
              <a:t>trí</a:t>
            </a:r>
            <a:r>
              <a:rPr lang="en-US" sz="40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>
                <a:latin typeface="Times New Roman"/>
                <a:ea typeface="Times New Roman"/>
                <a:cs typeface="Times New Roman"/>
              </a:rPr>
              <a:t>tưởng</a:t>
            </a:r>
            <a:r>
              <a:rPr lang="en-US" sz="40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>
                <a:latin typeface="Times New Roman"/>
                <a:ea typeface="Times New Roman"/>
                <a:cs typeface="Times New Roman"/>
              </a:rPr>
              <a:t>tượng</a:t>
            </a:r>
            <a:r>
              <a:rPr lang="en-US" sz="40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>
                <a:latin typeface="Times New Roman"/>
                <a:ea typeface="Times New Roman"/>
                <a:cs typeface="Times New Roman"/>
              </a:rPr>
              <a:t>về</a:t>
            </a:r>
            <a:r>
              <a:rPr lang="en-US" sz="40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>
                <a:latin typeface="Times New Roman"/>
                <a:ea typeface="Times New Roman"/>
                <a:cs typeface="Times New Roman"/>
              </a:rPr>
              <a:t>các</a:t>
            </a:r>
            <a:r>
              <a:rPr lang="en-US" sz="40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>
                <a:latin typeface="Times New Roman"/>
                <a:ea typeface="Times New Roman"/>
                <a:cs typeface="Times New Roman"/>
              </a:rPr>
              <a:t>sự</a:t>
            </a:r>
            <a:r>
              <a:rPr lang="en-US" sz="40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>
                <a:latin typeface="Times New Roman"/>
                <a:ea typeface="Times New Roman"/>
                <a:cs typeface="Times New Roman"/>
              </a:rPr>
              <a:t>vật</a:t>
            </a:r>
            <a:r>
              <a:rPr lang="en-US" sz="4000" dirty="0"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sz="4000" dirty="0" err="1">
                <a:latin typeface="Times New Roman"/>
                <a:ea typeface="Times New Roman"/>
                <a:cs typeface="Times New Roman"/>
              </a:rPr>
              <a:t>sự</a:t>
            </a:r>
            <a:r>
              <a:rPr lang="en-US" sz="40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>
                <a:latin typeface="Times New Roman"/>
                <a:ea typeface="Times New Roman"/>
                <a:cs typeface="Times New Roman"/>
              </a:rPr>
              <a:t>việc</a:t>
            </a:r>
            <a:r>
              <a:rPr lang="en-US" sz="40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>
                <a:latin typeface="Times New Roman"/>
                <a:ea typeface="Times New Roman"/>
                <a:cs typeface="Times New Roman"/>
              </a:rPr>
              <a:t>trong</a:t>
            </a:r>
            <a:r>
              <a:rPr lang="en-US" sz="40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>
                <a:latin typeface="Times New Roman"/>
                <a:ea typeface="Times New Roman"/>
                <a:cs typeface="Times New Roman"/>
              </a:rPr>
              <a:t>tự</a:t>
            </a:r>
            <a:r>
              <a:rPr lang="en-US" sz="40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>
                <a:latin typeface="Times New Roman"/>
                <a:ea typeface="Times New Roman"/>
                <a:cs typeface="Times New Roman"/>
              </a:rPr>
              <a:t>nhiên</a:t>
            </a:r>
            <a:r>
              <a:rPr lang="en-US" sz="4000" dirty="0">
                <a:latin typeface="Times New Roman"/>
                <a:ea typeface="Times New Roman"/>
                <a:cs typeface="Times New Roman"/>
              </a:rPr>
              <a:t>).</a:t>
            </a:r>
            <a:endParaRPr lang="en-US" sz="40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878330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04862" y="1538503"/>
            <a:ext cx="6353044" cy="2465938"/>
          </a:xfr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txBody>
          <a:bodyPr/>
          <a:lstStyle/>
          <a:p>
            <a:pPr>
              <a:spcBef>
                <a:spcPts val="1200"/>
              </a:spcBef>
            </a:pPr>
            <a:br>
              <a:rPr lang="en-US" sz="8000" b="1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</a:br>
            <a:r>
              <a:rPr lang="en-US" sz="8000" b="1" dirty="0" err="1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KHỞI</a:t>
            </a:r>
            <a:r>
              <a:rPr lang="en-US" sz="8000" b="1" dirty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8000" b="1" dirty="0" err="1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ĐỘNG</a:t>
            </a:r>
            <a:br>
              <a:rPr lang="en-US" sz="13800" b="1" dirty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</a:br>
            <a:endParaRPr lang="en-US" sz="13800" b="1" i="1" dirty="0">
              <a:solidFill>
                <a:srgbClr val="00206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58751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04862" y="1538503"/>
            <a:ext cx="6353044" cy="2465938"/>
          </a:xfr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txBody>
          <a:bodyPr/>
          <a:lstStyle/>
          <a:p>
            <a:pPr>
              <a:spcBef>
                <a:spcPts val="1200"/>
              </a:spcBef>
            </a:pPr>
            <a:br>
              <a:rPr lang="en-US" sz="8000" b="1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</a:br>
            <a:r>
              <a:rPr lang="en-US" sz="8000" b="1" dirty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KHÁM PHÁ</a:t>
            </a:r>
            <a:br>
              <a:rPr lang="en-US" sz="13800" b="1" dirty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</a:br>
            <a:endParaRPr lang="en-US" sz="13800" b="1" i="1" dirty="0">
              <a:solidFill>
                <a:srgbClr val="00206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69450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889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y2mate.com - Kể chuyện lớp 2 Chuyện bốn mùa  Tuần 19 sách Kết nối tri thức với cuộc sống_1080p">
            <a:hlinkClick r:id="" action="ppaction://media"/>
            <a:extLst>
              <a:ext uri="{FF2B5EF4-FFF2-40B4-BE49-F238E27FC236}">
                <a16:creationId xmlns:a16="http://schemas.microsoft.com/office/drawing/2014/main" id="{63F3E069-A64E-44A9-9042-F67312A2EC1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86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941" y="643467"/>
            <a:ext cx="9904118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703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23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D062E45-048A-419E-9D45-8BD91EBB25FB}"/>
              </a:ext>
            </a:extLst>
          </p:cNvPr>
          <p:cNvSpPr txBox="1"/>
          <p:nvPr/>
        </p:nvSpPr>
        <p:spPr>
          <a:xfrm>
            <a:off x="4357408" y="728863"/>
            <a:ext cx="3789066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44A06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Chuyện</a:t>
            </a:r>
            <a:r>
              <a:rPr lang="en-US" sz="3600" dirty="0">
                <a:solidFill>
                  <a:srgbClr val="F44A06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44A06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bốn</a:t>
            </a:r>
            <a:r>
              <a:rPr lang="en-US" sz="3600" dirty="0">
                <a:solidFill>
                  <a:srgbClr val="F44A06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44A06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mùa</a:t>
            </a:r>
            <a:endParaRPr lang="en-US" sz="3600" dirty="0">
              <a:solidFill>
                <a:srgbClr val="F44A06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829B54-7A79-4E37-8B5D-CEE7D4F59151}"/>
              </a:ext>
            </a:extLst>
          </p:cNvPr>
          <p:cNvSpPr txBox="1"/>
          <p:nvPr/>
        </p:nvSpPr>
        <p:spPr>
          <a:xfrm>
            <a:off x="326793" y="140130"/>
            <a:ext cx="11324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Dựa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vào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tranh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hỏi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gợi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ý,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nói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về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nội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dung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từng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tranh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FDCB711-1AED-43E6-B7D5-882A23600E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794" y="1292896"/>
            <a:ext cx="2530351" cy="23439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9E760C3-A6A5-40D5-8E4A-6B6E55CE82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7624" y="1505881"/>
            <a:ext cx="2902823" cy="23439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BFA105C-B4D1-4D1F-A828-9E46F94784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0525" y="2091832"/>
            <a:ext cx="2568565" cy="23195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6022A9E-0C69-458C-ACB5-500E2FF2CA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85862" y="2477054"/>
            <a:ext cx="2806608" cy="23195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4A77206-0527-44D1-810E-5C65BAFFC859}"/>
              </a:ext>
            </a:extLst>
          </p:cNvPr>
          <p:cNvSpPr txBox="1"/>
          <p:nvPr/>
        </p:nvSpPr>
        <p:spPr>
          <a:xfrm>
            <a:off x="126315" y="3636825"/>
            <a:ext cx="273083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i="0" u="none" strike="noStrike" kern="1200" cap="none" spc="0" normalizeH="0" baseline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i="0" u="none" strike="noStrike" kern="1200" cap="none" spc="0" normalizeH="0" baseline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Nàng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tiên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mùa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đông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nói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gì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với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nàng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tiên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mùa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xuân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  <a:endParaRPr kumimoji="0" lang="en-US" sz="2600" i="0" u="none" strike="noStrike" kern="1200" cap="none" spc="0" normalizeH="0" baseline="0" noProof="0" dirty="0">
              <a:ln>
                <a:noFill/>
              </a:ln>
              <a:effectLst>
                <a:glow rad="101600">
                  <a:prstClr val="white">
                    <a:alpha val="60000"/>
                  </a:prstClr>
                </a:glow>
              </a:effectLst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41EB8A0-5A02-4C4D-8EF7-DC6365030CF7}"/>
              </a:ext>
            </a:extLst>
          </p:cNvPr>
          <p:cNvSpPr txBox="1"/>
          <p:nvPr/>
        </p:nvSpPr>
        <p:spPr>
          <a:xfrm>
            <a:off x="3117380" y="4056692"/>
            <a:ext cx="271718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i="0" u="none" strike="noStrike" kern="1200" cap="none" spc="0" normalizeH="0" baseline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i="0" u="none" strike="noStrike" kern="1200" cap="none" spc="0" normalizeH="0" baseline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Theo </a:t>
            </a:r>
            <a:r>
              <a:rPr kumimoji="0" lang="en-US" sz="2600" i="0" u="none" strike="noStrike" kern="1200" cap="none" spc="0" normalizeH="0" baseline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nàng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Xuân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vườn</a:t>
            </a:r>
            <a:r>
              <a:rPr lang="en-US" sz="26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cây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vào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mùa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hạ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như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thế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nào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  <a:endParaRPr kumimoji="0" lang="en-US" sz="2600" i="0" u="none" strike="noStrike" kern="1200" cap="none" spc="0" normalizeH="0" baseline="0" noProof="0" dirty="0">
              <a:ln>
                <a:noFill/>
              </a:ln>
              <a:effectLst>
                <a:glow rad="101600">
                  <a:prstClr val="white">
                    <a:alpha val="60000"/>
                  </a:prstClr>
                </a:glow>
              </a:effectLst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FE89C89-6B98-4927-B050-C58639229236}"/>
              </a:ext>
            </a:extLst>
          </p:cNvPr>
          <p:cNvSpPr txBox="1"/>
          <p:nvPr/>
        </p:nvSpPr>
        <p:spPr>
          <a:xfrm>
            <a:off x="5834562" y="4466281"/>
            <a:ext cx="2995337" cy="13120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i="0" u="none" strike="noStrike" kern="1200" cap="none" spc="0" normalizeH="0" baseline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en-US" sz="2600" i="0" u="none" strike="noStrike" kern="1200" cap="none" spc="0" normalizeH="0" baseline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Nàng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tiên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mùa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hạ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nói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gì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về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nàng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tiên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mùa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thu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  <a:endParaRPr kumimoji="0" lang="en-US" sz="2600" i="0" u="none" strike="noStrike" kern="1200" cap="none" spc="0" normalizeH="0" baseline="0" noProof="0" dirty="0">
              <a:ln>
                <a:noFill/>
              </a:ln>
              <a:effectLst>
                <a:glow rad="101600">
                  <a:prstClr val="white">
                    <a:alpha val="60000"/>
                  </a:prstClr>
                </a:glow>
              </a:effectLst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E920F85-24F7-4F00-8191-728A2914068B}"/>
              </a:ext>
            </a:extLst>
          </p:cNvPr>
          <p:cNvSpPr txBox="1"/>
          <p:nvPr/>
        </p:nvSpPr>
        <p:spPr>
          <a:xfrm>
            <a:off x="8829900" y="5065955"/>
            <a:ext cx="297227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i="0" u="none" strike="noStrike" kern="1200" cap="none" spc="0" normalizeH="0" baseline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i="0" u="none" strike="noStrike" kern="1200" cap="none" spc="0" normalizeH="0" baseline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Nàng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tiên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mùa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thu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thủ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thỉ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với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nàng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tiên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mùa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đông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điều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gì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  <a:endParaRPr kumimoji="0" lang="en-US" sz="2600" i="0" u="none" strike="noStrike" kern="1200" cap="none" spc="0" normalizeH="0" baseline="0" noProof="0" dirty="0">
              <a:ln>
                <a:noFill/>
              </a:ln>
              <a:effectLst>
                <a:glow rad="101600">
                  <a:prstClr val="white">
                    <a:alpha val="60000"/>
                  </a:prstClr>
                </a:glow>
              </a:effectLst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8854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7" grpId="0"/>
      <p:bldP spid="18" grpId="0"/>
      <p:bldP spid="19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B9C1B60-6D51-4403-96F3-6FDF89F8E72E}"/>
              </a:ext>
            </a:extLst>
          </p:cNvPr>
          <p:cNvSpPr txBox="1"/>
          <p:nvPr/>
        </p:nvSpPr>
        <p:spPr>
          <a:xfrm>
            <a:off x="391789" y="5182521"/>
            <a:ext cx="48213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Nàng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tiên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mùa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đông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nói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gì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với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nàng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tiên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mùa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xuân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effectLst>
                <a:glow rad="101600">
                  <a:prstClr val="white">
                    <a:alpha val="60000"/>
                  </a:prstClr>
                </a:glow>
              </a:effectLst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A378212-236E-4D2D-8BA2-3429F7D012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339" y="340309"/>
            <a:ext cx="4814832" cy="47018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98BCD49-3DB6-4BB0-BE9E-25316F118DBF}"/>
              </a:ext>
            </a:extLst>
          </p:cNvPr>
          <p:cNvSpPr txBox="1"/>
          <p:nvPr/>
        </p:nvSpPr>
        <p:spPr>
          <a:xfrm>
            <a:off x="5769048" y="2021828"/>
            <a:ext cx="599437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Nàng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tiên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mùa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đông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nói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với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nàng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tiên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mùa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xuân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noProof="0" dirty="0"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- </a:t>
            </a:r>
            <a:r>
              <a:rPr kumimoji="0" lang="en-US" sz="3200" i="1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Chị</a:t>
            </a:r>
            <a:r>
              <a:rPr kumimoji="0" lang="en-US" sz="3200" i="1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1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kumimoji="0" lang="en-US" sz="3200" i="1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1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người</a:t>
            </a:r>
            <a:r>
              <a:rPr kumimoji="0" lang="en-US" sz="3200" i="1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sung </a:t>
            </a:r>
            <a:r>
              <a:rPr kumimoji="0" lang="en-US" sz="3200" i="1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sướng</a:t>
            </a:r>
            <a:r>
              <a:rPr kumimoji="0" lang="en-US" sz="3200" i="1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1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nhất</a:t>
            </a:r>
            <a:r>
              <a:rPr kumimoji="0" lang="en-US" sz="3200" i="1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Ai </a:t>
            </a:r>
            <a:r>
              <a:rPr kumimoji="0" lang="en-US" sz="3200" i="1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cũng</a:t>
            </a:r>
            <a:r>
              <a:rPr kumimoji="0" lang="en-US" sz="3200" i="1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1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yêu</a:t>
            </a:r>
            <a:r>
              <a:rPr kumimoji="0" lang="en-US" sz="3200" i="1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1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chị</a:t>
            </a:r>
            <a:r>
              <a:rPr kumimoji="0" lang="en-US" sz="3200" i="1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sz="3200" i="1" dirty="0" err="1"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Chị</a:t>
            </a:r>
            <a:r>
              <a:rPr lang="en-US" sz="3200" i="1" dirty="0"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về</a:t>
            </a:r>
            <a:r>
              <a:rPr lang="en-US" sz="3200" i="1" dirty="0"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vườn</a:t>
            </a:r>
            <a:r>
              <a:rPr lang="en-US" sz="3200" i="1" dirty="0"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cây</a:t>
            </a:r>
            <a:r>
              <a:rPr lang="en-US" sz="3200" i="1" dirty="0"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nào</a:t>
            </a:r>
            <a:r>
              <a:rPr lang="en-US" sz="3200" i="1" dirty="0"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cũng</a:t>
            </a:r>
            <a:r>
              <a:rPr lang="en-US" sz="3200" i="1" dirty="0"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đâm</a:t>
            </a:r>
            <a:r>
              <a:rPr lang="en-US" sz="3200" i="1" dirty="0"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chồi</a:t>
            </a:r>
            <a:r>
              <a:rPr lang="en-US" sz="3200" i="1" dirty="0"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nảy</a:t>
            </a:r>
            <a:r>
              <a:rPr lang="en-US" sz="3200" i="1" dirty="0"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lộc</a:t>
            </a:r>
            <a:r>
              <a:rPr lang="en-US" sz="3200" i="1" dirty="0"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kumimoji="0" lang="en-US" sz="3200" i="1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1977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8F0F1F3-385F-488B-A4DC-6D9F8A730F7F}"/>
              </a:ext>
            </a:extLst>
          </p:cNvPr>
          <p:cNvSpPr txBox="1"/>
          <p:nvPr/>
        </p:nvSpPr>
        <p:spPr>
          <a:xfrm>
            <a:off x="374861" y="5466380"/>
            <a:ext cx="47667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Theo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nàng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Xuân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vườn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cây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vào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mùa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hạ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như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thế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nào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effectLst>
                <a:glow rad="101600">
                  <a:prstClr val="white">
                    <a:alpha val="60000"/>
                  </a:prstClr>
                </a:glow>
              </a:effectLst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EE1967E-CF6C-4825-ABE5-E6546C04379A}"/>
              </a:ext>
            </a:extLst>
          </p:cNvPr>
          <p:cNvSpPr txBox="1"/>
          <p:nvPr/>
        </p:nvSpPr>
        <p:spPr>
          <a:xfrm>
            <a:off x="5445623" y="2669399"/>
            <a:ext cx="59943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Theo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nàng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Xuân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vườn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cây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vào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mùa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hạ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sẽ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đơm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nhiều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trái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ngọt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học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sinh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được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nghỉ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hè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727783B-8913-4B0D-9152-61490A6040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674" y="907027"/>
            <a:ext cx="4668952" cy="45593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07527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39305414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Question of the Day for Preschool by Slidesgo">
  <a:themeElements>
    <a:clrScheme name="Simple Light">
      <a:dk1>
        <a:srgbClr val="F09420"/>
      </a:dk1>
      <a:lt1>
        <a:srgbClr val="DEF5FD"/>
      </a:lt1>
      <a:dk2>
        <a:srgbClr val="663F0D"/>
      </a:dk2>
      <a:lt2>
        <a:srgbClr val="FFFFFF"/>
      </a:lt2>
      <a:accent1>
        <a:srgbClr val="FFAA1F"/>
      </a:accent1>
      <a:accent2>
        <a:srgbClr val="FD7F77"/>
      </a:accent2>
      <a:accent3>
        <a:srgbClr val="ACCA66"/>
      </a:accent3>
      <a:accent4>
        <a:srgbClr val="FFAB40"/>
      </a:accent4>
      <a:accent5>
        <a:srgbClr val="A86800"/>
      </a:accent5>
      <a:accent6>
        <a:srgbClr val="FFD670"/>
      </a:accent6>
      <a:hlink>
        <a:srgbClr val="663F0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</TotalTime>
  <Words>593</Words>
  <Application>Microsoft Office PowerPoint</Application>
  <PresentationFormat>Widescreen</PresentationFormat>
  <Paragraphs>58</Paragraphs>
  <Slides>16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16</vt:i4>
      </vt:variant>
    </vt:vector>
  </HeadingPairs>
  <TitlesOfParts>
    <vt:vector size="32" baseType="lpstr">
      <vt:lpstr>Arial</vt:lpstr>
      <vt:lpstr>Arial-Rounded</vt:lpstr>
      <vt:lpstr>Calibri</vt:lpstr>
      <vt:lpstr>Calibri Light</vt:lpstr>
      <vt:lpstr>Caveat Brush</vt:lpstr>
      <vt:lpstr>Fredoka One</vt:lpstr>
      <vt:lpstr>HP001 4 hàng</vt:lpstr>
      <vt:lpstr>HP001 5 hàng</vt:lpstr>
      <vt:lpstr>Nunito</vt:lpstr>
      <vt:lpstr>Roboto Condensed Light</vt:lpstr>
      <vt:lpstr>Times New Roman</vt:lpstr>
      <vt:lpstr>Office Theme</vt:lpstr>
      <vt:lpstr>Question of the Day for Preschool by Slidesgo</vt:lpstr>
      <vt:lpstr>2_Office Theme</vt:lpstr>
      <vt:lpstr>1_Office Theme</vt:lpstr>
      <vt:lpstr>3_Office Theme</vt:lpstr>
      <vt:lpstr>PowerPoint Presentation</vt:lpstr>
      <vt:lpstr>Thứ ba ngày 18 tháng 1 năm 2022</vt:lpstr>
      <vt:lpstr>PowerPoint Presentation</vt:lpstr>
      <vt:lpstr> KHỞI ĐỘNG </vt:lpstr>
      <vt:lpstr> KHÁM PHÁ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Do Pansy</cp:lastModifiedBy>
  <cp:revision>26</cp:revision>
  <dcterms:created xsi:type="dcterms:W3CDTF">2021-12-11T14:51:10Z</dcterms:created>
  <dcterms:modified xsi:type="dcterms:W3CDTF">2023-01-17T05:15:37Z</dcterms:modified>
</cp:coreProperties>
</file>