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23" r:id="rId4"/>
    <p:sldMasterId id="2147483740" r:id="rId5"/>
  </p:sldMasterIdLst>
  <p:notesMasterIdLst>
    <p:notesMasterId r:id="rId18"/>
  </p:notesMasterIdLst>
  <p:sldIdLst>
    <p:sldId id="305" r:id="rId6"/>
    <p:sldId id="306" r:id="rId7"/>
    <p:sldId id="285" r:id="rId8"/>
    <p:sldId id="286" r:id="rId9"/>
    <p:sldId id="307" r:id="rId10"/>
    <p:sldId id="308" r:id="rId11"/>
    <p:sldId id="309" r:id="rId12"/>
    <p:sldId id="276" r:id="rId13"/>
    <p:sldId id="310" r:id="rId14"/>
    <p:sldId id="311" r:id="rId15"/>
    <p:sldId id="287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33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65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85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52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9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09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0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9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2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94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93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61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37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064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27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6D312-47FE-46FB-8A3A-26A788DED15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9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71559-4E7A-45D2-A0CA-0F52661A91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94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77A-4327-4214-9277-ADFD890D43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0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FEB6-0CAF-4173-8EB0-107313AFE8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46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9C748-C141-4C87-9308-EEABC1840F7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3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992E5-6279-47EF-856B-3CE8D58C41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837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F3557-4988-4653-97E9-7F6073C3EB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18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2DA-8454-4F8B-BF00-8C006C51CD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93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58DDB-3355-42B4-B5CC-AFE3493F9A4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4B1A-EFFB-46C4-9D0B-CD4D6589E62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685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1454A-9AF3-4199-B3AC-D0C039BACA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05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C64B-B376-43DE-9366-5C8065795E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3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809827" y="1503289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12444" y="2185473"/>
            <a:ext cx="671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178891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1224" y="1872670"/>
            <a:ext cx="1146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427930" y="3501252"/>
            <a:ext cx="401563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3. VIẾT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16" y="2726403"/>
            <a:ext cx="9875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45" y="5334439"/>
            <a:ext cx="567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Q, 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l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09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699" y="211673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99" y="0"/>
            <a:ext cx="4795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82"/>
            <a:ext cx="11906250" cy="31157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586" y="-1"/>
            <a:ext cx="7056932" cy="67214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519"/>
            <a:ext cx="12192000" cy="731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09699" y="2787219"/>
            <a:ext cx="1210341" cy="15257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35370" y="2937031"/>
            <a:ext cx="4194974" cy="1557696"/>
            <a:chOff x="3112486" y="1519098"/>
            <a:chExt cx="5116099" cy="137944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486" y="1738338"/>
              <a:ext cx="5116099" cy="116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Cloud Callout 20"/>
            <p:cNvSpPr/>
            <p:nvPr/>
          </p:nvSpPr>
          <p:spPr>
            <a:xfrm>
              <a:off x="3333391" y="1519098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6505">
            <a:off x="356569" y="4832265"/>
            <a:ext cx="1623839" cy="1613225"/>
          </a:xfrm>
          <a:prstGeom prst="rect">
            <a:avLst/>
          </a:prstGeom>
        </p:spPr>
      </p:pic>
      <p:sp>
        <p:nvSpPr>
          <p:cNvPr id="23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031" y="5734418"/>
            <a:ext cx="102989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êm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ả.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2013949"/>
            <a:ext cx="5344136" cy="35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183</Words>
  <Application>Microsoft Office PowerPoint</Application>
  <PresentationFormat>Widescreen</PresentationFormat>
  <Paragraphs>27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3_Office Theme</vt:lpstr>
      <vt:lpstr>5_Office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40</cp:revision>
  <dcterms:created xsi:type="dcterms:W3CDTF">2021-07-22T23:49:37Z</dcterms:created>
  <dcterms:modified xsi:type="dcterms:W3CDTF">2023-01-10T04:44:33Z</dcterms:modified>
</cp:coreProperties>
</file>