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1.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1" r:id="rId1"/>
    <p:sldMasterId id="2147483709" r:id="rId2"/>
    <p:sldMasterId id="2147483718" r:id="rId3"/>
    <p:sldMasterId id="2147483741" r:id="rId4"/>
    <p:sldMasterId id="2147483746" r:id="rId5"/>
  </p:sldMasterIdLst>
  <p:notesMasterIdLst>
    <p:notesMasterId r:id="rId34"/>
  </p:notesMasterIdLst>
  <p:sldIdLst>
    <p:sldId id="534" r:id="rId6"/>
    <p:sldId id="2007577131" r:id="rId7"/>
    <p:sldId id="470" r:id="rId8"/>
    <p:sldId id="2007577143" r:id="rId9"/>
    <p:sldId id="2601" r:id="rId10"/>
    <p:sldId id="371" r:id="rId11"/>
    <p:sldId id="299" r:id="rId12"/>
    <p:sldId id="360" r:id="rId13"/>
    <p:sldId id="300" r:id="rId14"/>
    <p:sldId id="2007577132" r:id="rId15"/>
    <p:sldId id="2007577133" r:id="rId16"/>
    <p:sldId id="2007577134" r:id="rId17"/>
    <p:sldId id="2007577154" r:id="rId18"/>
    <p:sldId id="2007577114" r:id="rId19"/>
    <p:sldId id="2007577155" r:id="rId20"/>
    <p:sldId id="2007577138" r:id="rId21"/>
    <p:sldId id="2007577156" r:id="rId22"/>
    <p:sldId id="2007577157" r:id="rId23"/>
    <p:sldId id="2007577158" r:id="rId24"/>
    <p:sldId id="2007577159" r:id="rId25"/>
    <p:sldId id="2007577160" r:id="rId26"/>
    <p:sldId id="2007577161" r:id="rId27"/>
    <p:sldId id="2007577144" r:id="rId28"/>
    <p:sldId id="2007577150" r:id="rId29"/>
    <p:sldId id="2007577151" r:id="rId30"/>
    <p:sldId id="2007577152" r:id="rId31"/>
    <p:sldId id="2007577153" r:id="rId32"/>
    <p:sldId id="516"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1" d="100"/>
          <a:sy n="71" d="100"/>
        </p:scale>
        <p:origin x="696"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2F06DF-5E2E-45AF-B792-FCBB67490FC4}" type="datetimeFigureOut">
              <a:rPr lang="en-US" smtClean="0"/>
              <a:t>12/28/2022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225ACC-F2A0-4A91-9841-8DC2F04EE6F1}" type="slidenum">
              <a:rPr lang="en-US" smtClean="0"/>
              <a:t>‹#›</a:t>
            </a:fld>
            <a:endParaRPr lang="en-US"/>
          </a:p>
        </p:txBody>
      </p:sp>
    </p:spTree>
    <p:extLst>
      <p:ext uri="{BB962C8B-B14F-4D97-AF65-F5344CB8AC3E}">
        <p14:creationId xmlns:p14="http://schemas.microsoft.com/office/powerpoint/2010/main" val="13278767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033206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887994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826485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92715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797773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283248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978169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269403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093445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697385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6500207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910855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712978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253626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3684027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465745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31834882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5AD207-BB59-4E66-B47E-5301CF7BB29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6332637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648920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9371847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208209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2022/12/28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36889804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2022/12/28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28141341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39560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1961"/>
            <a:ext cx="4368800" cy="308356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1452"/>
            <a:ext cx="4511964" cy="431780"/>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5250"/>
            <a:ext cx="4511964" cy="22845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7" y="4817825"/>
            <a:ext cx="4488039" cy="1536868"/>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20655648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hasCustomPrompt="1"/>
          </p:nvPr>
        </p:nvSpPr>
        <p:spPr>
          <a:xfrm>
            <a:off x="1828802" y="3886200"/>
            <a:ext cx="8534400" cy="1752600"/>
          </a:xfrm>
        </p:spPr>
        <p:txBody>
          <a:bodyPr/>
          <a:lstStyle>
            <a:lvl1pPr marL="0" indent="0" algn="ctr">
              <a:buNone/>
              <a:defRPr>
                <a:solidFill>
                  <a:schemeClr val="tx1">
                    <a:tint val="75000"/>
                  </a:schemeClr>
                </a:solidFill>
              </a:defRPr>
            </a:lvl1pPr>
            <a:lvl2pPr marL="609478" indent="0" algn="ctr">
              <a:buNone/>
              <a:defRPr>
                <a:solidFill>
                  <a:schemeClr val="tx1">
                    <a:tint val="75000"/>
                  </a:schemeClr>
                </a:solidFill>
              </a:defRPr>
            </a:lvl2pPr>
            <a:lvl3pPr marL="1218956" indent="0" algn="ctr">
              <a:buNone/>
              <a:defRPr>
                <a:solidFill>
                  <a:schemeClr val="tx1">
                    <a:tint val="75000"/>
                  </a:schemeClr>
                </a:solidFill>
              </a:defRPr>
            </a:lvl3pPr>
            <a:lvl4pPr marL="1828434" indent="0" algn="ctr">
              <a:buNone/>
              <a:defRPr>
                <a:solidFill>
                  <a:schemeClr val="tx1">
                    <a:tint val="75000"/>
                  </a:schemeClr>
                </a:solidFill>
              </a:defRPr>
            </a:lvl4pPr>
            <a:lvl5pPr marL="2437912" indent="0" algn="ctr">
              <a:buNone/>
              <a:defRPr>
                <a:solidFill>
                  <a:schemeClr val="tx1">
                    <a:tint val="75000"/>
                  </a:schemeClr>
                </a:solidFill>
              </a:defRPr>
            </a:lvl5pPr>
            <a:lvl6pPr marL="3047390" indent="0" algn="ctr">
              <a:buNone/>
              <a:defRPr>
                <a:solidFill>
                  <a:schemeClr val="tx1">
                    <a:tint val="75000"/>
                  </a:schemeClr>
                </a:solidFill>
              </a:defRPr>
            </a:lvl6pPr>
            <a:lvl7pPr marL="3656868" indent="0" algn="ctr">
              <a:buNone/>
              <a:defRPr>
                <a:solidFill>
                  <a:schemeClr val="tx1">
                    <a:tint val="75000"/>
                  </a:schemeClr>
                </a:solidFill>
              </a:defRPr>
            </a:lvl7pPr>
            <a:lvl8pPr marL="4266347" indent="0" algn="ctr">
              <a:buNone/>
              <a:defRPr>
                <a:solidFill>
                  <a:schemeClr val="tx1">
                    <a:tint val="75000"/>
                  </a:schemeClr>
                </a:solidFill>
              </a:defRPr>
            </a:lvl8pPr>
            <a:lvl9pPr marL="487582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t>12/28/2022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3438854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03159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2022/12/28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452739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2022/12/28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552453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2022/12/28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0249289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2022/12/28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6460619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62598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2022/12/28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5115663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2022/12/28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7979483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2022/12/28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6272987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2022/12/28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013438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2022/12/28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6750141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2022/12/28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3723883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368479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72224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95129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11701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2022/12/28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22644267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12/28/2022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7394619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12/28/2022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1849828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12/28/2022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5310134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12/28/2022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507670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12/28/2022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7219201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12/28/2022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2103204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12/28/2022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2016859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12/28/2022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3813925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12/28/2022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5040571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12/28/2022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0929649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2022/12/28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40900419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12/28/2022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1426451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04354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10928095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2022/12/28</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22372680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2022/12/28</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8948771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2022/12/28</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5149332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2022/12/28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24911981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2022/12/28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19115160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image" Target="../media/image2.png"/><Relationship Id="rId4" Type="http://schemas.openxmlformats.org/officeDocument/2006/relationships/image" Target="../media/image3.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2.pn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image" Target="../media/image4.jpeg"/><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theme" Target="../theme/theme3.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image" Target="../media/image2.png"/><Relationship Id="rId5" Type="http://schemas.openxmlformats.org/officeDocument/2006/relationships/theme" Target="../theme/theme4.xml"/><Relationship Id="rId4" Type="http://schemas.openxmlformats.org/officeDocument/2006/relationships/slideLayout" Target="../slideLayouts/slideLayout2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image" Target="../media/image2.png"/><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descr="Shape&#10;&#10;Description automatically generated with medium confidence">
            <a:extLst>
              <a:ext uri="{FF2B5EF4-FFF2-40B4-BE49-F238E27FC236}">
                <a16:creationId xmlns:a16="http://schemas.microsoft.com/office/drawing/2014/main" id="{B910B56C-488B-4F73-AE4F-0D2802CAB321}"/>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400175" y="333375"/>
            <a:ext cx="1104602" cy="1104602"/>
          </a:xfrm>
          <a:prstGeom prst="rect">
            <a:avLst/>
          </a:prstGeom>
        </p:spPr>
      </p:pic>
    </p:spTree>
    <p:extLst>
      <p:ext uri="{BB962C8B-B14F-4D97-AF65-F5344CB8AC3E}">
        <p14:creationId xmlns:p14="http://schemas.microsoft.com/office/powerpoint/2010/main" val="2845925904"/>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t>12/28/2022</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pic>
        <p:nvPicPr>
          <p:cNvPr id="7" name="Picture 6" descr="Shape&#10;&#10;Description automatically generated with medium confidence">
            <a:extLst>
              <a:ext uri="{FF2B5EF4-FFF2-40B4-BE49-F238E27FC236}">
                <a16:creationId xmlns:a16="http://schemas.microsoft.com/office/drawing/2014/main" id="{888891FE-28E5-458A-AE93-6E9A74D61BB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400175" y="333375"/>
            <a:ext cx="1104602" cy="1104602"/>
          </a:xfrm>
          <a:prstGeom prst="rect">
            <a:avLst/>
          </a:prstGeom>
        </p:spPr>
      </p:pic>
    </p:spTree>
    <p:extLst>
      <p:ext uri="{BB962C8B-B14F-4D97-AF65-F5344CB8AC3E}">
        <p14:creationId xmlns:p14="http://schemas.microsoft.com/office/powerpoint/2010/main" val="3082966310"/>
      </p:ext>
    </p:extLst>
  </p:cSld>
  <p:clrMap bg1="lt1" tx1="dk1" bg2="lt2" tx2="dk2" accent1="accent1" accent2="accent2" accent3="accent3" accent4="accent4" accent5="accent5" accent6="accent6" hlink="hlink" folHlink="folHlink"/>
  <p:sldLayoutIdLst>
    <p:sldLayoutId id="2147483710" r:id="rId1"/>
    <p:sldLayoutId id="2147483711" r:id="rId2"/>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hf hdr="0" ftr="0" dt="0"/>
  <p:txStyles>
    <p:titleStyle>
      <a:lvl1pPr algn="ctr" defTabSz="1218321" rtl="0" eaLnBrk="1" latinLnBrk="0" hangingPunct="1">
        <a:spcBef>
          <a:spcPct val="0"/>
        </a:spcBef>
        <a:buNone/>
        <a:defRPr sz="5899" kern="1200">
          <a:solidFill>
            <a:schemeClr val="tx1"/>
          </a:solidFill>
          <a:latin typeface="+mj-lt"/>
          <a:ea typeface="+mj-ea"/>
          <a:cs typeface="+mj-cs"/>
        </a:defRPr>
      </a:lvl1pPr>
    </p:titleStyle>
    <p:bodyStyle>
      <a:lvl1pPr marL="457109" indent="-457109" algn="l" defTabSz="1218321"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402" indent="-380924" algn="l" defTabSz="1218321"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95" indent="-304739" algn="l" defTabSz="1218321"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73"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651"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129"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608"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1086"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564"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321" rtl="0" eaLnBrk="1" latinLnBrk="0" hangingPunct="1">
        <a:defRPr sz="2400" kern="1200">
          <a:solidFill>
            <a:schemeClr val="tx1"/>
          </a:solidFill>
          <a:latin typeface="+mn-lt"/>
          <a:ea typeface="+mn-ea"/>
          <a:cs typeface="+mn-cs"/>
        </a:defRPr>
      </a:lvl1pPr>
      <a:lvl2pPr marL="609478" algn="l" defTabSz="1218321" rtl="0" eaLnBrk="1" latinLnBrk="0" hangingPunct="1">
        <a:defRPr sz="2400" kern="1200">
          <a:solidFill>
            <a:schemeClr val="tx1"/>
          </a:solidFill>
          <a:latin typeface="+mn-lt"/>
          <a:ea typeface="+mn-ea"/>
          <a:cs typeface="+mn-cs"/>
        </a:defRPr>
      </a:lvl2pPr>
      <a:lvl3pPr marL="1218956" algn="l" defTabSz="1218321" rtl="0" eaLnBrk="1" latinLnBrk="0" hangingPunct="1">
        <a:defRPr sz="2400" kern="1200">
          <a:solidFill>
            <a:schemeClr val="tx1"/>
          </a:solidFill>
          <a:latin typeface="+mn-lt"/>
          <a:ea typeface="+mn-ea"/>
          <a:cs typeface="+mn-cs"/>
        </a:defRPr>
      </a:lvl3pPr>
      <a:lvl4pPr marL="1828434" algn="l" defTabSz="1218321" rtl="0" eaLnBrk="1" latinLnBrk="0" hangingPunct="1">
        <a:defRPr sz="2400" kern="1200">
          <a:solidFill>
            <a:schemeClr val="tx1"/>
          </a:solidFill>
          <a:latin typeface="+mn-lt"/>
          <a:ea typeface="+mn-ea"/>
          <a:cs typeface="+mn-cs"/>
        </a:defRPr>
      </a:lvl4pPr>
      <a:lvl5pPr marL="2437912" algn="l" defTabSz="1218321" rtl="0" eaLnBrk="1" latinLnBrk="0" hangingPunct="1">
        <a:defRPr sz="2400" kern="1200">
          <a:solidFill>
            <a:schemeClr val="tx1"/>
          </a:solidFill>
          <a:latin typeface="+mn-lt"/>
          <a:ea typeface="+mn-ea"/>
          <a:cs typeface="+mn-cs"/>
        </a:defRPr>
      </a:lvl5pPr>
      <a:lvl6pPr marL="3047390" algn="l" defTabSz="1218321" rtl="0" eaLnBrk="1" latinLnBrk="0" hangingPunct="1">
        <a:defRPr sz="2400" kern="1200">
          <a:solidFill>
            <a:schemeClr val="tx1"/>
          </a:solidFill>
          <a:latin typeface="+mn-lt"/>
          <a:ea typeface="+mn-ea"/>
          <a:cs typeface="+mn-cs"/>
        </a:defRPr>
      </a:lvl6pPr>
      <a:lvl7pPr marL="3656868" algn="l" defTabSz="1218321" rtl="0" eaLnBrk="1" latinLnBrk="0" hangingPunct="1">
        <a:defRPr sz="2400" kern="1200">
          <a:solidFill>
            <a:schemeClr val="tx1"/>
          </a:solidFill>
          <a:latin typeface="+mn-lt"/>
          <a:ea typeface="+mn-ea"/>
          <a:cs typeface="+mn-cs"/>
        </a:defRPr>
      </a:lvl7pPr>
      <a:lvl8pPr marL="4266347" algn="l" defTabSz="1218321" rtl="0" eaLnBrk="1" latinLnBrk="0" hangingPunct="1">
        <a:defRPr sz="2400" kern="1200">
          <a:solidFill>
            <a:schemeClr val="tx1"/>
          </a:solidFill>
          <a:latin typeface="+mn-lt"/>
          <a:ea typeface="+mn-ea"/>
          <a:cs typeface="+mn-cs"/>
        </a:defRPr>
      </a:lvl8pPr>
      <a:lvl9pPr marL="4875825" algn="l" defTabSz="1218321"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2022/12/28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pic>
        <p:nvPicPr>
          <p:cNvPr id="7" name="Picture 6" descr="Shape&#10;&#10;Description automatically generated with medium confidence">
            <a:extLst>
              <a:ext uri="{FF2B5EF4-FFF2-40B4-BE49-F238E27FC236}">
                <a16:creationId xmlns:a16="http://schemas.microsoft.com/office/drawing/2014/main" id="{A65B133E-04DD-446A-8E4D-44676E70BDF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00175" y="333375"/>
            <a:ext cx="1104602" cy="1104602"/>
          </a:xfrm>
          <a:prstGeom prst="rect">
            <a:avLst/>
          </a:prstGeom>
        </p:spPr>
      </p:pic>
    </p:spTree>
    <p:extLst>
      <p:ext uri="{BB962C8B-B14F-4D97-AF65-F5344CB8AC3E}">
        <p14:creationId xmlns:p14="http://schemas.microsoft.com/office/powerpoint/2010/main" val="3119955254"/>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Shape&#10;&#10;Description automatically generated with medium confidence">
            <a:extLst>
              <a:ext uri="{FF2B5EF4-FFF2-40B4-BE49-F238E27FC236}">
                <a16:creationId xmlns:a16="http://schemas.microsoft.com/office/drawing/2014/main" id="{60D67777-E31A-4CAC-A7BC-4A82FFF39D0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400175" y="333375"/>
            <a:ext cx="1104602" cy="1104602"/>
          </a:xfrm>
          <a:prstGeom prst="rect">
            <a:avLst/>
          </a:prstGeom>
        </p:spPr>
      </p:pic>
    </p:spTree>
    <p:extLst>
      <p:ext uri="{BB962C8B-B14F-4D97-AF65-F5344CB8AC3E}">
        <p14:creationId xmlns:p14="http://schemas.microsoft.com/office/powerpoint/2010/main" val="4102988413"/>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12/28/2022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pic>
        <p:nvPicPr>
          <p:cNvPr id="7" name="Picture 6" descr="Shape&#10;&#10;Description automatically generated with medium confidence">
            <a:extLst>
              <a:ext uri="{FF2B5EF4-FFF2-40B4-BE49-F238E27FC236}">
                <a16:creationId xmlns:a16="http://schemas.microsoft.com/office/drawing/2014/main" id="{20E81B72-6FA0-45DB-ACF4-32B15E642BE4}"/>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400175" y="333375"/>
            <a:ext cx="1104602" cy="1104602"/>
          </a:xfrm>
          <a:prstGeom prst="rect">
            <a:avLst/>
          </a:prstGeom>
        </p:spPr>
      </p:pic>
    </p:spTree>
    <p:extLst>
      <p:ext uri="{BB962C8B-B14F-4D97-AF65-F5344CB8AC3E}">
        <p14:creationId xmlns:p14="http://schemas.microsoft.com/office/powerpoint/2010/main" val="993014775"/>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image" Target="../media/image22.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21.png"/><Relationship Id="rId2" Type="http://schemas.openxmlformats.org/officeDocument/2006/relationships/notesSlide" Target="../notesSlides/notesSlide1.xml"/><Relationship Id="rId16"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png"/><Relationship Id="rId19" Type="http://schemas.openxmlformats.org/officeDocument/2006/relationships/image" Target="../media/image23.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s/_rels/slide1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16.xml"/><Relationship Id="rId5" Type="http://schemas.openxmlformats.org/officeDocument/2006/relationships/image" Target="../media/image49.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16.xml"/><Relationship Id="rId5" Type="http://schemas.openxmlformats.org/officeDocument/2006/relationships/image" Target="../media/image49.pn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16.xml"/><Relationship Id="rId5" Type="http://schemas.openxmlformats.org/officeDocument/2006/relationships/image" Target="../media/image49.pn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jpeg"/><Relationship Id="rId7"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16.xml"/><Relationship Id="rId6" Type="http://schemas.openxmlformats.org/officeDocument/2006/relationships/image" Target="../media/image51.png"/><Relationship Id="rId5" Type="http://schemas.openxmlformats.org/officeDocument/2006/relationships/image" Target="../media/image49.png"/><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16.xml"/><Relationship Id="rId5" Type="http://schemas.openxmlformats.org/officeDocument/2006/relationships/image" Target="../media/image49.png"/><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image" Target="../media/image51.png"/><Relationship Id="rId5" Type="http://schemas.openxmlformats.org/officeDocument/2006/relationships/image" Target="../media/image49.png"/><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16.xml"/><Relationship Id="rId5" Type="http://schemas.openxmlformats.org/officeDocument/2006/relationships/image" Target="../media/image49.pn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4.png"/></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16.xml"/><Relationship Id="rId6" Type="http://schemas.openxmlformats.org/officeDocument/2006/relationships/image" Target="../media/image51.png"/><Relationship Id="rId5" Type="http://schemas.openxmlformats.org/officeDocument/2006/relationships/image" Target="../media/image49.png"/><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16.xml"/><Relationship Id="rId6" Type="http://schemas.openxmlformats.org/officeDocument/2006/relationships/image" Target="../media/image51.png"/><Relationship Id="rId5" Type="http://schemas.openxmlformats.org/officeDocument/2006/relationships/image" Target="../media/image49.png"/><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16.xml"/><Relationship Id="rId5" Type="http://schemas.openxmlformats.org/officeDocument/2006/relationships/image" Target="../media/image49.png"/><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0.xml"/><Relationship Id="rId1" Type="http://schemas.openxmlformats.org/officeDocument/2006/relationships/slideLayout" Target="../slideLayouts/slideLayout29.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16.xml"/><Relationship Id="rId5" Type="http://schemas.openxmlformats.org/officeDocument/2006/relationships/image" Target="../media/image54.png"/><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7" Type="http://schemas.microsoft.com/office/2007/relationships/hdphoto" Target="../media/hdphoto4.wdp"/><Relationship Id="rId2" Type="http://schemas.openxmlformats.org/officeDocument/2006/relationships/audio" Target="../media/audio1.wav"/><Relationship Id="rId1" Type="http://schemas.openxmlformats.org/officeDocument/2006/relationships/slideLayout" Target="../slideLayouts/slideLayout17.xml"/><Relationship Id="rId6" Type="http://schemas.openxmlformats.org/officeDocument/2006/relationships/image" Target="../media/image58.png"/><Relationship Id="rId5" Type="http://schemas.microsoft.com/office/2007/relationships/hdphoto" Target="../media/hdphoto3.wdp"/><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24.xml"/><Relationship Id="rId1" Type="http://schemas.openxmlformats.org/officeDocument/2006/relationships/slideLayout" Target="../slideLayouts/slideLayout30.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microsoft.com/office/2007/relationships/hdphoto" Target="../media/hdphoto1.wdp"/><Relationship Id="rId5" Type="http://schemas.openxmlformats.org/officeDocument/2006/relationships/image" Target="../media/image27.png"/><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xml"/><Relationship Id="rId1" Type="http://schemas.openxmlformats.org/officeDocument/2006/relationships/slideLayout" Target="../slideLayouts/slideLayout29.xml"/><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jpeg"/><Relationship Id="rId7"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5.xml"/><Relationship Id="rId1" Type="http://schemas.openxmlformats.org/officeDocument/2006/relationships/slideLayout" Target="../slideLayouts/slideLayout29.xml"/><Relationship Id="rId4" Type="http://schemas.openxmlformats.org/officeDocument/2006/relationships/image" Target="../media/image37.png"/></Relationships>
</file>

<file path=ppt/slides/_rels/slide7.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12.png"/><Relationship Id="rId18" Type="http://schemas.openxmlformats.org/officeDocument/2006/relationships/image" Target="../media/image45.png"/><Relationship Id="rId3" Type="http://schemas.openxmlformats.org/officeDocument/2006/relationships/notesSlide" Target="../notesSlides/notesSlide6.xml"/><Relationship Id="rId7" Type="http://schemas.openxmlformats.org/officeDocument/2006/relationships/image" Target="../media/image39.png"/><Relationship Id="rId12" Type="http://schemas.openxmlformats.org/officeDocument/2006/relationships/image" Target="../media/image43.png"/><Relationship Id="rId17" Type="http://schemas.openxmlformats.org/officeDocument/2006/relationships/image" Target="../media/image44.png"/><Relationship Id="rId2" Type="http://schemas.openxmlformats.org/officeDocument/2006/relationships/slideLayout" Target="../slideLayouts/slideLayout2.xml"/><Relationship Id="rId16" Type="http://schemas.openxmlformats.org/officeDocument/2006/relationships/image" Target="../media/image20.png"/><Relationship Id="rId1" Type="http://schemas.openxmlformats.org/officeDocument/2006/relationships/themeOverride" Target="../theme/themeOverride1.xml"/><Relationship Id="rId6" Type="http://schemas.openxmlformats.org/officeDocument/2006/relationships/image" Target="../media/image38.png"/><Relationship Id="rId11" Type="http://schemas.openxmlformats.org/officeDocument/2006/relationships/image" Target="../media/image10.png"/><Relationship Id="rId5" Type="http://schemas.openxmlformats.org/officeDocument/2006/relationships/image" Target="../media/image14.png"/><Relationship Id="rId15" Type="http://schemas.openxmlformats.org/officeDocument/2006/relationships/image" Target="../media/image17.png"/><Relationship Id="rId10" Type="http://schemas.openxmlformats.org/officeDocument/2006/relationships/image" Target="../media/image42.png"/><Relationship Id="rId4" Type="http://schemas.openxmlformats.org/officeDocument/2006/relationships/image" Target="../media/image9.png"/><Relationship Id="rId9" Type="http://schemas.openxmlformats.org/officeDocument/2006/relationships/image" Target="../media/image41.png"/><Relationship Id="rId1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7.xml"/><Relationship Id="rId1" Type="http://schemas.openxmlformats.org/officeDocument/2006/relationships/slideLayout" Target="../slideLayouts/slideLayout29.xml"/><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图片 3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9795" y="1267037"/>
            <a:ext cx="8304027" cy="3756693"/>
          </a:xfrm>
          <a:prstGeom prst="rect">
            <a:avLst/>
          </a:prstGeom>
        </p:spPr>
      </p:pic>
      <p:pic>
        <p:nvPicPr>
          <p:cNvPr id="42" name="图片 4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8527" y="4915578"/>
            <a:ext cx="3003473" cy="1406690"/>
          </a:xfrm>
          <a:prstGeom prst="rect">
            <a:avLst/>
          </a:prstGeom>
        </p:spPr>
      </p:pic>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605774"/>
            <a:ext cx="12192000" cy="1252226"/>
          </a:xfrm>
          <a:prstGeom prst="rect">
            <a:avLst/>
          </a:prstGeom>
        </p:spPr>
      </p:pic>
      <p:pic>
        <p:nvPicPr>
          <p:cNvPr id="10" name="图片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898" y="5318943"/>
            <a:ext cx="12192000" cy="1539057"/>
          </a:xfrm>
          <a:prstGeom prst="rect">
            <a:avLst/>
          </a:prstGeom>
        </p:spPr>
      </p:pic>
      <p:pic>
        <p:nvPicPr>
          <p:cNvPr id="12" name="图片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63736" y="2672056"/>
            <a:ext cx="2066925" cy="342900"/>
          </a:xfrm>
          <a:prstGeom prst="rect">
            <a:avLst/>
          </a:prstGeom>
        </p:spPr>
      </p:pic>
      <p:pic>
        <p:nvPicPr>
          <p:cNvPr id="14" name="图片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62661" y="4400587"/>
            <a:ext cx="1790496" cy="1980974"/>
          </a:xfrm>
          <a:prstGeom prst="rect">
            <a:avLst/>
          </a:prstGeom>
        </p:spPr>
      </p:pic>
      <p:pic>
        <p:nvPicPr>
          <p:cNvPr id="16" name="图片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80900" y="4720083"/>
            <a:ext cx="1201460" cy="1341982"/>
          </a:xfrm>
          <a:prstGeom prst="rect">
            <a:avLst/>
          </a:prstGeom>
        </p:spPr>
      </p:pic>
      <p:pic>
        <p:nvPicPr>
          <p:cNvPr id="20" name="图片 1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898" y="5143069"/>
            <a:ext cx="2792259" cy="1088341"/>
          </a:xfrm>
          <a:prstGeom prst="rect">
            <a:avLst/>
          </a:prstGeom>
        </p:spPr>
      </p:pic>
      <p:pic>
        <p:nvPicPr>
          <p:cNvPr id="18" name="图片 1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87314" y="5845075"/>
            <a:ext cx="1101646" cy="632092"/>
          </a:xfrm>
          <a:prstGeom prst="rect">
            <a:avLst/>
          </a:prstGeom>
        </p:spPr>
      </p:pic>
      <p:pic>
        <p:nvPicPr>
          <p:cNvPr id="24" name="图片 2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7743" y="3961988"/>
            <a:ext cx="2264238" cy="2775264"/>
          </a:xfrm>
          <a:prstGeom prst="rect">
            <a:avLst/>
          </a:prstGeom>
        </p:spPr>
      </p:pic>
      <p:pic>
        <p:nvPicPr>
          <p:cNvPr id="26" name="图片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858380" y="609584"/>
            <a:ext cx="1303954" cy="1259753"/>
          </a:xfrm>
          <a:prstGeom prst="rect">
            <a:avLst/>
          </a:prstGeom>
        </p:spPr>
      </p:pic>
      <p:pic>
        <p:nvPicPr>
          <p:cNvPr id="28" name="图片 2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266675" y="5283816"/>
            <a:ext cx="4891672" cy="1353873"/>
          </a:xfrm>
          <a:prstGeom prst="rect">
            <a:avLst/>
          </a:prstGeom>
        </p:spPr>
      </p:pic>
      <p:pic>
        <p:nvPicPr>
          <p:cNvPr id="32" name="图片 3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66339" y="349233"/>
            <a:ext cx="2155720" cy="628650"/>
          </a:xfrm>
          <a:prstGeom prst="rect">
            <a:avLst/>
          </a:prstGeom>
        </p:spPr>
      </p:pic>
      <p:pic>
        <p:nvPicPr>
          <p:cNvPr id="34" name="图片 3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815460" y="372666"/>
            <a:ext cx="1866900" cy="1771650"/>
          </a:xfrm>
          <a:prstGeom prst="rect">
            <a:avLst/>
          </a:prstGeom>
        </p:spPr>
      </p:pic>
      <p:pic>
        <p:nvPicPr>
          <p:cNvPr id="36" name="图片 3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03139" y="1228642"/>
            <a:ext cx="1636497" cy="1975083"/>
          </a:xfrm>
          <a:prstGeom prst="rect">
            <a:avLst/>
          </a:prstGeom>
        </p:spPr>
      </p:pic>
      <p:pic>
        <p:nvPicPr>
          <p:cNvPr id="22" name="图片 2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140831" y="3190830"/>
            <a:ext cx="1704722" cy="1219200"/>
          </a:xfrm>
          <a:prstGeom prst="rect">
            <a:avLst/>
          </a:prstGeom>
        </p:spPr>
      </p:pic>
      <p:pic>
        <p:nvPicPr>
          <p:cNvPr id="44" name="图片 43"/>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1276147" y="6291429"/>
            <a:ext cx="361950" cy="371475"/>
          </a:xfrm>
          <a:prstGeom prst="rect">
            <a:avLst/>
          </a:prstGeom>
        </p:spPr>
      </p:pic>
      <p:sp>
        <p:nvSpPr>
          <p:cNvPr id="46" name="矩形 259"/>
          <p:cNvSpPr>
            <a:spLocks noChangeArrowheads="1"/>
          </p:cNvSpPr>
          <p:nvPr/>
        </p:nvSpPr>
        <p:spPr bwMode="auto">
          <a:xfrm>
            <a:off x="3116717" y="2239406"/>
            <a:ext cx="660654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altLang="zh-CN" sz="8000" b="0" i="0" u="none" strike="noStrike" kern="1200" cap="all" spc="0" normalizeH="0" baseline="0" noProof="0" dirty="0" err="1">
                <a:ln w="38100">
                  <a:noFill/>
                </a:ln>
                <a:solidFill>
                  <a:prstClr val="white"/>
                </a:solidFill>
                <a:effectLst>
                  <a:outerShdw blurRad="152400" dist="88900" dir="21540000" algn="tl">
                    <a:srgbClr val="000000">
                      <a:alpha val="78000"/>
                    </a:srgbClr>
                  </a:outerShdw>
                </a:effectLst>
                <a:uLnTx/>
                <a:uFillTx/>
                <a:latin typeface="+mn-lt"/>
                <a:ea typeface="方正黑体简体" panose="03000509000000000000" pitchFamily="65" charset="-122"/>
                <a:cs typeface="Calibri" panose="020F0502020204030204" pitchFamily="34" charset="0"/>
                <a:sym typeface="+mn-lt"/>
              </a:rPr>
              <a:t>Khởi</a:t>
            </a:r>
            <a:r>
              <a:rPr kumimoji="0" lang="en-US" altLang="zh-CN" sz="8000" b="0" i="0" u="none" strike="noStrike" kern="1200" cap="all" spc="0" normalizeH="0" baseline="0" noProof="0" dirty="0">
                <a:ln w="38100">
                  <a:noFill/>
                </a:ln>
                <a:solidFill>
                  <a:prstClr val="white"/>
                </a:solidFill>
                <a:effectLst>
                  <a:outerShdw blurRad="152400" dist="88900" dir="21540000" algn="tl">
                    <a:srgbClr val="000000">
                      <a:alpha val="78000"/>
                    </a:srgbClr>
                  </a:outerShdw>
                </a:effectLst>
                <a:uLnTx/>
                <a:uFillTx/>
                <a:latin typeface="+mn-lt"/>
                <a:ea typeface="方正黑体简体" panose="03000509000000000000" pitchFamily="65" charset="-122"/>
                <a:cs typeface="Calibri" panose="020F0502020204030204" pitchFamily="34" charset="0"/>
                <a:sym typeface="+mn-lt"/>
              </a:rPr>
              <a:t> </a:t>
            </a:r>
            <a:r>
              <a:rPr kumimoji="0" lang="en-US" altLang="zh-CN" sz="8000" b="0" i="0" u="none" strike="noStrike" kern="1200" cap="all" spc="0" normalizeH="0" baseline="0" noProof="0" dirty="0" err="1">
                <a:ln w="38100">
                  <a:noFill/>
                </a:ln>
                <a:solidFill>
                  <a:prstClr val="white"/>
                </a:solidFill>
                <a:effectLst>
                  <a:outerShdw blurRad="152400" dist="88900" dir="21540000" algn="tl">
                    <a:srgbClr val="000000">
                      <a:alpha val="78000"/>
                    </a:srgbClr>
                  </a:outerShdw>
                </a:effectLst>
                <a:uLnTx/>
                <a:uFillTx/>
                <a:latin typeface="+mn-lt"/>
                <a:ea typeface="方正黑体简体" panose="03000509000000000000" pitchFamily="65" charset="-122"/>
                <a:cs typeface="Calibri" panose="020F0502020204030204" pitchFamily="34" charset="0"/>
                <a:sym typeface="+mn-lt"/>
              </a:rPr>
              <a:t>động</a:t>
            </a:r>
            <a:endParaRPr kumimoji="0" lang="zh-CN" altLang="en-US" sz="8000" b="0" i="0" u="none" strike="noStrike" kern="1200" cap="all" spc="0" normalizeH="0" baseline="0" noProof="0" dirty="0">
              <a:ln w="38100">
                <a:noFill/>
              </a:ln>
              <a:solidFill>
                <a:prstClr val="white"/>
              </a:solidFill>
              <a:effectLst>
                <a:outerShdw blurRad="152400" dist="88900" dir="21540000" algn="tl">
                  <a:srgbClr val="000000">
                    <a:alpha val="78000"/>
                  </a:srgbClr>
                </a:outerShdw>
              </a:effectLst>
              <a:uLnTx/>
              <a:uFillTx/>
              <a:latin typeface="+mn-lt"/>
              <a:ea typeface="方正黑体简体" panose="03000509000000000000" pitchFamily="65" charset="-122"/>
              <a:cs typeface="Calibri" panose="020F0502020204030204" pitchFamily="34" charset="0"/>
              <a:sym typeface="+mn-lt"/>
            </a:endParaRPr>
          </a:p>
        </p:txBody>
      </p:sp>
      <p:pic>
        <p:nvPicPr>
          <p:cNvPr id="49" name="图片 4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0136" y="407677"/>
            <a:ext cx="1480533" cy="628650"/>
          </a:xfrm>
          <a:prstGeom prst="rect">
            <a:avLst/>
          </a:prstGeom>
        </p:spPr>
      </p:pic>
      <p:pic>
        <p:nvPicPr>
          <p:cNvPr id="55" name="图片 5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2531565">
            <a:off x="1715695" y="2407454"/>
            <a:ext cx="744732" cy="719487"/>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46"/>
                                        </p:tgtEl>
                                        <p:attrNameLst>
                                          <p:attrName>style.visibility</p:attrName>
                                        </p:attrNameLst>
                                      </p:cBhvr>
                                      <p:to>
                                        <p:strVal val="visible"/>
                                      </p:to>
                                    </p:set>
                                    <p:anim calcmode="lin" valueType="num">
                                      <p:cBhvr>
                                        <p:cTn id="13" dur="500" fill="hold"/>
                                        <p:tgtEl>
                                          <p:spTgt spid="46"/>
                                        </p:tgtEl>
                                        <p:attrNameLst>
                                          <p:attrName>ppt_w</p:attrName>
                                        </p:attrNameLst>
                                      </p:cBhvr>
                                      <p:tavLst>
                                        <p:tav tm="0">
                                          <p:val>
                                            <p:fltVal val="0"/>
                                          </p:val>
                                        </p:tav>
                                        <p:tav tm="100000">
                                          <p:val>
                                            <p:strVal val="#ppt_w"/>
                                          </p:val>
                                        </p:tav>
                                      </p:tavLst>
                                    </p:anim>
                                    <p:anim calcmode="lin" valueType="num">
                                      <p:cBhvr>
                                        <p:cTn id="14" dur="500" fill="hold"/>
                                        <p:tgtEl>
                                          <p:spTgt spid="46"/>
                                        </p:tgtEl>
                                        <p:attrNameLst>
                                          <p:attrName>ppt_h</p:attrName>
                                        </p:attrNameLst>
                                      </p:cBhvr>
                                      <p:tavLst>
                                        <p:tav tm="0">
                                          <p:val>
                                            <p:fltVal val="0"/>
                                          </p:val>
                                        </p:tav>
                                        <p:tav tm="100000">
                                          <p:val>
                                            <p:strVal val="#ppt_h"/>
                                          </p:val>
                                        </p:tav>
                                      </p:tavLst>
                                    </p:anim>
                                    <p:animEffect transition="in" filter="fade">
                                      <p:cBhvr>
                                        <p:cTn id="15" dur="500"/>
                                        <p:tgtEl>
                                          <p:spTgt spid="46"/>
                                        </p:tgtEl>
                                      </p:cBhvr>
                                    </p:animEffect>
                                  </p:childTnLst>
                                </p:cTn>
                              </p:par>
                              <p:par>
                                <p:cTn id="16" presetID="10" presetClass="entr" presetSubtype="0" fill="hold" nodeType="withEffect">
                                  <p:stCondLst>
                                    <p:cond delay="130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2000"/>
                                        <p:tgtEl>
                                          <p:spTgt spid="32"/>
                                        </p:tgtEl>
                                      </p:cBhvr>
                                    </p:animEffect>
                                  </p:childTnLst>
                                </p:cTn>
                              </p:par>
                              <p:par>
                                <p:cTn id="19" presetID="63" presetClass="path" presetSubtype="0" repeatCount="indefinite" autoRev="1" fill="hold" nodeType="withEffect">
                                  <p:stCondLst>
                                    <p:cond delay="1400"/>
                                  </p:stCondLst>
                                  <p:childTnLst>
                                    <p:animMotion origin="layout" path="M -2.08333E-6 2.22222E-6 L 0.09753 2.22222E-6 " pathEditMode="relative" rAng="0" ptsTypes="AA">
                                      <p:cBhvr>
                                        <p:cTn id="20" dur="5000" spd="-100000" fill="hold"/>
                                        <p:tgtEl>
                                          <p:spTgt spid="32"/>
                                        </p:tgtEl>
                                        <p:attrNameLst>
                                          <p:attrName>ppt_x</p:attrName>
                                          <p:attrName>ppt_y</p:attrName>
                                        </p:attrNameLst>
                                      </p:cBhvr>
                                      <p:rCtr x="4870" y="0"/>
                                    </p:animMotion>
                                  </p:childTnLst>
                                </p:cTn>
                              </p:par>
                              <p:par>
                                <p:cTn id="21" presetID="10" presetClass="entr" presetSubtype="0" fill="hold" nodeType="withEffect">
                                  <p:stCondLst>
                                    <p:cond delay="0"/>
                                  </p:stCondLst>
                                  <p:childTnLst>
                                    <p:set>
                                      <p:cBhvr>
                                        <p:cTn id="22" dur="1" fill="hold">
                                          <p:stCondLst>
                                            <p:cond delay="0"/>
                                          </p:stCondLst>
                                        </p:cTn>
                                        <p:tgtEl>
                                          <p:spTgt spid="49"/>
                                        </p:tgtEl>
                                        <p:attrNameLst>
                                          <p:attrName>style.visibility</p:attrName>
                                        </p:attrNameLst>
                                      </p:cBhvr>
                                      <p:to>
                                        <p:strVal val="visible"/>
                                      </p:to>
                                    </p:set>
                                    <p:animEffect transition="in" filter="fade">
                                      <p:cBhvr>
                                        <p:cTn id="23" dur="2000"/>
                                        <p:tgtEl>
                                          <p:spTgt spid="49"/>
                                        </p:tgtEl>
                                      </p:cBhvr>
                                    </p:animEffect>
                                  </p:childTnLst>
                                </p:cTn>
                              </p:par>
                              <p:par>
                                <p:cTn id="24" presetID="63" presetClass="path" presetSubtype="0" repeatCount="indefinite" autoRev="1" fill="hold" nodeType="withEffect">
                                  <p:stCondLst>
                                    <p:cond delay="0"/>
                                  </p:stCondLst>
                                  <p:childTnLst>
                                    <p:animMotion origin="layout" path="M -2.91667E-6 -2.96296E-6 L 0.08985 0.00371 " pathEditMode="relative" rAng="0" ptsTypes="AA">
                                      <p:cBhvr>
                                        <p:cTn id="25" dur="5000" fill="hold"/>
                                        <p:tgtEl>
                                          <p:spTgt spid="49"/>
                                        </p:tgtEl>
                                        <p:attrNameLst>
                                          <p:attrName>ppt_x</p:attrName>
                                          <p:attrName>ppt_y</p:attrName>
                                        </p:attrNameLst>
                                      </p:cBhvr>
                                      <p:rCtr x="4492" y="185"/>
                                    </p:animMotion>
                                  </p:childTnLst>
                                </p:cTn>
                              </p:par>
                              <p:par>
                                <p:cTn id="26" presetID="42" presetClass="entr" presetSubtype="0" fill="hold" nodeType="withEffect">
                                  <p:stCondLst>
                                    <p:cond delay="570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1000"/>
                                        <p:tgtEl>
                                          <p:spTgt spid="34"/>
                                        </p:tgtEl>
                                      </p:cBhvr>
                                    </p:animEffect>
                                    <p:anim calcmode="lin" valueType="num">
                                      <p:cBhvr>
                                        <p:cTn id="29" dur="1000" fill="hold"/>
                                        <p:tgtEl>
                                          <p:spTgt spid="34"/>
                                        </p:tgtEl>
                                        <p:attrNameLst>
                                          <p:attrName>ppt_x</p:attrName>
                                        </p:attrNameLst>
                                      </p:cBhvr>
                                      <p:tavLst>
                                        <p:tav tm="0">
                                          <p:val>
                                            <p:strVal val="#ppt_x"/>
                                          </p:val>
                                        </p:tav>
                                        <p:tav tm="100000">
                                          <p:val>
                                            <p:strVal val="#ppt_x"/>
                                          </p:val>
                                        </p:tav>
                                      </p:tavLst>
                                    </p:anim>
                                    <p:anim calcmode="lin" valueType="num">
                                      <p:cBhvr>
                                        <p:cTn id="30" dur="1000" fill="hold"/>
                                        <p:tgtEl>
                                          <p:spTgt spid="34"/>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620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1000"/>
                                        <p:tgtEl>
                                          <p:spTgt spid="36"/>
                                        </p:tgtEl>
                                      </p:cBhvr>
                                    </p:animEffect>
                                    <p:anim calcmode="lin" valueType="num">
                                      <p:cBhvr>
                                        <p:cTn id="34" dur="1000" fill="hold"/>
                                        <p:tgtEl>
                                          <p:spTgt spid="36"/>
                                        </p:tgtEl>
                                        <p:attrNameLst>
                                          <p:attrName>ppt_x</p:attrName>
                                        </p:attrNameLst>
                                      </p:cBhvr>
                                      <p:tavLst>
                                        <p:tav tm="0">
                                          <p:val>
                                            <p:strVal val="#ppt_x"/>
                                          </p:val>
                                        </p:tav>
                                        <p:tav tm="100000">
                                          <p:val>
                                            <p:strVal val="#ppt_x"/>
                                          </p:val>
                                        </p:tav>
                                      </p:tavLst>
                                    </p:anim>
                                    <p:anim calcmode="lin" valueType="num">
                                      <p:cBhvr>
                                        <p:cTn id="35" dur="1000" fill="hold"/>
                                        <p:tgtEl>
                                          <p:spTgt spid="36"/>
                                        </p:tgtEl>
                                        <p:attrNameLst>
                                          <p:attrName>ppt_y</p:attrName>
                                        </p:attrNameLst>
                                      </p:cBhvr>
                                      <p:tavLst>
                                        <p:tav tm="0">
                                          <p:val>
                                            <p:strVal val="#ppt_y+.1"/>
                                          </p:val>
                                        </p:tav>
                                        <p:tav tm="100000">
                                          <p:val>
                                            <p:strVal val="#ppt_y"/>
                                          </p:val>
                                        </p:tav>
                                      </p:tavLst>
                                    </p:anim>
                                  </p:childTnLst>
                                </p:cTn>
                              </p:par>
                              <p:par>
                                <p:cTn id="36" presetID="2" presetClass="entr" presetSubtype="8" fill="hold" nodeType="withEffect">
                                  <p:stCondLst>
                                    <p:cond delay="5300"/>
                                  </p:stCondLst>
                                  <p:childTnLst>
                                    <p:set>
                                      <p:cBhvr>
                                        <p:cTn id="37" dur="1" fill="hold">
                                          <p:stCondLst>
                                            <p:cond delay="0"/>
                                          </p:stCondLst>
                                        </p:cTn>
                                        <p:tgtEl>
                                          <p:spTgt spid="18"/>
                                        </p:tgtEl>
                                        <p:attrNameLst>
                                          <p:attrName>style.visibility</p:attrName>
                                        </p:attrNameLst>
                                      </p:cBhvr>
                                      <p:to>
                                        <p:strVal val="visible"/>
                                      </p:to>
                                    </p:set>
                                    <p:anim calcmode="lin" valueType="num">
                                      <p:cBhvr additive="base">
                                        <p:cTn id="38" dur="1900" fill="hold"/>
                                        <p:tgtEl>
                                          <p:spTgt spid="18"/>
                                        </p:tgtEl>
                                        <p:attrNameLst>
                                          <p:attrName>ppt_x</p:attrName>
                                        </p:attrNameLst>
                                      </p:cBhvr>
                                      <p:tavLst>
                                        <p:tav tm="0">
                                          <p:val>
                                            <p:strVal val="0-#ppt_w/2"/>
                                          </p:val>
                                        </p:tav>
                                        <p:tav tm="100000">
                                          <p:val>
                                            <p:strVal val="#ppt_x"/>
                                          </p:val>
                                        </p:tav>
                                      </p:tavLst>
                                    </p:anim>
                                    <p:anim calcmode="lin" valueType="num">
                                      <p:cBhvr additive="base">
                                        <p:cTn id="39" dur="1900" fill="hold"/>
                                        <p:tgtEl>
                                          <p:spTgt spid="18"/>
                                        </p:tgtEl>
                                        <p:attrNameLst>
                                          <p:attrName>ppt_y</p:attrName>
                                        </p:attrNameLst>
                                      </p:cBhvr>
                                      <p:tavLst>
                                        <p:tav tm="0">
                                          <p:val>
                                            <p:strVal val="#ppt_y"/>
                                          </p:val>
                                        </p:tav>
                                        <p:tav tm="100000">
                                          <p:val>
                                            <p:strVal val="#ppt_y"/>
                                          </p:val>
                                        </p:tav>
                                      </p:tavLst>
                                    </p:anim>
                                  </p:childTnLst>
                                </p:cTn>
                              </p:par>
                              <p:par>
                                <p:cTn id="40" presetID="32" presetClass="emph" presetSubtype="0" repeatCount="indefinite" fill="hold" nodeType="withEffect">
                                  <p:stCondLst>
                                    <p:cond delay="600"/>
                                  </p:stCondLst>
                                  <p:childTnLst>
                                    <p:animRot by="120000">
                                      <p:cBhvr>
                                        <p:cTn id="41" dur="100" fill="hold">
                                          <p:stCondLst>
                                            <p:cond delay="0"/>
                                          </p:stCondLst>
                                        </p:cTn>
                                        <p:tgtEl>
                                          <p:spTgt spid="28"/>
                                        </p:tgtEl>
                                        <p:attrNameLst>
                                          <p:attrName>r</p:attrName>
                                        </p:attrNameLst>
                                      </p:cBhvr>
                                    </p:animRot>
                                    <p:animRot by="-240000">
                                      <p:cBhvr>
                                        <p:cTn id="42" dur="200" fill="hold">
                                          <p:stCondLst>
                                            <p:cond delay="200"/>
                                          </p:stCondLst>
                                        </p:cTn>
                                        <p:tgtEl>
                                          <p:spTgt spid="28"/>
                                        </p:tgtEl>
                                        <p:attrNameLst>
                                          <p:attrName>r</p:attrName>
                                        </p:attrNameLst>
                                      </p:cBhvr>
                                    </p:animRot>
                                    <p:animRot by="240000">
                                      <p:cBhvr>
                                        <p:cTn id="43" dur="200" fill="hold">
                                          <p:stCondLst>
                                            <p:cond delay="400"/>
                                          </p:stCondLst>
                                        </p:cTn>
                                        <p:tgtEl>
                                          <p:spTgt spid="28"/>
                                        </p:tgtEl>
                                        <p:attrNameLst>
                                          <p:attrName>r</p:attrName>
                                        </p:attrNameLst>
                                      </p:cBhvr>
                                    </p:animRot>
                                    <p:animRot by="-240000">
                                      <p:cBhvr>
                                        <p:cTn id="44" dur="200" fill="hold">
                                          <p:stCondLst>
                                            <p:cond delay="600"/>
                                          </p:stCondLst>
                                        </p:cTn>
                                        <p:tgtEl>
                                          <p:spTgt spid="28"/>
                                        </p:tgtEl>
                                        <p:attrNameLst>
                                          <p:attrName>r</p:attrName>
                                        </p:attrNameLst>
                                      </p:cBhvr>
                                    </p:animRot>
                                    <p:animRot by="120000">
                                      <p:cBhvr>
                                        <p:cTn id="45" dur="200" fill="hold">
                                          <p:stCondLst>
                                            <p:cond delay="800"/>
                                          </p:stCondLst>
                                        </p:cTn>
                                        <p:tgtEl>
                                          <p:spTgt spid="28"/>
                                        </p:tgtEl>
                                        <p:attrNameLst>
                                          <p:attrName>r</p:attrName>
                                        </p:attrNameLst>
                                      </p:cBhvr>
                                    </p:animRot>
                                  </p:childTnLst>
                                </p:cTn>
                              </p:par>
                              <p:par>
                                <p:cTn id="46" presetID="10" presetClass="entr" presetSubtype="0" fill="hold" nodeType="withEffect">
                                  <p:stCondLst>
                                    <p:cond delay="1900"/>
                                  </p:stCondLst>
                                  <p:childTnLst>
                                    <p:set>
                                      <p:cBhvr>
                                        <p:cTn id="47" dur="1" fill="hold">
                                          <p:stCondLst>
                                            <p:cond delay="0"/>
                                          </p:stCondLst>
                                        </p:cTn>
                                        <p:tgtEl>
                                          <p:spTgt spid="26"/>
                                        </p:tgtEl>
                                        <p:attrNameLst>
                                          <p:attrName>style.visibility</p:attrName>
                                        </p:attrNameLst>
                                      </p:cBhvr>
                                      <p:to>
                                        <p:strVal val="visible"/>
                                      </p:to>
                                    </p:set>
                                    <p:animEffect transition="in" filter="fade">
                                      <p:cBhvr>
                                        <p:cTn id="48" dur="500"/>
                                        <p:tgtEl>
                                          <p:spTgt spid="26"/>
                                        </p:tgtEl>
                                      </p:cBhvr>
                                    </p:animEffect>
                                  </p:childTnLst>
                                </p:cTn>
                              </p:par>
                              <p:par>
                                <p:cTn id="49" presetID="8" presetClass="emph" presetSubtype="0" repeatCount="indefinite" fill="hold" nodeType="withEffect">
                                  <p:stCondLst>
                                    <p:cond delay="2300"/>
                                  </p:stCondLst>
                                  <p:childTnLst>
                                    <p:animRot by="21600000">
                                      <p:cBhvr>
                                        <p:cTn id="50" dur="2700" fill="hold"/>
                                        <p:tgtEl>
                                          <p:spTgt spid="26"/>
                                        </p:tgtEl>
                                        <p:attrNameLst>
                                          <p:attrName>r</p:attrName>
                                        </p:attrNameLst>
                                      </p:cBhvr>
                                    </p:animRot>
                                  </p:childTnLst>
                                </p:cTn>
                              </p:par>
                              <p:par>
                                <p:cTn id="51" presetID="10" presetClass="entr" presetSubtype="0" fill="hold" nodeType="withEffect">
                                  <p:stCondLst>
                                    <p:cond delay="1900"/>
                                  </p:stCondLst>
                                  <p:childTnLst>
                                    <p:set>
                                      <p:cBhvr>
                                        <p:cTn id="52" dur="1" fill="hold">
                                          <p:stCondLst>
                                            <p:cond delay="0"/>
                                          </p:stCondLst>
                                        </p:cTn>
                                        <p:tgtEl>
                                          <p:spTgt spid="55"/>
                                        </p:tgtEl>
                                        <p:attrNameLst>
                                          <p:attrName>style.visibility</p:attrName>
                                        </p:attrNameLst>
                                      </p:cBhvr>
                                      <p:to>
                                        <p:strVal val="visible"/>
                                      </p:to>
                                    </p:set>
                                    <p:animEffect transition="in" filter="fade">
                                      <p:cBhvr>
                                        <p:cTn id="53" dur="500"/>
                                        <p:tgtEl>
                                          <p:spTgt spid="55"/>
                                        </p:tgtEl>
                                      </p:cBhvr>
                                    </p:animEffect>
                                  </p:childTnLst>
                                </p:cTn>
                              </p:par>
                              <p:par>
                                <p:cTn id="54" presetID="8" presetClass="emph" presetSubtype="0" repeatCount="indefinite" fill="hold" nodeType="withEffect">
                                  <p:stCondLst>
                                    <p:cond delay="2300"/>
                                  </p:stCondLst>
                                  <p:childTnLst>
                                    <p:animRot by="21600000">
                                      <p:cBhvr>
                                        <p:cTn id="55" dur="2000" fill="hold"/>
                                        <p:tgtEl>
                                          <p:spTgt spid="55"/>
                                        </p:tgtEl>
                                        <p:attrNameLst>
                                          <p:attrName>r</p:attrName>
                                        </p:attrNameLst>
                                      </p:cBhvr>
                                    </p:animRot>
                                  </p:childTnLst>
                                </p:cTn>
                              </p:par>
                              <p:par>
                                <p:cTn id="56" presetID="2" presetClass="entr" presetSubtype="2" fill="hold" nodeType="withEffect">
                                  <p:stCondLst>
                                    <p:cond delay="6200"/>
                                  </p:stCondLst>
                                  <p:childTnLst>
                                    <p:set>
                                      <p:cBhvr>
                                        <p:cTn id="57" dur="1" fill="hold">
                                          <p:stCondLst>
                                            <p:cond delay="0"/>
                                          </p:stCondLst>
                                        </p:cTn>
                                        <p:tgtEl>
                                          <p:spTgt spid="22"/>
                                        </p:tgtEl>
                                        <p:attrNameLst>
                                          <p:attrName>style.visibility</p:attrName>
                                        </p:attrNameLst>
                                      </p:cBhvr>
                                      <p:to>
                                        <p:strVal val="visible"/>
                                      </p:to>
                                    </p:set>
                                    <p:anim calcmode="lin" valueType="num">
                                      <p:cBhvr additive="base">
                                        <p:cTn id="58" dur="1000" fill="hold"/>
                                        <p:tgtEl>
                                          <p:spTgt spid="22"/>
                                        </p:tgtEl>
                                        <p:attrNameLst>
                                          <p:attrName>ppt_x</p:attrName>
                                        </p:attrNameLst>
                                      </p:cBhvr>
                                      <p:tavLst>
                                        <p:tav tm="0">
                                          <p:val>
                                            <p:strVal val="1+#ppt_w/2"/>
                                          </p:val>
                                        </p:tav>
                                        <p:tav tm="100000">
                                          <p:val>
                                            <p:strVal val="#ppt_x"/>
                                          </p:val>
                                        </p:tav>
                                      </p:tavLst>
                                    </p:anim>
                                    <p:anim calcmode="lin" valueType="num">
                                      <p:cBhvr additive="base">
                                        <p:cTn id="59" dur="1000" fill="hold"/>
                                        <p:tgtEl>
                                          <p:spTgt spid="22"/>
                                        </p:tgtEl>
                                        <p:attrNameLst>
                                          <p:attrName>ppt_y</p:attrName>
                                        </p:attrNameLst>
                                      </p:cBhvr>
                                      <p:tavLst>
                                        <p:tav tm="0">
                                          <p:val>
                                            <p:strVal val="#ppt_y"/>
                                          </p:val>
                                        </p:tav>
                                        <p:tav tm="100000">
                                          <p:val>
                                            <p:strVal val="#ppt_y"/>
                                          </p:val>
                                        </p:tav>
                                      </p:tavLst>
                                    </p:anim>
                                  </p:childTnLst>
                                </p:cTn>
                              </p:par>
                              <p:par>
                                <p:cTn id="60" presetID="10" presetClass="entr" presetSubtype="0" fill="hold" nodeType="withEffect">
                                  <p:stCondLst>
                                    <p:cond delay="1300"/>
                                  </p:stCondLst>
                                  <p:childTnLst>
                                    <p:set>
                                      <p:cBhvr>
                                        <p:cTn id="61" dur="1" fill="hold">
                                          <p:stCondLst>
                                            <p:cond delay="0"/>
                                          </p:stCondLst>
                                        </p:cTn>
                                        <p:tgtEl>
                                          <p:spTgt spid="12"/>
                                        </p:tgtEl>
                                        <p:attrNameLst>
                                          <p:attrName>style.visibility</p:attrName>
                                        </p:attrNameLst>
                                      </p:cBhvr>
                                      <p:to>
                                        <p:strVal val="visible"/>
                                      </p:to>
                                    </p:set>
                                    <p:animEffect transition="in" filter="fade">
                                      <p:cBhvr>
                                        <p:cTn id="62" dur="2000"/>
                                        <p:tgtEl>
                                          <p:spTgt spid="12"/>
                                        </p:tgtEl>
                                      </p:cBhvr>
                                    </p:animEffect>
                                  </p:childTnLst>
                                </p:cTn>
                              </p:par>
                              <p:par>
                                <p:cTn id="63" presetID="63" presetClass="path" presetSubtype="0" repeatCount="indefinite" autoRev="1" fill="hold" nodeType="withEffect">
                                  <p:stCondLst>
                                    <p:cond delay="1400"/>
                                  </p:stCondLst>
                                  <p:childTnLst>
                                    <p:animMotion origin="layout" path="M -2.08333E-6 2.22222E-6 L 0.09753 2.22222E-6 " pathEditMode="relative" rAng="0" ptsTypes="AA">
                                      <p:cBhvr>
                                        <p:cTn id="64" dur="5000" spd="-100000" fill="hold"/>
                                        <p:tgtEl>
                                          <p:spTgt spid="12"/>
                                        </p:tgtEl>
                                        <p:attrNameLst>
                                          <p:attrName>ppt_x</p:attrName>
                                          <p:attrName>ppt_y</p:attrName>
                                        </p:attrNameLst>
                                      </p:cBhvr>
                                      <p:rCtr x="487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18D5EEC-E62A-4723-8979-11AE5B07F59A}"/>
              </a:ext>
            </a:extLst>
          </p:cNvPr>
          <p:cNvSpPr/>
          <p:nvPr/>
        </p:nvSpPr>
        <p:spPr>
          <a:xfrm>
            <a:off x="428625" y="639192"/>
            <a:ext cx="11369798" cy="5770486"/>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ectangle 17">
            <a:extLst>
              <a:ext uri="{FF2B5EF4-FFF2-40B4-BE49-F238E27FC236}">
                <a16:creationId xmlns:a16="http://schemas.microsoft.com/office/drawing/2014/main" id="{80D9B002-B57D-47ED-9545-E455D254C5FE}"/>
              </a:ext>
            </a:extLst>
          </p:cNvPr>
          <p:cNvSpPr/>
          <p:nvPr/>
        </p:nvSpPr>
        <p:spPr>
          <a:xfrm>
            <a:off x="714375" y="812728"/>
            <a:ext cx="11049000" cy="646331"/>
          </a:xfrm>
          <a:prstGeom prst="rect">
            <a:avLst/>
          </a:prstGeom>
        </p:spPr>
        <p:txBody>
          <a:bodyPr wrap="square">
            <a:spAutoFit/>
          </a:bodyPr>
          <a:lstStyle/>
          <a:p>
            <a:pPr lvl="0" algn="just">
              <a:defRPr/>
            </a:pPr>
            <a:r>
              <a:rPr lang="en-US" sz="3600">
                <a:solidFill>
                  <a:srgbClr val="FF0000"/>
                </a:solidFill>
                <a:latin typeface="Arial-Rounded" panose="020B0500000000000000" pitchFamily="34" charset="0"/>
                <a:ea typeface="Arial-Rounded" panose="020B0500000000000000" pitchFamily="34" charset="0"/>
                <a:cs typeface="Arial-Rounded" panose="020B0500000000000000" pitchFamily="34" charset="0"/>
              </a:rPr>
              <a:t>- Hoa nhài:</a:t>
            </a:r>
            <a:endPar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descr="Cây Hoa Lài( Nhài) Chậu Nhựa - Cây chậu treo Nhãn hàng OEM |  DienMayHoangNgan.com">
            <a:extLst>
              <a:ext uri="{FF2B5EF4-FFF2-40B4-BE49-F238E27FC236}">
                <a16:creationId xmlns:a16="http://schemas.microsoft.com/office/drawing/2014/main" id="{E26D418E-060B-4F0B-A5C8-FF7149DF5E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8392" y="1058517"/>
            <a:ext cx="4740965" cy="47409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056927"/>
      </p:ext>
    </p:extLst>
  </p:cSld>
  <p:clrMapOvr>
    <a:masterClrMapping/>
  </p:clrMapOvr>
  <p:transition spd="slow">
    <p:wheel spokes="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48DCB3E-834E-4096-8A36-FDC63C69FAE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10149486" y="2834503"/>
            <a:ext cx="1938705" cy="3719101"/>
          </a:xfrm>
          <a:prstGeom prst="rect">
            <a:avLst/>
          </a:prstGeom>
        </p:spPr>
      </p:pic>
      <p:sp>
        <p:nvSpPr>
          <p:cNvPr id="13" name="Rounded Rectangular Callout 54">
            <a:extLst>
              <a:ext uri="{FF2B5EF4-FFF2-40B4-BE49-F238E27FC236}">
                <a16:creationId xmlns:a16="http://schemas.microsoft.com/office/drawing/2014/main" id="{81D7579E-F5B8-4B4A-ADC9-DF0731DD27AA}"/>
              </a:ext>
            </a:extLst>
          </p:cNvPr>
          <p:cNvSpPr/>
          <p:nvPr/>
        </p:nvSpPr>
        <p:spPr>
          <a:xfrm>
            <a:off x="1050465" y="2242880"/>
            <a:ext cx="7006858" cy="743274"/>
          </a:xfrm>
          <a:prstGeom prst="wedgeRoundRectCallout">
            <a:avLst>
              <a:gd name="adj1" fmla="val -32291"/>
              <a:gd name="adj2" fmla="val 70267"/>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lvl="0" algn="just"/>
            <a:r>
              <a:rPr lang="en-US" sz="2400" b="1" kern="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Hoa</a:t>
            </a:r>
            <a:r>
              <a:rPr lang="en-US" sz="2400" b="1" ker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nl-NL" sz="2400" b="1" kern="0">
                <a:solidFill>
                  <a:srgbClr val="C00000"/>
                </a:solidFill>
                <a:latin typeface="Arial-Rounded" panose="020B0500000000000000" pitchFamily="34" charset="0"/>
                <a:ea typeface="Arial-Rounded" panose="020B0500000000000000" pitchFamily="34" charset="0"/>
                <a:cs typeface="Arial-Rounded" panose="020B0500000000000000" pitchFamily="34" charset="0"/>
              </a:rPr>
              <a:t>thiếp trong sương</a:t>
            </a:r>
            <a:r>
              <a:rPr lang="en-US" sz="2400" b="1" ker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endParaRPr lang="vi-VN" sz="2400" b="1"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4" name="Group 13">
            <a:extLst>
              <a:ext uri="{FF2B5EF4-FFF2-40B4-BE49-F238E27FC236}">
                <a16:creationId xmlns:a16="http://schemas.microsoft.com/office/drawing/2014/main" id="{967050B5-A35E-4F9A-890B-85DCD5C598D0}"/>
              </a:ext>
            </a:extLst>
          </p:cNvPr>
          <p:cNvGrpSpPr/>
          <p:nvPr/>
        </p:nvGrpSpPr>
        <p:grpSpPr>
          <a:xfrm>
            <a:off x="-318095" y="-447706"/>
            <a:ext cx="6756996" cy="2910572"/>
            <a:chOff x="929679" y="-624353"/>
            <a:chExt cx="7949254" cy="3653846"/>
          </a:xfrm>
        </p:grpSpPr>
        <p:pic>
          <p:nvPicPr>
            <p:cNvPr id="15" name="Picture 14">
              <a:extLst>
                <a:ext uri="{FF2B5EF4-FFF2-40B4-BE49-F238E27FC236}">
                  <a16:creationId xmlns:a16="http://schemas.microsoft.com/office/drawing/2014/main" id="{DABB7D8E-DA65-40EE-9353-52638694D8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6" name="Rectangle 15">
              <a:extLst>
                <a:ext uri="{FF2B5EF4-FFF2-40B4-BE49-F238E27FC236}">
                  <a16:creationId xmlns:a16="http://schemas.microsoft.com/office/drawing/2014/main" id="{F971E557-D132-49A1-94DF-19AE945995D0}"/>
                </a:ext>
              </a:extLst>
            </p:cNvPr>
            <p:cNvSpPr/>
            <p:nvPr/>
          </p:nvSpPr>
          <p:spPr>
            <a:xfrm>
              <a:off x="2095458" y="576879"/>
              <a:ext cx="5843238" cy="1138773"/>
            </a:xfrm>
            <a:prstGeom prst="rect">
              <a:avLst/>
            </a:prstGeom>
          </p:spPr>
          <p:txBody>
            <a:bodyPr wrap="square">
              <a:spAutoFit/>
            </a:bodyPr>
            <a:lstStyle/>
            <a:p>
              <a:pPr algn="ctr"/>
              <a:r>
                <a:rPr lang="vi-VN" sz="3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a:t>
              </a:r>
              <a:r>
                <a:rPr lang="vi-VN" sz="3400" b="1">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a:solidFill>
                    <a:prstClr val="black"/>
                  </a:solidFill>
                  <a:latin typeface="Arial-Rounded" panose="020B0500000000000000" pitchFamily="34" charset="0"/>
                  <a:ea typeface="Arial-Rounded" panose="020B0500000000000000" pitchFamily="34" charset="0"/>
                  <a:cs typeface="Arial-Rounded" panose="020B0500000000000000" pitchFamily="34" charset="0"/>
                </a:rPr>
                <a:t>Tìm những từ ngữ trong bài th</a:t>
              </a:r>
              <a:r>
                <a:rPr lang="vi-VN" sz="3400" b="1">
                  <a:solidFill>
                    <a:prstClr val="black"/>
                  </a:solidFill>
                  <a:latin typeface="Arial-Rounded" panose="020B0500000000000000" pitchFamily="34" charset="0"/>
                  <a:ea typeface="Arial-Rounded" panose="020B0500000000000000" pitchFamily="34" charset="0"/>
                  <a:cs typeface="Arial-Rounded" panose="020B0500000000000000" pitchFamily="34" charset="0"/>
                </a:rPr>
                <a:t>ơ</a:t>
              </a:r>
              <a:r>
                <a:rPr lang="en-US" sz="3400" b="1">
                  <a:solidFill>
                    <a:prstClr val="black"/>
                  </a:solidFill>
                  <a:latin typeface="Arial-Rounded" panose="020B0500000000000000" pitchFamily="34" charset="0"/>
                  <a:ea typeface="Arial-Rounded" panose="020B0500000000000000" pitchFamily="34" charset="0"/>
                  <a:cs typeface="Arial-Rounded" panose="020B0500000000000000" pitchFamily="34" charset="0"/>
                </a:rPr>
                <a:t> tả:</a:t>
              </a:r>
              <a:endParaRPr lang="vi-VN" sz="3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8" name="Rounded Rectangular Callout 54">
            <a:extLst>
              <a:ext uri="{FF2B5EF4-FFF2-40B4-BE49-F238E27FC236}">
                <a16:creationId xmlns:a16="http://schemas.microsoft.com/office/drawing/2014/main" id="{0316B7D4-A31D-414E-98F9-8DB618854E16}"/>
              </a:ext>
            </a:extLst>
          </p:cNvPr>
          <p:cNvSpPr/>
          <p:nvPr/>
        </p:nvSpPr>
        <p:spPr>
          <a:xfrm>
            <a:off x="1012101" y="3174878"/>
            <a:ext cx="8186301" cy="743274"/>
          </a:xfrm>
          <a:prstGeom prst="wedgeRoundRectCallout">
            <a:avLst>
              <a:gd name="adj1" fmla="val -32291"/>
              <a:gd name="adj2" fmla="val 70267"/>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lvl="0" algn="just"/>
            <a:r>
              <a:rPr lang="nl-NL" sz="2400" b="1" kern="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Gió</a:t>
            </a:r>
            <a:r>
              <a:rPr lang="nl-NL" sz="2400" b="1" ker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chạm khóm hoa nhài, mang hương đi khắp lối.</a:t>
            </a:r>
            <a:endParaRPr lang="vi-VN" sz="2400" b="1"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ounded Rectangular Callout 54">
            <a:extLst>
              <a:ext uri="{FF2B5EF4-FFF2-40B4-BE49-F238E27FC236}">
                <a16:creationId xmlns:a16="http://schemas.microsoft.com/office/drawing/2014/main" id="{AF6CEE57-9B35-4152-8251-05476E0246A1}"/>
              </a:ext>
            </a:extLst>
          </p:cNvPr>
          <p:cNvSpPr/>
          <p:nvPr/>
        </p:nvSpPr>
        <p:spPr>
          <a:xfrm>
            <a:off x="1050464" y="5153452"/>
            <a:ext cx="7006859" cy="743274"/>
          </a:xfrm>
          <a:prstGeom prst="wedgeRoundRectCallout">
            <a:avLst>
              <a:gd name="adj1" fmla="val -32291"/>
              <a:gd name="adj2" fmla="val 70267"/>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lvl="0" algn="just"/>
            <a:r>
              <a:rPr lang="nl-NL" sz="2400" b="1" kern="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Mặt trời</a:t>
            </a:r>
            <a:r>
              <a:rPr lang="nl-NL" sz="2400" b="1" ker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như trái chín, treo lủng lẳng vòm cây.</a:t>
            </a:r>
            <a:endParaRPr lang="vi-VN" sz="2400" b="1"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ounded Rectangular Callout 54">
            <a:extLst>
              <a:ext uri="{FF2B5EF4-FFF2-40B4-BE49-F238E27FC236}">
                <a16:creationId xmlns:a16="http://schemas.microsoft.com/office/drawing/2014/main" id="{7346D20F-4A71-4D71-9A58-D400A3201C3C}"/>
              </a:ext>
            </a:extLst>
          </p:cNvPr>
          <p:cNvSpPr/>
          <p:nvPr/>
        </p:nvSpPr>
        <p:spPr>
          <a:xfrm>
            <a:off x="1050464" y="4156726"/>
            <a:ext cx="8186301" cy="743274"/>
          </a:xfrm>
          <a:prstGeom prst="wedgeRoundRectCallout">
            <a:avLst>
              <a:gd name="adj1" fmla="val -32291"/>
              <a:gd name="adj2" fmla="val 70267"/>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lvl="0" algn="just"/>
            <a:r>
              <a:rPr lang="nl-NL" sz="2400" b="1" kern="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Núi đồi</a:t>
            </a:r>
            <a:r>
              <a:rPr lang="nl-NL" sz="2400" b="1" ker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ngủ trong mây.</a:t>
            </a:r>
            <a:endParaRPr lang="vi-VN" sz="2400" b="1"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58038579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out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out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42"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outHorizont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42"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outHorizont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8" grpId="0" animBg="1"/>
      <p:bldP spid="9"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48DCB3E-834E-4096-8A36-FDC63C69FAE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9526634" y="2922874"/>
            <a:ext cx="1847536" cy="3544208"/>
          </a:xfrm>
          <a:prstGeom prst="rect">
            <a:avLst/>
          </a:prstGeom>
        </p:spPr>
      </p:pic>
      <p:grpSp>
        <p:nvGrpSpPr>
          <p:cNvPr id="14" name="Group 13">
            <a:extLst>
              <a:ext uri="{FF2B5EF4-FFF2-40B4-BE49-F238E27FC236}">
                <a16:creationId xmlns:a16="http://schemas.microsoft.com/office/drawing/2014/main" id="{967050B5-A35E-4F9A-890B-85DCD5C598D0}"/>
              </a:ext>
            </a:extLst>
          </p:cNvPr>
          <p:cNvGrpSpPr/>
          <p:nvPr/>
        </p:nvGrpSpPr>
        <p:grpSpPr>
          <a:xfrm>
            <a:off x="-186599" y="154939"/>
            <a:ext cx="10986052" cy="2612768"/>
            <a:chOff x="847143" y="-2127341"/>
            <a:chExt cx="7949254" cy="3653846"/>
          </a:xfrm>
        </p:grpSpPr>
        <p:pic>
          <p:nvPicPr>
            <p:cNvPr id="15" name="Picture 14">
              <a:extLst>
                <a:ext uri="{FF2B5EF4-FFF2-40B4-BE49-F238E27FC236}">
                  <a16:creationId xmlns:a16="http://schemas.microsoft.com/office/drawing/2014/main" id="{DABB7D8E-DA65-40EE-9353-52638694D8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7143" y="-2127341"/>
              <a:ext cx="7949254" cy="3653846"/>
            </a:xfrm>
            <a:prstGeom prst="rect">
              <a:avLst/>
            </a:prstGeom>
          </p:spPr>
        </p:pic>
        <p:sp>
          <p:nvSpPr>
            <p:cNvPr id="16" name="Rectangle 15">
              <a:extLst>
                <a:ext uri="{FF2B5EF4-FFF2-40B4-BE49-F238E27FC236}">
                  <a16:creationId xmlns:a16="http://schemas.microsoft.com/office/drawing/2014/main" id="{F971E557-D132-49A1-94DF-19AE945995D0}"/>
                </a:ext>
              </a:extLst>
            </p:cNvPr>
            <p:cNvSpPr/>
            <p:nvPr/>
          </p:nvSpPr>
          <p:spPr>
            <a:xfrm>
              <a:off x="1900151" y="-1157210"/>
              <a:ext cx="5843238" cy="161838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a:t>
              </a:r>
              <a:r>
                <a:rPr kumimoji="0" lang="vi-VN" sz="3200" b="1"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3200" b="1">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Những con vật đã làm gì trong buổi sáng ở quê nội của bạn nhỏ?</a:t>
              </a:r>
              <a:endParaRPr kumimoji="0" lang="vi-VN"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7" name="Rectangle 16">
            <a:extLst>
              <a:ext uri="{FF2B5EF4-FFF2-40B4-BE49-F238E27FC236}">
                <a16:creationId xmlns:a16="http://schemas.microsoft.com/office/drawing/2014/main" id="{3CD90DB0-B5CB-4758-984D-CDB691D00FB3}"/>
              </a:ext>
            </a:extLst>
          </p:cNvPr>
          <p:cNvSpPr/>
          <p:nvPr/>
        </p:nvSpPr>
        <p:spPr>
          <a:xfrm>
            <a:off x="817830" y="2699632"/>
            <a:ext cx="8994038" cy="1938992"/>
          </a:xfrm>
          <a:prstGeom prst="rect">
            <a:avLst/>
          </a:prstGeom>
        </p:spPr>
        <p:txBody>
          <a:bodyPr wrap="square">
            <a:spAutoFit/>
          </a:bodyPr>
          <a:lstStyle/>
          <a:p>
            <a:r>
              <a:rPr lang="nl-NL" sz="4000" b="1">
                <a:solidFill>
                  <a:schemeClr val="accent6">
                    <a:lumMod val="50000"/>
                  </a:schemeClr>
                </a:solidFill>
              </a:rPr>
              <a:t>- </a:t>
            </a:r>
            <a:r>
              <a:rPr lang="nl-NL" sz="4000" b="1">
                <a:solidFill>
                  <a:srgbClr val="002060"/>
                </a:solidFill>
              </a:rPr>
              <a:t>Đàn trâu</a:t>
            </a:r>
            <a:r>
              <a:rPr lang="nl-NL" sz="4000" b="1">
                <a:solidFill>
                  <a:schemeClr val="accent6">
                    <a:lumMod val="50000"/>
                  </a:schemeClr>
                </a:solidFill>
              </a:rPr>
              <a:t>: đội sương ra đồng sớm.</a:t>
            </a:r>
            <a:endParaRPr lang="en-US" sz="4000" b="1">
              <a:solidFill>
                <a:schemeClr val="accent6">
                  <a:lumMod val="50000"/>
                </a:schemeClr>
              </a:solidFill>
            </a:endParaRPr>
          </a:p>
          <a:p>
            <a:r>
              <a:rPr lang="nl-NL" sz="4000" b="1">
                <a:solidFill>
                  <a:schemeClr val="accent6">
                    <a:lumMod val="50000"/>
                  </a:schemeClr>
                </a:solidFill>
              </a:rPr>
              <a:t>- </a:t>
            </a:r>
            <a:r>
              <a:rPr lang="nl-NL" sz="4000" b="1">
                <a:solidFill>
                  <a:srgbClr val="002060"/>
                </a:solidFill>
              </a:rPr>
              <a:t>Gà con</a:t>
            </a:r>
            <a:r>
              <a:rPr lang="nl-NL" sz="4000" b="1">
                <a:solidFill>
                  <a:schemeClr val="accent6">
                    <a:lumMod val="50000"/>
                  </a:schemeClr>
                </a:solidFill>
              </a:rPr>
              <a:t>: kêu trong ổ, đánh thức mặt trời.</a:t>
            </a:r>
            <a:endParaRPr lang="en-US" sz="4000" b="1">
              <a:solidFill>
                <a:schemeClr val="accent6">
                  <a:lumMod val="50000"/>
                </a:schemeClr>
              </a:solidFill>
            </a:endParaRPr>
          </a:p>
          <a:p>
            <a:r>
              <a:rPr lang="nl-NL" sz="4000" b="1">
                <a:solidFill>
                  <a:schemeClr val="accent6">
                    <a:lumMod val="50000"/>
                  </a:schemeClr>
                </a:solidFill>
              </a:rPr>
              <a:t>- </a:t>
            </a:r>
            <a:r>
              <a:rPr lang="nl-NL" sz="4000" b="1">
                <a:solidFill>
                  <a:srgbClr val="002060"/>
                </a:solidFill>
              </a:rPr>
              <a:t>Chó mực:</a:t>
            </a:r>
            <a:r>
              <a:rPr lang="nl-NL" sz="4000" b="1">
                <a:solidFill>
                  <a:schemeClr val="accent6">
                    <a:lumMod val="50000"/>
                  </a:schemeClr>
                </a:solidFill>
              </a:rPr>
              <a:t> chạy trong sân phơi.</a:t>
            </a:r>
            <a:endParaRPr lang="vi-VN" sz="66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88321211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wipe(down)">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wipe(down)">
                                      <p:cBhvr>
                                        <p:cTn id="12" dur="500"/>
                                        <p:tgtEl>
                                          <p:spTgt spid="1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7">
                                            <p:txEl>
                                              <p:pRg st="2" end="2"/>
                                            </p:txEl>
                                          </p:spTgt>
                                        </p:tgtEl>
                                        <p:attrNameLst>
                                          <p:attrName>style.visibility</p:attrName>
                                        </p:attrNameLst>
                                      </p:cBhvr>
                                      <p:to>
                                        <p:strVal val="visible"/>
                                      </p:to>
                                    </p:set>
                                    <p:animEffect transition="in" filter="wipe(down)">
                                      <p:cBhvr>
                                        <p:cTn id="17" dur="5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48DCB3E-834E-4096-8A36-FDC63C69FAE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9526634" y="2922874"/>
            <a:ext cx="1847536" cy="3544208"/>
          </a:xfrm>
          <a:prstGeom prst="rect">
            <a:avLst/>
          </a:prstGeom>
        </p:spPr>
      </p:pic>
      <p:grpSp>
        <p:nvGrpSpPr>
          <p:cNvPr id="14" name="Group 13">
            <a:extLst>
              <a:ext uri="{FF2B5EF4-FFF2-40B4-BE49-F238E27FC236}">
                <a16:creationId xmlns:a16="http://schemas.microsoft.com/office/drawing/2014/main" id="{967050B5-A35E-4F9A-890B-85DCD5C598D0}"/>
              </a:ext>
            </a:extLst>
          </p:cNvPr>
          <p:cNvGrpSpPr/>
          <p:nvPr/>
        </p:nvGrpSpPr>
        <p:grpSpPr>
          <a:xfrm>
            <a:off x="-437322" y="-449745"/>
            <a:ext cx="10986052" cy="2612768"/>
            <a:chOff x="847143" y="-2127341"/>
            <a:chExt cx="7949254" cy="3653846"/>
          </a:xfrm>
        </p:grpSpPr>
        <p:pic>
          <p:nvPicPr>
            <p:cNvPr id="15" name="Picture 14">
              <a:extLst>
                <a:ext uri="{FF2B5EF4-FFF2-40B4-BE49-F238E27FC236}">
                  <a16:creationId xmlns:a16="http://schemas.microsoft.com/office/drawing/2014/main" id="{DABB7D8E-DA65-40EE-9353-52638694D8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7143" y="-2127341"/>
              <a:ext cx="7949254" cy="3653846"/>
            </a:xfrm>
            <a:prstGeom prst="rect">
              <a:avLst/>
            </a:prstGeom>
          </p:spPr>
        </p:pic>
        <p:sp>
          <p:nvSpPr>
            <p:cNvPr id="16" name="Rectangle 15">
              <a:extLst>
                <a:ext uri="{FF2B5EF4-FFF2-40B4-BE49-F238E27FC236}">
                  <a16:creationId xmlns:a16="http://schemas.microsoft.com/office/drawing/2014/main" id="{F971E557-D132-49A1-94DF-19AE945995D0}"/>
                </a:ext>
              </a:extLst>
            </p:cNvPr>
            <p:cNvSpPr/>
            <p:nvPr/>
          </p:nvSpPr>
          <p:spPr>
            <a:xfrm>
              <a:off x="1900151" y="-1157210"/>
              <a:ext cx="5843238" cy="150644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 Bài th</a:t>
              </a:r>
              <a:r>
                <a:rPr kumimoji="0" lang="vi-VN" sz="3200" b="1"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ơ</a:t>
              </a:r>
              <a:r>
                <a:rPr kumimoji="0" lang="en-US" sz="3200" b="1"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nói đến nh</a:t>
              </a:r>
              <a:r>
                <a:rPr lang="en-US" sz="3200" b="1">
                  <a:solidFill>
                    <a:prstClr val="black"/>
                  </a:solidFill>
                  <a:latin typeface="Arial-Rounded" panose="020B0500000000000000" pitchFamily="34" charset="0"/>
                  <a:ea typeface="Arial-Rounded" panose="020B0500000000000000" pitchFamily="34" charset="0"/>
                  <a:cs typeface="Arial-Rounded" panose="020B0500000000000000" pitchFamily="34" charset="0"/>
                </a:rPr>
                <a:t>ững ai? Những ng</a:t>
              </a:r>
              <a:r>
                <a:rPr lang="vi-VN" sz="3200" b="1">
                  <a:solidFill>
                    <a:prstClr val="black"/>
                  </a:solidFill>
                  <a:latin typeface="Arial-Rounded" panose="020B0500000000000000" pitchFamily="34" charset="0"/>
                  <a:ea typeface="Arial-Rounded" panose="020B0500000000000000" pitchFamily="34" charset="0"/>
                  <a:cs typeface="Arial-Rounded" panose="020B0500000000000000" pitchFamily="34" charset="0"/>
                </a:rPr>
                <a:t>ư</a:t>
              </a:r>
              <a:r>
                <a:rPr lang="en-US" sz="3200" b="1">
                  <a:solidFill>
                    <a:prstClr val="black"/>
                  </a:solidFill>
                  <a:latin typeface="Arial-Rounded" panose="020B0500000000000000" pitchFamily="34" charset="0"/>
                  <a:ea typeface="Arial-Rounded" panose="020B0500000000000000" pitchFamily="34" charset="0"/>
                  <a:cs typeface="Arial-Rounded" panose="020B0500000000000000" pitchFamily="34" charset="0"/>
                </a:rPr>
                <a:t>ời đó làm gì?</a:t>
              </a:r>
              <a:endParaRPr kumimoji="0" lang="vi-VN"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7" name="Rectangle 16">
            <a:extLst>
              <a:ext uri="{FF2B5EF4-FFF2-40B4-BE49-F238E27FC236}">
                <a16:creationId xmlns:a16="http://schemas.microsoft.com/office/drawing/2014/main" id="{3CD90DB0-B5CB-4758-984D-CDB691D00FB3}"/>
              </a:ext>
            </a:extLst>
          </p:cNvPr>
          <p:cNvSpPr/>
          <p:nvPr/>
        </p:nvSpPr>
        <p:spPr>
          <a:xfrm>
            <a:off x="532596" y="2274838"/>
            <a:ext cx="8994038" cy="2308324"/>
          </a:xfrm>
          <a:prstGeom prst="rect">
            <a:avLst/>
          </a:prstGeom>
        </p:spPr>
        <p:txBody>
          <a:bodyPr wrap="square">
            <a:spAutoFit/>
          </a:bodyPr>
          <a:lstStyle/>
          <a:p>
            <a:pPr algn="ctr"/>
            <a:r>
              <a:rPr lang="nl-NL" sz="3600" b="1">
                <a:solidFill>
                  <a:srgbClr val="002060"/>
                </a:solidFill>
              </a:rPr>
              <a:t>Bài thơ nói đến nội và những người ở cuối xóm. Nội đang nấu cơm, nấu cám. Những người ở cuối xóm đang thì thầm nói chuyện và gánh rau ra chợ bán.</a:t>
            </a:r>
            <a:endParaRPr lang="vi-VN" sz="11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29140693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4" descr="E:\素材\卡通\包图网_113555幼儿园开园典礼卡通背景展板\1.jpg1"/>
          <p:cNvPicPr>
            <a:picLocks noChangeAspect="1" noChangeArrowheads="1"/>
          </p:cNvPicPr>
          <p:nvPr/>
        </p:nvPicPr>
        <p:blipFill>
          <a:blip r:embed="rId3"/>
          <a:srcRect/>
          <a:stretch>
            <a:fillRect/>
          </a:stretch>
        </p:blipFill>
        <p:spPr bwMode="auto">
          <a:xfrm>
            <a:off x="0" y="1905"/>
            <a:ext cx="12188190" cy="69342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组合 6"/>
          <p:cNvGrpSpPr/>
          <p:nvPr/>
        </p:nvGrpSpPr>
        <p:grpSpPr>
          <a:xfrm>
            <a:off x="550478" y="0"/>
            <a:ext cx="8948170" cy="6173629"/>
            <a:chOff x="1090024" y="-330337"/>
            <a:chExt cx="10482104" cy="7230965"/>
          </a:xfrm>
        </p:grpSpPr>
        <p:pic>
          <p:nvPicPr>
            <p:cNvPr id="8" name="图片 7" descr="E:\素材\卡通\94f93910acd7e631d9b24a34ca81551c.png94f93910acd7e631d9b24a34ca81551c"/>
            <p:cNvPicPr>
              <a:picLocks noChangeAspect="1"/>
            </p:cNvPicPr>
            <p:nvPr/>
          </p:nvPicPr>
          <p:blipFill>
            <a:blip r:embed="rId4"/>
            <a:srcRect/>
            <a:stretch>
              <a:fillRect/>
            </a:stretch>
          </p:blipFill>
          <p:spPr>
            <a:xfrm>
              <a:off x="1382709" y="630594"/>
              <a:ext cx="9406040" cy="6270034"/>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17101" y="2438945"/>
              <a:ext cx="835154" cy="801626"/>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024" y="323423"/>
              <a:ext cx="2848963" cy="2294482"/>
            </a:xfrm>
            <a:prstGeom prst="rect">
              <a:avLst/>
            </a:prstGeom>
          </p:spPr>
        </p:pic>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28338" y="-330337"/>
              <a:ext cx="2843790" cy="2633477"/>
            </a:xfrm>
            <a:prstGeom prst="rect">
              <a:avLst/>
            </a:prstGeom>
          </p:spPr>
        </p:pic>
      </p:grpSp>
      <p:pic>
        <p:nvPicPr>
          <p:cNvPr id="41" name="图片 40" descr="E:\素材\卡通\包图网_60675六一儿童节文艺汇演背景六一放飞梦想展板\1.png1"/>
          <p:cNvPicPr>
            <a:picLocks noChangeAspect="1"/>
          </p:cNvPicPr>
          <p:nvPr/>
        </p:nvPicPr>
        <p:blipFill>
          <a:blip r:embed="rId8"/>
          <a:srcRect/>
          <a:stretch>
            <a:fillRect/>
          </a:stretch>
        </p:blipFill>
        <p:spPr>
          <a:xfrm>
            <a:off x="8139748" y="4248150"/>
            <a:ext cx="2717800" cy="2687955"/>
          </a:xfrm>
          <a:prstGeom prst="rect">
            <a:avLst/>
          </a:prstGeom>
        </p:spPr>
      </p:pic>
      <p:sp>
        <p:nvSpPr>
          <p:cNvPr id="42" name="文本框 18">
            <a:extLst>
              <a:ext uri="{FF2B5EF4-FFF2-40B4-BE49-F238E27FC236}">
                <a16:creationId xmlns:a16="http://schemas.microsoft.com/office/drawing/2014/main" id="{9BD80DD6-A199-47BC-935A-BAB56E1CEB00}"/>
              </a:ext>
            </a:extLst>
          </p:cNvPr>
          <p:cNvSpPr txBox="1"/>
          <p:nvPr/>
        </p:nvSpPr>
        <p:spPr>
          <a:xfrm>
            <a:off x="2240427" y="3200740"/>
            <a:ext cx="514938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600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altLang="zh-CN" sz="6000">
                <a:solidFill>
                  <a:srgbClr val="FF0000"/>
                </a:solidFill>
                <a:latin typeface="Arial-Rounded" panose="020B0500000000000000" pitchFamily="34" charset="0"/>
                <a:ea typeface="Arial-Rounded" panose="020B0500000000000000" pitchFamily="34" charset="0"/>
                <a:cs typeface="Arial-Rounded" panose="020B0500000000000000" pitchFamily="34" charset="0"/>
              </a:rPr>
              <a:t> - hiểu</a:t>
            </a:r>
            <a:endParaRPr kumimoji="0" lang="zh-CN" altLang="en-US" sz="6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文本框 18">
            <a:extLst>
              <a:ext uri="{FF2B5EF4-FFF2-40B4-BE49-F238E27FC236}">
                <a16:creationId xmlns:a16="http://schemas.microsoft.com/office/drawing/2014/main" id="{12FC4A88-212C-4114-92AE-8BA7DEA72148}"/>
              </a:ext>
            </a:extLst>
          </p:cNvPr>
          <p:cNvSpPr txBox="1"/>
          <p:nvPr/>
        </p:nvSpPr>
        <p:spPr>
          <a:xfrm>
            <a:off x="1910477" y="1754190"/>
            <a:ext cx="560252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a:ln>
                  <a:noFill/>
                </a:ln>
                <a:solidFill>
                  <a:srgbClr val="FF0000"/>
                </a:solidFill>
                <a:effectLst/>
                <a:uLnTx/>
                <a:uFillTx/>
                <a:latin typeface="UTM Avo" panose="02040603050506020204" pitchFamily="18" charset="0"/>
                <a:ea typeface="仓耳今楷05-6763 W05" panose="02020400000000000000" pitchFamily="18" charset="-122"/>
                <a:cs typeface="+mn-cs"/>
              </a:rPr>
              <a:t>2</a:t>
            </a:r>
            <a:endParaRPr kumimoji="0" lang="zh-CN" altLang="en-US" sz="8800" b="1" i="0" u="none" strike="noStrike" kern="1200" cap="none" spc="0" normalizeH="0" baseline="0" noProof="0" dirty="0">
              <a:ln>
                <a:noFill/>
              </a:ln>
              <a:solidFill>
                <a:srgbClr val="FF0000"/>
              </a:solidFill>
              <a:effectLst/>
              <a:uLnTx/>
              <a:uFillTx/>
              <a:latin typeface="UTM Avo" panose="02040603050506020204" pitchFamily="18" charset="0"/>
              <a:ea typeface="仓耳今楷05-6763 W05" panose="02020400000000000000" pitchFamily="18" charset="-122"/>
              <a:cs typeface="+mn-cs"/>
            </a:endParaRPr>
          </a:p>
        </p:txBody>
      </p:sp>
      <p:pic>
        <p:nvPicPr>
          <p:cNvPr id="12" name="Picture 11" descr="Shape&#10;&#10;Description automatically generated with medium confidence">
            <a:extLst>
              <a:ext uri="{FF2B5EF4-FFF2-40B4-BE49-F238E27FC236}">
                <a16:creationId xmlns:a16="http://schemas.microsoft.com/office/drawing/2014/main" id="{F047DD52-6C74-4D3B-9D5B-8F13679B4ED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87025" y="5231130"/>
            <a:ext cx="1704975" cy="1704975"/>
          </a:xfrm>
          <a:prstGeom prst="rect">
            <a:avLst/>
          </a:prstGeom>
        </p:spPr>
      </p:pic>
    </p:spTree>
    <p:extLst>
      <p:ext uri="{BB962C8B-B14F-4D97-AF65-F5344CB8AC3E}">
        <p14:creationId xmlns:p14="http://schemas.microsoft.com/office/powerpoint/2010/main" val="419088645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F2D278D6-E141-4BB9-AB0F-FB2AF73F4264}"/>
              </a:ext>
            </a:extLst>
          </p:cNvPr>
          <p:cNvSpPr/>
          <p:nvPr/>
        </p:nvSpPr>
        <p:spPr>
          <a:xfrm>
            <a:off x="581024" y="742950"/>
            <a:ext cx="11491705" cy="6115050"/>
          </a:xfrm>
          <a:prstGeom prst="roundRect">
            <a:avLst/>
          </a:prstGeom>
          <a:ln w="57150">
            <a:solidFill>
              <a:srgbClr val="002060"/>
            </a:solid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TextBox 17">
            <a:extLst>
              <a:ext uri="{FF2B5EF4-FFF2-40B4-BE49-F238E27FC236}">
                <a16:creationId xmlns:a16="http://schemas.microsoft.com/office/drawing/2014/main" id="{3236F99A-6DF1-4808-8702-CA6C2F792347}"/>
              </a:ext>
            </a:extLst>
          </p:cNvPr>
          <p:cNvSpPr txBox="1"/>
          <p:nvPr/>
        </p:nvSpPr>
        <p:spPr>
          <a:xfrm>
            <a:off x="904874" y="827632"/>
            <a:ext cx="10362893" cy="6463308"/>
          </a:xfrm>
          <a:prstGeom prst="rect">
            <a:avLst/>
          </a:prstGeom>
          <a:noFill/>
        </p:spPr>
        <p:txBody>
          <a:bodyPr wrap="square" rtlCol="0">
            <a:spAutoFit/>
          </a:bodyPr>
          <a:lstStyle/>
          <a:p>
            <a:r>
              <a:rPr lang="en-US">
                <a:latin typeface="Arial-Rounded" panose="020B0500000000000000" pitchFamily="34" charset="0"/>
                <a:ea typeface="Arial-Rounded" panose="020B0500000000000000" pitchFamily="34" charset="0"/>
                <a:cs typeface="Arial-Rounded" panose="020B0500000000000000" pitchFamily="34" charset="0"/>
              </a:rPr>
              <a:t> Tôi và Si-khin được làm thủ thư của thư viện lớp. Thật là oách! Si-khin hào hứng đến nỗi chốc chốc lại chạy ra ngắm nghía sách. Thấy gáy của một số cuốn sách lỏng lẻo, trang sách tuột ra, nó lấy xuống để  hai đứa dán lại. Nó ca cẩm: </a:t>
            </a:r>
          </a:p>
          <a:p>
            <a:r>
              <a:rPr lang="en-US">
                <a:latin typeface="Arial-Rounded" panose="020B0500000000000000" pitchFamily="34" charset="0"/>
                <a:ea typeface="Arial-Rounded" panose="020B0500000000000000" pitchFamily="34" charset="0"/>
                <a:cs typeface="Arial-Rounded" panose="020B0500000000000000" pitchFamily="34" charset="0"/>
              </a:rPr>
              <a:t>- Trang thì rách, bìa thì rời ra, lại còn ai vẽ vào đây nữa chứ.</a:t>
            </a:r>
          </a:p>
          <a:p>
            <a:r>
              <a:rPr lang="en-US">
                <a:latin typeface="Arial-Rounded" panose="020B0500000000000000" pitchFamily="34" charset="0"/>
                <a:ea typeface="Arial-Rounded" panose="020B0500000000000000" pitchFamily="34" charset="0"/>
                <a:cs typeface="Arial-Rounded" panose="020B0500000000000000" pitchFamily="34" charset="0"/>
              </a:rPr>
              <a:t>Chúng tôi quyết định treo một khẩu hiệu: “Sách là bạn của chúng ta. Hãy bảo vệ sách”. Giao sách cho bạn nào, Si-khin cũng dặn:</a:t>
            </a:r>
          </a:p>
          <a:p>
            <a:r>
              <a:rPr lang="en-US">
                <a:latin typeface="Arial-Rounded" panose="020B0500000000000000" pitchFamily="34" charset="0"/>
                <a:ea typeface="Arial-Rounded" panose="020B0500000000000000" pitchFamily="34" charset="0"/>
                <a:cs typeface="Arial-Rounded" panose="020B0500000000000000" pitchFamily="34" charset="0"/>
              </a:rPr>
              <a:t>- Cậu giữ sách cẩn thận, đừng để giun dế xuất hiện trong sách nhé!</a:t>
            </a:r>
          </a:p>
          <a:p>
            <a:r>
              <a:rPr lang="en-US">
                <a:latin typeface="Arial-Rounded" panose="020B0500000000000000" pitchFamily="34" charset="0"/>
                <a:ea typeface="Arial-Rounded" panose="020B0500000000000000" pitchFamily="34" charset="0"/>
                <a:cs typeface="Arial-Rounded" panose="020B0500000000000000" pitchFamily="34" charset="0"/>
              </a:rPr>
              <a:t>- Thế là sao?</a:t>
            </a:r>
          </a:p>
          <a:p>
            <a:r>
              <a:rPr lang="en-US">
                <a:latin typeface="Arial-Rounded" panose="020B0500000000000000" pitchFamily="34" charset="0"/>
                <a:ea typeface="Arial-Rounded" panose="020B0500000000000000" pitchFamily="34" charset="0"/>
                <a:cs typeface="Arial-Rounded" panose="020B0500000000000000" pitchFamily="34" charset="0"/>
              </a:rPr>
              <a:t>- Thì đừng vẽ loằng ngoằng vào sách ấy.</a:t>
            </a:r>
          </a:p>
          <a:p>
            <a:r>
              <a:rPr lang="en-US">
                <a:latin typeface="Arial-Rounded" panose="020B0500000000000000" pitchFamily="34" charset="0"/>
                <a:ea typeface="Arial-Rounded" panose="020B0500000000000000" pitchFamily="34" charset="0"/>
                <a:cs typeface="Arial-Rounded" panose="020B0500000000000000" pitchFamily="34" charset="0"/>
              </a:rPr>
              <a:t>Ai mượn lâu, nó giục.</a:t>
            </a:r>
          </a:p>
          <a:p>
            <a:r>
              <a:rPr lang="en-US">
                <a:latin typeface="Arial-Rounded" panose="020B0500000000000000" pitchFamily="34" charset="0"/>
                <a:ea typeface="Arial-Rounded" panose="020B0500000000000000" pitchFamily="34" charset="0"/>
                <a:cs typeface="Arial-Rounded" panose="020B0500000000000000" pitchFamily="34" charset="0"/>
              </a:rPr>
              <a:t>- Người khác cũng muốn đọc, sao cậu giữ lâu thế?</a:t>
            </a:r>
          </a:p>
          <a:p>
            <a:r>
              <a:rPr lang="en-US">
                <a:latin typeface="Arial-Rounded" panose="020B0500000000000000" pitchFamily="34" charset="0"/>
                <a:ea typeface="Arial-Rounded" panose="020B0500000000000000" pitchFamily="34" charset="0"/>
                <a:cs typeface="Arial-Rounded" panose="020B0500000000000000" pitchFamily="34" charset="0"/>
              </a:rPr>
              <a:t>Ai trả quá nhanh, nó cũng không thích:</a:t>
            </a:r>
          </a:p>
          <a:p>
            <a:r>
              <a:rPr lang="en-US">
                <a:latin typeface="Arial-Rounded" panose="020B0500000000000000" pitchFamily="34" charset="0"/>
                <a:ea typeface="Arial-Rounded" panose="020B0500000000000000" pitchFamily="34" charset="0"/>
                <a:cs typeface="Arial-Rounded" panose="020B0500000000000000" pitchFamily="34" charset="0"/>
              </a:rPr>
              <a:t>- Này, cậu đọc lúc nào vậy? Hôm qua mượn, hôm nay đã trả rồi.</a:t>
            </a:r>
          </a:p>
          <a:p>
            <a:r>
              <a:rPr lang="en-US">
                <a:latin typeface="Arial-Rounded" panose="020B0500000000000000" pitchFamily="34" charset="0"/>
                <a:ea typeface="Arial-Rounded" panose="020B0500000000000000" pitchFamily="34" charset="0"/>
                <a:cs typeface="Arial-Rounded" panose="020B0500000000000000" pitchFamily="34" charset="0"/>
              </a:rPr>
              <a:t>Có lúc nhin sách, nó bảo:</a:t>
            </a:r>
          </a:p>
          <a:p>
            <a:r>
              <a:rPr lang="en-US">
                <a:latin typeface="Arial-Rounded" panose="020B0500000000000000" pitchFamily="34" charset="0"/>
                <a:ea typeface="Arial-Rounded" panose="020B0500000000000000" pitchFamily="34" charset="0"/>
                <a:cs typeface="Arial-Rounded" panose="020B0500000000000000" pitchFamily="34" charset="0"/>
              </a:rPr>
              <a:t>- Mọi người mượn nhiều quá, giá thưa hẳn đi này! Tớ thích nhìn nó đầy ấm áp cơ.</a:t>
            </a:r>
          </a:p>
          <a:p>
            <a:r>
              <a:rPr lang="en-US">
                <a:latin typeface="Arial-Rounded" panose="020B0500000000000000" pitchFamily="34" charset="0"/>
                <a:ea typeface="Arial-Rounded" panose="020B0500000000000000" pitchFamily="34" charset="0"/>
                <a:cs typeface="Arial-Rounded" panose="020B0500000000000000" pitchFamily="34" charset="0"/>
              </a:rPr>
              <a:t>Tôi bảo:</a:t>
            </a:r>
          </a:p>
          <a:p>
            <a:r>
              <a:rPr lang="en-US">
                <a:latin typeface="Arial-Rounded" panose="020B0500000000000000" pitchFamily="34" charset="0"/>
                <a:ea typeface="Arial-Rounded" panose="020B0500000000000000" pitchFamily="34" charset="0"/>
                <a:cs typeface="Arial-Rounded" panose="020B0500000000000000" pitchFamily="34" charset="0"/>
              </a:rPr>
              <a:t>- Ôi! Sách là để mượn mà.  Tớ cũng đang mượn một cuốn.</a:t>
            </a:r>
          </a:p>
          <a:p>
            <a:r>
              <a:rPr lang="en-US">
                <a:latin typeface="Arial-Rounded" panose="020B0500000000000000" pitchFamily="34" charset="0"/>
                <a:ea typeface="Arial-Rounded" panose="020B0500000000000000" pitchFamily="34" charset="0"/>
                <a:cs typeface="Arial-Rounded" panose="020B0500000000000000" pitchFamily="34" charset="0"/>
              </a:rPr>
              <a:t>- Sao lại mượn sách? Cậu là thủ thư cơ mà.</a:t>
            </a:r>
          </a:p>
          <a:p>
            <a:r>
              <a:rPr lang="en-US">
                <a:latin typeface="Arial-Rounded" panose="020B0500000000000000" pitchFamily="34" charset="0"/>
                <a:ea typeface="Arial-Rounded" panose="020B0500000000000000" pitchFamily="34" charset="0"/>
                <a:cs typeface="Arial-Rounded" panose="020B0500000000000000" pitchFamily="34" charset="0"/>
              </a:rPr>
              <a:t>Tôi phì cười, bảo nó là thủ thư thì cũng được mượn sách chứ. Thế là nó mượn sách theo tôi. Chúng tôi đọc nhiều hẳn lên, và nó không kêu ca về việc giá ít sách nữa. </a:t>
            </a:r>
          </a:p>
          <a:p>
            <a:pPr algn="r"/>
            <a:r>
              <a:rPr lang="en-US">
                <a:latin typeface="Arial-Rounded" panose="020B0500000000000000" pitchFamily="34" charset="0"/>
                <a:ea typeface="Arial-Rounded" panose="020B0500000000000000" pitchFamily="34" charset="0"/>
                <a:cs typeface="Arial-Rounded" panose="020B0500000000000000" pitchFamily="34" charset="0"/>
              </a:rPr>
              <a:t>(</a:t>
            </a:r>
            <a:r>
              <a:rPr lang="en-US" i="1">
                <a:latin typeface="Arial-Rounded" panose="020B0500000000000000" pitchFamily="34" charset="0"/>
                <a:ea typeface="Arial-Rounded" panose="020B0500000000000000" pitchFamily="34" charset="0"/>
                <a:cs typeface="Arial-Rounded" panose="020B0500000000000000" pitchFamily="34" charset="0"/>
              </a:rPr>
              <a:t>Theo</a:t>
            </a:r>
            <a:r>
              <a:rPr lang="en-US">
                <a:latin typeface="Arial-Rounded" panose="020B0500000000000000" pitchFamily="34" charset="0"/>
                <a:ea typeface="Arial-Rounded" panose="020B0500000000000000" pitchFamily="34" charset="0"/>
                <a:cs typeface="Arial-Rounded" panose="020B0500000000000000" pitchFamily="34" charset="0"/>
              </a:rPr>
              <a:t> Ni-cô-lai Nô-xốp. Thụy Anh </a:t>
            </a:r>
            <a:r>
              <a:rPr lang="en-US" i="1">
                <a:latin typeface="Arial-Rounded" panose="020B0500000000000000" pitchFamily="34" charset="0"/>
                <a:ea typeface="Arial-Rounded" panose="020B0500000000000000" pitchFamily="34" charset="0"/>
                <a:cs typeface="Arial-Rounded" panose="020B0500000000000000" pitchFamily="34" charset="0"/>
              </a:rPr>
              <a:t>dịch</a:t>
            </a:r>
            <a:r>
              <a:rPr lang="en-US">
                <a:latin typeface="Arial-Rounded" panose="020B0500000000000000" pitchFamily="34" charset="0"/>
                <a:ea typeface="Arial-Rounded" panose="020B0500000000000000" pitchFamily="34" charset="0"/>
                <a:cs typeface="Arial-Rounded" panose="020B0500000000000000" pitchFamily="34" charset="0"/>
              </a:rPr>
              <a:t>)</a:t>
            </a:r>
          </a:p>
          <a:p>
            <a:pPr marL="285750" indent="-285750">
              <a:buFontTx/>
              <a:buChar char="-"/>
            </a:pPr>
            <a:endParaRPr lang="en-US">
              <a:latin typeface="Arial-Rounded" panose="020B0500000000000000" pitchFamily="34" charset="0"/>
              <a:ea typeface="Arial-Rounded" panose="020B0500000000000000" pitchFamily="34" charset="0"/>
              <a:cs typeface="Arial-Rounded" panose="020B0500000000000000" pitchFamily="34" charset="0"/>
            </a:endParaRPr>
          </a:p>
          <a:p>
            <a:r>
              <a:rPr lang="en-US">
                <a:latin typeface="Arial-Rounded" panose="020B0500000000000000" pitchFamily="34" charset="0"/>
                <a:ea typeface="Arial-Rounded" panose="020B0500000000000000" pitchFamily="34" charset="0"/>
                <a:cs typeface="Arial-Rounded" panose="020B0500000000000000" pitchFamily="34" charset="0"/>
              </a:rPr>
              <a:t> </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Rounded Corners 8">
            <a:extLst>
              <a:ext uri="{FF2B5EF4-FFF2-40B4-BE49-F238E27FC236}">
                <a16:creationId xmlns:a16="http://schemas.microsoft.com/office/drawing/2014/main" id="{DC692099-82EA-4BEE-A2D8-7D813DB8F283}"/>
              </a:ext>
            </a:extLst>
          </p:cNvPr>
          <p:cNvSpPr/>
          <p:nvPr/>
        </p:nvSpPr>
        <p:spPr>
          <a:xfrm>
            <a:off x="3608317" y="136669"/>
            <a:ext cx="4211411" cy="563940"/>
          </a:xfrm>
          <a:prstGeom prst="roundRect">
            <a:avLst>
              <a:gd name="adj" fmla="val 0"/>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a:solidFill>
                  <a:prstClr val="white"/>
                </a:solidFill>
                <a:latin typeface="Arial"/>
              </a:rPr>
              <a:t>Chúng tớ làm thủ thư</a:t>
            </a:r>
            <a:endParaRPr kumimoji="0" lang="en-US" sz="3200" b="0" i="0" u="none" strike="noStrike" kern="1200" cap="none" spc="0" normalizeH="0" baseline="0" noProof="0" dirty="0">
              <a:ln>
                <a:noFill/>
              </a:ln>
              <a:solidFill>
                <a:prstClr val="white"/>
              </a:solidFill>
              <a:effectLst/>
              <a:uLnTx/>
              <a:uFillTx/>
              <a:latin typeface="Arial"/>
              <a:cs typeface="+mn-cs"/>
            </a:endParaRPr>
          </a:p>
        </p:txBody>
      </p:sp>
      <p:pic>
        <p:nvPicPr>
          <p:cNvPr id="11" name="Picture 10">
            <a:extLst>
              <a:ext uri="{FF2B5EF4-FFF2-40B4-BE49-F238E27FC236}">
                <a16:creationId xmlns:a16="http://schemas.microsoft.com/office/drawing/2014/main" id="{7738BDC7-79A3-418C-B480-019C14A55563}"/>
              </a:ext>
            </a:extLst>
          </p:cNvPr>
          <p:cNvPicPr>
            <a:picLocks noChangeAspect="1"/>
          </p:cNvPicPr>
          <p:nvPr/>
        </p:nvPicPr>
        <p:blipFill rotWithShape="1">
          <a:blip r:embed="rId3"/>
          <a:srcRect t="8316" r="3525"/>
          <a:stretch/>
        </p:blipFill>
        <p:spPr>
          <a:xfrm>
            <a:off x="7936951" y="2236304"/>
            <a:ext cx="3990006" cy="2385392"/>
          </a:xfrm>
          <a:prstGeom prst="rect">
            <a:avLst/>
          </a:prstGeom>
        </p:spPr>
      </p:pic>
    </p:spTree>
    <p:extLst>
      <p:ext uri="{BB962C8B-B14F-4D97-AF65-F5344CB8AC3E}">
        <p14:creationId xmlns:p14="http://schemas.microsoft.com/office/powerpoint/2010/main" val="99632355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48DCB3E-834E-4096-8A36-FDC63C69FAE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9685658" y="3327152"/>
            <a:ext cx="1658203" cy="3181001"/>
          </a:xfrm>
          <a:prstGeom prst="rect">
            <a:avLst/>
          </a:prstGeom>
        </p:spPr>
      </p:pic>
      <p:grpSp>
        <p:nvGrpSpPr>
          <p:cNvPr id="14" name="Group 13">
            <a:extLst>
              <a:ext uri="{FF2B5EF4-FFF2-40B4-BE49-F238E27FC236}">
                <a16:creationId xmlns:a16="http://schemas.microsoft.com/office/drawing/2014/main" id="{967050B5-A35E-4F9A-890B-85DCD5C598D0}"/>
              </a:ext>
            </a:extLst>
          </p:cNvPr>
          <p:cNvGrpSpPr/>
          <p:nvPr/>
        </p:nvGrpSpPr>
        <p:grpSpPr>
          <a:xfrm>
            <a:off x="-337308" y="-579141"/>
            <a:ext cx="9686925" cy="3653846"/>
            <a:chOff x="929679" y="-624353"/>
            <a:chExt cx="7949254" cy="3653846"/>
          </a:xfrm>
        </p:grpSpPr>
        <p:pic>
          <p:nvPicPr>
            <p:cNvPr id="15" name="Picture 14">
              <a:extLst>
                <a:ext uri="{FF2B5EF4-FFF2-40B4-BE49-F238E27FC236}">
                  <a16:creationId xmlns:a16="http://schemas.microsoft.com/office/drawing/2014/main" id="{DABB7D8E-DA65-40EE-9353-52638694D8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6" name="Rectangle 15">
              <a:extLst>
                <a:ext uri="{FF2B5EF4-FFF2-40B4-BE49-F238E27FC236}">
                  <a16:creationId xmlns:a16="http://schemas.microsoft.com/office/drawing/2014/main" id="{F971E557-D132-49A1-94DF-19AE945995D0}"/>
                </a:ext>
              </a:extLst>
            </p:cNvPr>
            <p:cNvSpPr/>
            <p:nvPr/>
          </p:nvSpPr>
          <p:spPr>
            <a:xfrm>
              <a:off x="2095458" y="576879"/>
              <a:ext cx="5843238" cy="17543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a:t>
              </a:r>
              <a:r>
                <a:rPr lang="vi-VN" sz="36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Si-khin cảm thấy thế nào khi đ</a:t>
              </a:r>
              <a:r>
                <a:rPr lang="vi-VN" sz="36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ư</a:t>
              </a:r>
              <a:r>
                <a:rPr lang="en-US" sz="3600">
                  <a:solidFill>
                    <a:srgbClr val="000000"/>
                  </a:solidFill>
                  <a:latin typeface="Arial-Rounded" panose="020B0500000000000000" pitchFamily="34" charset="0"/>
                  <a:ea typeface="Arial-Rounded" panose="020B0500000000000000" pitchFamily="34" charset="0"/>
                  <a:cs typeface="Arial-Rounded" panose="020B0500000000000000" pitchFamily="34" charset="0"/>
                </a:rPr>
                <a:t>ợc làm thủ th</a:t>
              </a:r>
              <a:r>
                <a:rPr lang="vi-VN" sz="3600">
                  <a:solidFill>
                    <a:srgbClr val="000000"/>
                  </a:solidFill>
                  <a:latin typeface="Arial-Rounded" panose="020B0500000000000000" pitchFamily="34" charset="0"/>
                  <a:ea typeface="Arial-Rounded" panose="020B0500000000000000" pitchFamily="34" charset="0"/>
                  <a:cs typeface="Arial-Rounded" panose="020B0500000000000000" pitchFamily="34" charset="0"/>
                </a:rPr>
                <a:t>ư</a:t>
              </a:r>
              <a:r>
                <a:rPr lang="en-US" sz="3600">
                  <a:solidFill>
                    <a:srgbClr val="000000"/>
                  </a:solidFill>
                  <a:latin typeface="Arial-Rounded" panose="020B0500000000000000" pitchFamily="34" charset="0"/>
                  <a:ea typeface="Arial-Rounded" panose="020B0500000000000000" pitchFamily="34" charset="0"/>
                  <a:cs typeface="Arial-Rounded" panose="020B0500000000000000" pitchFamily="34" charset="0"/>
                </a:rPr>
                <a:t> của lớp?</a:t>
              </a:r>
              <a:endParaRPr kumimoji="0" lang="vi-VN" sz="3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7" name="Rectangle 16">
            <a:extLst>
              <a:ext uri="{FF2B5EF4-FFF2-40B4-BE49-F238E27FC236}">
                <a16:creationId xmlns:a16="http://schemas.microsoft.com/office/drawing/2014/main" id="{3CD90DB0-B5CB-4758-984D-CDB691D00FB3}"/>
              </a:ext>
            </a:extLst>
          </p:cNvPr>
          <p:cNvSpPr/>
          <p:nvPr/>
        </p:nvSpPr>
        <p:spPr>
          <a:xfrm>
            <a:off x="2290257" y="2414170"/>
            <a:ext cx="7611485" cy="2955746"/>
          </a:xfrm>
          <a:prstGeom prst="rect">
            <a:avLst/>
          </a:prstGeom>
        </p:spPr>
        <p:txBody>
          <a:bodyPr wrap="square">
            <a:spAutoFit/>
          </a:bodyPr>
          <a:lstStyle/>
          <a:p>
            <a:pPr marL="742950" lvl="0" indent="-742950">
              <a:lnSpc>
                <a:spcPct val="150000"/>
              </a:lnSpc>
              <a:buAutoNum type="arabicPeriod"/>
            </a:pPr>
            <a:r>
              <a:rPr lang="en-US" sz="32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Lo lắng, ngại ngần.</a:t>
            </a:r>
          </a:p>
          <a:p>
            <a:pPr marL="742950" lvl="0" indent="-742950">
              <a:lnSpc>
                <a:spcPct val="150000"/>
              </a:lnSpc>
              <a:buAutoNum type="arabicPeriod"/>
            </a:pPr>
            <a:r>
              <a:rPr lang="en-US" sz="32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Hãnh diện, hào hứng</a:t>
            </a:r>
          </a:p>
          <a:p>
            <a:pPr marL="742950" lvl="0" indent="-742950">
              <a:lnSpc>
                <a:spcPct val="150000"/>
              </a:lnSpc>
              <a:buAutoNum type="arabicPeriod"/>
            </a:pPr>
            <a:r>
              <a:rPr lang="en-US" sz="32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Bồn chồn, hồi hộp</a:t>
            </a:r>
          </a:p>
          <a:p>
            <a:pPr marL="742950" lvl="0" indent="-742950">
              <a:lnSpc>
                <a:spcPct val="150000"/>
              </a:lnSpc>
              <a:buAutoNum type="arabicPeriod"/>
            </a:pPr>
            <a:endPar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Oval 1">
            <a:extLst>
              <a:ext uri="{FF2B5EF4-FFF2-40B4-BE49-F238E27FC236}">
                <a16:creationId xmlns:a16="http://schemas.microsoft.com/office/drawing/2014/main" id="{2D538520-2F8F-4A54-853A-48CBCE759688}"/>
              </a:ext>
            </a:extLst>
          </p:cNvPr>
          <p:cNvSpPr/>
          <p:nvPr/>
        </p:nvSpPr>
        <p:spPr>
          <a:xfrm>
            <a:off x="1963446" y="3220355"/>
            <a:ext cx="914400" cy="846937"/>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FC177B10-2091-418B-88D2-C76583257B62}"/>
              </a:ext>
            </a:extLst>
          </p:cNvPr>
          <p:cNvPicPr>
            <a:picLocks noChangeAspect="1"/>
          </p:cNvPicPr>
          <p:nvPr/>
        </p:nvPicPr>
        <p:blipFill>
          <a:blip r:embed="rId6"/>
          <a:stretch>
            <a:fillRect/>
          </a:stretch>
        </p:blipFill>
        <p:spPr>
          <a:xfrm>
            <a:off x="1120034" y="2542059"/>
            <a:ext cx="651293" cy="532646"/>
          </a:xfrm>
          <a:prstGeom prst="rect">
            <a:avLst/>
          </a:prstGeom>
        </p:spPr>
      </p:pic>
      <p:pic>
        <p:nvPicPr>
          <p:cNvPr id="11" name="Picture 10">
            <a:extLst>
              <a:ext uri="{FF2B5EF4-FFF2-40B4-BE49-F238E27FC236}">
                <a16:creationId xmlns:a16="http://schemas.microsoft.com/office/drawing/2014/main" id="{273D85E1-24E9-4E1D-9855-8DE3B9AE27EB}"/>
              </a:ext>
            </a:extLst>
          </p:cNvPr>
          <p:cNvPicPr>
            <a:picLocks noChangeAspect="1"/>
          </p:cNvPicPr>
          <p:nvPr/>
        </p:nvPicPr>
        <p:blipFill>
          <a:blip r:embed="rId6"/>
          <a:stretch>
            <a:fillRect/>
          </a:stretch>
        </p:blipFill>
        <p:spPr>
          <a:xfrm>
            <a:off x="1120034" y="3220355"/>
            <a:ext cx="651293" cy="532646"/>
          </a:xfrm>
          <a:prstGeom prst="rect">
            <a:avLst/>
          </a:prstGeom>
        </p:spPr>
      </p:pic>
      <p:pic>
        <p:nvPicPr>
          <p:cNvPr id="13" name="Picture 12">
            <a:extLst>
              <a:ext uri="{FF2B5EF4-FFF2-40B4-BE49-F238E27FC236}">
                <a16:creationId xmlns:a16="http://schemas.microsoft.com/office/drawing/2014/main" id="{39ACD6E0-9B83-4EEA-99F7-A8A75CCC10DE}"/>
              </a:ext>
            </a:extLst>
          </p:cNvPr>
          <p:cNvPicPr>
            <a:picLocks noChangeAspect="1"/>
          </p:cNvPicPr>
          <p:nvPr/>
        </p:nvPicPr>
        <p:blipFill>
          <a:blip r:embed="rId6"/>
          <a:stretch>
            <a:fillRect/>
          </a:stretch>
        </p:blipFill>
        <p:spPr>
          <a:xfrm>
            <a:off x="1149912" y="4009614"/>
            <a:ext cx="651293" cy="532646"/>
          </a:xfrm>
          <a:prstGeom prst="rect">
            <a:avLst/>
          </a:prstGeom>
        </p:spPr>
      </p:pic>
    </p:spTree>
    <p:extLst>
      <p:ext uri="{BB962C8B-B14F-4D97-AF65-F5344CB8AC3E}">
        <p14:creationId xmlns:p14="http://schemas.microsoft.com/office/powerpoint/2010/main" val="109510404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wipe(up)">
                                      <p:cBhvr>
                                        <p:cTn id="7" dur="500"/>
                                        <p:tgtEl>
                                          <p:spTgt spid="17">
                                            <p:txEl>
                                              <p:pRg st="0" end="0"/>
                                            </p:txEl>
                                          </p:spTgt>
                                        </p:tgtEl>
                                      </p:cBhvr>
                                    </p:animEffect>
                                  </p:childTnLst>
                                </p:cTn>
                              </p:par>
                              <p:par>
                                <p:cTn id="8" presetID="22" presetClass="entr" presetSubtype="1" fill="hold" nodeType="withEffect">
                                  <p:stCondLst>
                                    <p:cond delay="0"/>
                                  </p:stCondLst>
                                  <p:childTnLst>
                                    <p:set>
                                      <p:cBhvr>
                                        <p:cTn id="9" dur="1" fill="hold">
                                          <p:stCondLst>
                                            <p:cond delay="0"/>
                                          </p:stCondLst>
                                        </p:cTn>
                                        <p:tgtEl>
                                          <p:spTgt spid="17">
                                            <p:txEl>
                                              <p:pRg st="1" end="1"/>
                                            </p:txEl>
                                          </p:spTgt>
                                        </p:tgtEl>
                                        <p:attrNameLst>
                                          <p:attrName>style.visibility</p:attrName>
                                        </p:attrNameLst>
                                      </p:cBhvr>
                                      <p:to>
                                        <p:strVal val="visible"/>
                                      </p:to>
                                    </p:set>
                                    <p:animEffect transition="in" filter="wipe(up)">
                                      <p:cBhvr>
                                        <p:cTn id="10" dur="500"/>
                                        <p:tgtEl>
                                          <p:spTgt spid="17">
                                            <p:txEl>
                                              <p:pRg st="1" end="1"/>
                                            </p:txEl>
                                          </p:spTgt>
                                        </p:tgtEl>
                                      </p:cBhvr>
                                    </p:animEffect>
                                  </p:childTnLst>
                                </p:cTn>
                              </p:par>
                              <p:par>
                                <p:cTn id="11" presetID="22" presetClass="entr" presetSubtype="1" fill="hold" nodeType="withEffect">
                                  <p:stCondLst>
                                    <p:cond delay="0"/>
                                  </p:stCondLst>
                                  <p:childTnLst>
                                    <p:set>
                                      <p:cBhvr>
                                        <p:cTn id="12" dur="1" fill="hold">
                                          <p:stCondLst>
                                            <p:cond delay="0"/>
                                          </p:stCondLst>
                                        </p:cTn>
                                        <p:tgtEl>
                                          <p:spTgt spid="17">
                                            <p:txEl>
                                              <p:pRg st="2" end="2"/>
                                            </p:txEl>
                                          </p:spTgt>
                                        </p:tgtEl>
                                        <p:attrNameLst>
                                          <p:attrName>style.visibility</p:attrName>
                                        </p:attrNameLst>
                                      </p:cBhvr>
                                      <p:to>
                                        <p:strVal val="visible"/>
                                      </p:to>
                                    </p:set>
                                    <p:animEffect transition="in" filter="wipe(up)">
                                      <p:cBhvr>
                                        <p:cTn id="13" dur="500"/>
                                        <p:tgtEl>
                                          <p:spTgt spid="17">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48DCB3E-834E-4096-8A36-FDC63C69FAE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9710680" y="3064694"/>
            <a:ext cx="1843732" cy="3536910"/>
          </a:xfrm>
          <a:prstGeom prst="rect">
            <a:avLst/>
          </a:prstGeom>
        </p:spPr>
      </p:pic>
      <p:grpSp>
        <p:nvGrpSpPr>
          <p:cNvPr id="14" name="Group 13">
            <a:extLst>
              <a:ext uri="{FF2B5EF4-FFF2-40B4-BE49-F238E27FC236}">
                <a16:creationId xmlns:a16="http://schemas.microsoft.com/office/drawing/2014/main" id="{967050B5-A35E-4F9A-890B-85DCD5C598D0}"/>
              </a:ext>
            </a:extLst>
          </p:cNvPr>
          <p:cNvGrpSpPr/>
          <p:nvPr/>
        </p:nvGrpSpPr>
        <p:grpSpPr>
          <a:xfrm>
            <a:off x="-456578" y="-255510"/>
            <a:ext cx="12648578" cy="2927763"/>
            <a:chOff x="929679" y="-624353"/>
            <a:chExt cx="7949254" cy="3653846"/>
          </a:xfrm>
        </p:grpSpPr>
        <p:pic>
          <p:nvPicPr>
            <p:cNvPr id="15" name="Picture 14">
              <a:extLst>
                <a:ext uri="{FF2B5EF4-FFF2-40B4-BE49-F238E27FC236}">
                  <a16:creationId xmlns:a16="http://schemas.microsoft.com/office/drawing/2014/main" id="{DABB7D8E-DA65-40EE-9353-52638694D8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6" name="Rectangle 15">
              <a:extLst>
                <a:ext uri="{FF2B5EF4-FFF2-40B4-BE49-F238E27FC236}">
                  <a16:creationId xmlns:a16="http://schemas.microsoft.com/office/drawing/2014/main" id="{F971E557-D132-49A1-94DF-19AE945995D0}"/>
                </a:ext>
              </a:extLst>
            </p:cNvPr>
            <p:cNvSpPr/>
            <p:nvPr/>
          </p:nvSpPr>
          <p:spPr>
            <a:xfrm>
              <a:off x="1982687" y="640944"/>
              <a:ext cx="5843238"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 Si-khin đã làm nh</a:t>
              </a:r>
              <a:r>
                <a:rPr lang="en-US" sz="3600">
                  <a:solidFill>
                    <a:srgbClr val="000000"/>
                  </a:solidFill>
                  <a:latin typeface="Arial-Rounded" panose="020B0500000000000000" pitchFamily="34" charset="0"/>
                  <a:ea typeface="Arial-Rounded" panose="020B0500000000000000" pitchFamily="34" charset="0"/>
                  <a:cs typeface="Arial-Rounded" panose="020B0500000000000000" pitchFamily="34" charset="0"/>
                </a:rPr>
                <a:t>ững gì để bảo vệ sách?</a:t>
              </a:r>
              <a:endParaRPr kumimoji="0" lang="vi-VN" sz="3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7" name="Rectangle 16">
            <a:extLst>
              <a:ext uri="{FF2B5EF4-FFF2-40B4-BE49-F238E27FC236}">
                <a16:creationId xmlns:a16="http://schemas.microsoft.com/office/drawing/2014/main" id="{3CD90DB0-B5CB-4758-984D-CDB691D00FB3}"/>
              </a:ext>
            </a:extLst>
          </p:cNvPr>
          <p:cNvSpPr/>
          <p:nvPr/>
        </p:nvSpPr>
        <p:spPr>
          <a:xfrm>
            <a:off x="966298" y="2168531"/>
            <a:ext cx="7611485" cy="4433073"/>
          </a:xfrm>
          <a:prstGeom prst="rect">
            <a:avLst/>
          </a:prstGeom>
        </p:spPr>
        <p:txBody>
          <a:bodyPr wrap="square">
            <a:spAutoFit/>
          </a:bodyPr>
          <a:lstStyle/>
          <a:p>
            <a:pPr marL="742950" lvl="0" indent="-742950">
              <a:lnSpc>
                <a:spcPct val="150000"/>
              </a:lnSpc>
              <a:buAutoNum type="arabicPeriod"/>
            </a:pPr>
            <a:r>
              <a:rPr lang="en-US" sz="32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treo khẩu hiệu bảo vệ sách.</a:t>
            </a:r>
          </a:p>
          <a:p>
            <a:pPr marL="742950" lvl="0" indent="-742950">
              <a:lnSpc>
                <a:spcPct val="150000"/>
              </a:lnSpc>
              <a:buAutoNum type="arabicPeriod"/>
            </a:pPr>
            <a:r>
              <a:rPr lang="en-US" sz="32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ngắm ngía sách.</a:t>
            </a:r>
          </a:p>
          <a:p>
            <a:pPr marL="742950" lvl="0" indent="-742950">
              <a:lnSpc>
                <a:spcPct val="150000"/>
              </a:lnSpc>
              <a:buAutoNum type="arabicPeriod"/>
            </a:pPr>
            <a:r>
              <a:rPr lang="en-US" sz="32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dán lại sách bị hỏng</a:t>
            </a:r>
          </a:p>
          <a:p>
            <a:pPr marL="742950" lvl="0" indent="-742950">
              <a:lnSpc>
                <a:spcPct val="150000"/>
              </a:lnSpc>
              <a:buAutoNum type="arabicPeriod"/>
            </a:pPr>
            <a:r>
              <a:rPr lang="en-US" sz="32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mượn sách</a:t>
            </a:r>
          </a:p>
          <a:p>
            <a:pPr marL="742950" lvl="0" indent="-742950">
              <a:lnSpc>
                <a:spcPct val="150000"/>
              </a:lnSpc>
              <a:buAutoNum type="arabicPeriod"/>
            </a:pPr>
            <a:r>
              <a:rPr lang="en-US" sz="32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dặn các bạn khác giữ gìn sách</a:t>
            </a:r>
          </a:p>
          <a:p>
            <a:pPr marL="742950" lvl="0" indent="-742950">
              <a:lnSpc>
                <a:spcPct val="150000"/>
              </a:lnSpc>
              <a:buAutoNum type="arabicPeriod"/>
            </a:pPr>
            <a:endPar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Oval 1">
            <a:extLst>
              <a:ext uri="{FF2B5EF4-FFF2-40B4-BE49-F238E27FC236}">
                <a16:creationId xmlns:a16="http://schemas.microsoft.com/office/drawing/2014/main" id="{2D538520-2F8F-4A54-853A-48CBCE759688}"/>
              </a:ext>
            </a:extLst>
          </p:cNvPr>
          <p:cNvSpPr/>
          <p:nvPr/>
        </p:nvSpPr>
        <p:spPr>
          <a:xfrm>
            <a:off x="637588" y="3547975"/>
            <a:ext cx="914400" cy="846937"/>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42398334-E0D1-4E71-A2A5-7E80754AC342}"/>
              </a:ext>
            </a:extLst>
          </p:cNvPr>
          <p:cNvSpPr/>
          <p:nvPr/>
        </p:nvSpPr>
        <p:spPr>
          <a:xfrm>
            <a:off x="637588" y="5150558"/>
            <a:ext cx="914400" cy="846937"/>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F6D8B681-13C6-487D-B636-A83EF2604867}"/>
              </a:ext>
            </a:extLst>
          </p:cNvPr>
          <p:cNvSpPr/>
          <p:nvPr/>
        </p:nvSpPr>
        <p:spPr>
          <a:xfrm>
            <a:off x="637588" y="2047115"/>
            <a:ext cx="914400" cy="846937"/>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864648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animBg="1"/>
      <p:bldP spid="8"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48DCB3E-834E-4096-8A36-FDC63C69FAE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9710680" y="3064694"/>
            <a:ext cx="1843732" cy="3536910"/>
          </a:xfrm>
          <a:prstGeom prst="rect">
            <a:avLst/>
          </a:prstGeom>
        </p:spPr>
      </p:pic>
      <p:grpSp>
        <p:nvGrpSpPr>
          <p:cNvPr id="14" name="Group 13">
            <a:extLst>
              <a:ext uri="{FF2B5EF4-FFF2-40B4-BE49-F238E27FC236}">
                <a16:creationId xmlns:a16="http://schemas.microsoft.com/office/drawing/2014/main" id="{967050B5-A35E-4F9A-890B-85DCD5C598D0}"/>
              </a:ext>
            </a:extLst>
          </p:cNvPr>
          <p:cNvGrpSpPr/>
          <p:nvPr/>
        </p:nvGrpSpPr>
        <p:grpSpPr>
          <a:xfrm>
            <a:off x="-456578" y="-255510"/>
            <a:ext cx="12648578" cy="2927763"/>
            <a:chOff x="929679" y="-624353"/>
            <a:chExt cx="7949254" cy="3653846"/>
          </a:xfrm>
        </p:grpSpPr>
        <p:pic>
          <p:nvPicPr>
            <p:cNvPr id="15" name="Picture 14">
              <a:extLst>
                <a:ext uri="{FF2B5EF4-FFF2-40B4-BE49-F238E27FC236}">
                  <a16:creationId xmlns:a16="http://schemas.microsoft.com/office/drawing/2014/main" id="{DABB7D8E-DA65-40EE-9353-52638694D8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6" name="Rectangle 15">
              <a:extLst>
                <a:ext uri="{FF2B5EF4-FFF2-40B4-BE49-F238E27FC236}">
                  <a16:creationId xmlns:a16="http://schemas.microsoft.com/office/drawing/2014/main" id="{F971E557-D132-49A1-94DF-19AE945995D0}"/>
                </a:ext>
              </a:extLst>
            </p:cNvPr>
            <p:cNvSpPr/>
            <p:nvPr/>
          </p:nvSpPr>
          <p:spPr>
            <a:xfrm>
              <a:off x="1982687" y="640944"/>
              <a:ext cx="5843238" cy="14980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 Vì sao Si-khin ngạc nhiên khi thấy bạn thủ th</a:t>
              </a:r>
              <a:r>
                <a:rPr lang="vi-VN" sz="36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ư</a:t>
              </a:r>
              <a:r>
                <a:rPr lang="en-US" sz="36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khác m</a:t>
              </a:r>
              <a:r>
                <a:rPr lang="vi-VN" sz="36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ư</a:t>
              </a:r>
              <a:r>
                <a:rPr lang="en-US" sz="3600">
                  <a:solidFill>
                    <a:srgbClr val="000000"/>
                  </a:solidFill>
                  <a:latin typeface="Arial-Rounded" panose="020B0500000000000000" pitchFamily="34" charset="0"/>
                  <a:ea typeface="Arial-Rounded" panose="020B0500000000000000" pitchFamily="34" charset="0"/>
                  <a:cs typeface="Arial-Rounded" panose="020B0500000000000000" pitchFamily="34" charset="0"/>
                </a:rPr>
                <a:t>ợn sách?</a:t>
              </a:r>
              <a:endParaRPr kumimoji="0" lang="vi-VN" sz="3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7" name="Rectangle 16">
            <a:extLst>
              <a:ext uri="{FF2B5EF4-FFF2-40B4-BE49-F238E27FC236}">
                <a16:creationId xmlns:a16="http://schemas.microsoft.com/office/drawing/2014/main" id="{3CD90DB0-B5CB-4758-984D-CDB691D00FB3}"/>
              </a:ext>
            </a:extLst>
          </p:cNvPr>
          <p:cNvSpPr/>
          <p:nvPr/>
        </p:nvSpPr>
        <p:spPr>
          <a:xfrm>
            <a:off x="1094788" y="2316059"/>
            <a:ext cx="9297558" cy="1951496"/>
          </a:xfrm>
          <a:prstGeom prst="rect">
            <a:avLst/>
          </a:prstGeom>
        </p:spPr>
        <p:txBody>
          <a:bodyPr wrap="square">
            <a:spAutoFit/>
          </a:bodyPr>
          <a:lstStyle/>
          <a:p>
            <a:pPr marL="742950" lvl="0" indent="-742950">
              <a:lnSpc>
                <a:spcPct val="150000"/>
              </a:lnSpc>
              <a:buAutoNum type="arabicPeriod"/>
            </a:pPr>
            <a:r>
              <a:rPr lang="en-US" sz="28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Vì bạn ấy nghĩ rằng thủ thư chỉ quản lí sách.</a:t>
            </a:r>
          </a:p>
          <a:p>
            <a:pPr marL="742950" lvl="0" indent="-742950">
              <a:lnSpc>
                <a:spcPct val="150000"/>
              </a:lnSpc>
              <a:buAutoNum type="arabicPeriod"/>
            </a:pPr>
            <a:r>
              <a:rPr lang="en-US" sz="28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Vì bạn ấy không thích đọc sách.</a:t>
            </a:r>
          </a:p>
          <a:p>
            <a:pPr marL="742950" lvl="0" indent="-742950">
              <a:lnSpc>
                <a:spcPct val="150000"/>
              </a:lnSpc>
              <a:buAutoNum type="arabicPeriod"/>
            </a:pPr>
            <a:r>
              <a:rPr lang="en-US" sz="28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Vì bạn ấy muốn dành sách cho bạn khác.</a:t>
            </a:r>
          </a:p>
        </p:txBody>
      </p:sp>
      <p:sp>
        <p:nvSpPr>
          <p:cNvPr id="9" name="Oval 8">
            <a:extLst>
              <a:ext uri="{FF2B5EF4-FFF2-40B4-BE49-F238E27FC236}">
                <a16:creationId xmlns:a16="http://schemas.microsoft.com/office/drawing/2014/main" id="{F6D8B681-13C6-487D-B636-A83EF2604867}"/>
              </a:ext>
            </a:extLst>
          </p:cNvPr>
          <p:cNvSpPr/>
          <p:nvPr/>
        </p:nvSpPr>
        <p:spPr>
          <a:xfrm>
            <a:off x="885254" y="2217757"/>
            <a:ext cx="914400" cy="846937"/>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04D728AD-92A7-4D92-A5E2-08166AE88979}"/>
              </a:ext>
            </a:extLst>
          </p:cNvPr>
          <p:cNvPicPr>
            <a:picLocks noChangeAspect="1"/>
          </p:cNvPicPr>
          <p:nvPr/>
        </p:nvPicPr>
        <p:blipFill>
          <a:blip r:embed="rId6"/>
          <a:stretch>
            <a:fillRect/>
          </a:stretch>
        </p:blipFill>
        <p:spPr>
          <a:xfrm>
            <a:off x="204083" y="2325752"/>
            <a:ext cx="651293" cy="532646"/>
          </a:xfrm>
          <a:prstGeom prst="rect">
            <a:avLst/>
          </a:prstGeom>
        </p:spPr>
      </p:pic>
      <p:pic>
        <p:nvPicPr>
          <p:cNvPr id="11" name="Picture 10">
            <a:extLst>
              <a:ext uri="{FF2B5EF4-FFF2-40B4-BE49-F238E27FC236}">
                <a16:creationId xmlns:a16="http://schemas.microsoft.com/office/drawing/2014/main" id="{2BE62942-A36D-486C-9D1B-06F9E2BFBF6A}"/>
              </a:ext>
            </a:extLst>
          </p:cNvPr>
          <p:cNvPicPr>
            <a:picLocks noChangeAspect="1"/>
          </p:cNvPicPr>
          <p:nvPr/>
        </p:nvPicPr>
        <p:blipFill>
          <a:blip r:embed="rId6"/>
          <a:stretch>
            <a:fillRect/>
          </a:stretch>
        </p:blipFill>
        <p:spPr>
          <a:xfrm>
            <a:off x="204083" y="3004048"/>
            <a:ext cx="651293" cy="532646"/>
          </a:xfrm>
          <a:prstGeom prst="rect">
            <a:avLst/>
          </a:prstGeom>
        </p:spPr>
      </p:pic>
      <p:pic>
        <p:nvPicPr>
          <p:cNvPr id="13" name="Picture 12">
            <a:extLst>
              <a:ext uri="{FF2B5EF4-FFF2-40B4-BE49-F238E27FC236}">
                <a16:creationId xmlns:a16="http://schemas.microsoft.com/office/drawing/2014/main" id="{71AB80D8-B037-4F1C-91AF-979FD0678C97}"/>
              </a:ext>
            </a:extLst>
          </p:cNvPr>
          <p:cNvPicPr>
            <a:picLocks noChangeAspect="1"/>
          </p:cNvPicPr>
          <p:nvPr/>
        </p:nvPicPr>
        <p:blipFill>
          <a:blip r:embed="rId6"/>
          <a:stretch>
            <a:fillRect/>
          </a:stretch>
        </p:blipFill>
        <p:spPr>
          <a:xfrm>
            <a:off x="233961" y="3793307"/>
            <a:ext cx="651293" cy="532646"/>
          </a:xfrm>
          <a:prstGeom prst="rect">
            <a:avLst/>
          </a:prstGeom>
        </p:spPr>
      </p:pic>
    </p:spTree>
    <p:extLst>
      <p:ext uri="{BB962C8B-B14F-4D97-AF65-F5344CB8AC3E}">
        <p14:creationId xmlns:p14="http://schemas.microsoft.com/office/powerpoint/2010/main" val="83446925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righ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48DCB3E-834E-4096-8A36-FDC63C69FAE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9710680" y="3064694"/>
            <a:ext cx="1843732" cy="3536910"/>
          </a:xfrm>
          <a:prstGeom prst="rect">
            <a:avLst/>
          </a:prstGeom>
        </p:spPr>
      </p:pic>
      <p:grpSp>
        <p:nvGrpSpPr>
          <p:cNvPr id="14" name="Group 13">
            <a:extLst>
              <a:ext uri="{FF2B5EF4-FFF2-40B4-BE49-F238E27FC236}">
                <a16:creationId xmlns:a16="http://schemas.microsoft.com/office/drawing/2014/main" id="{967050B5-A35E-4F9A-890B-85DCD5C598D0}"/>
              </a:ext>
            </a:extLst>
          </p:cNvPr>
          <p:cNvGrpSpPr/>
          <p:nvPr/>
        </p:nvGrpSpPr>
        <p:grpSpPr>
          <a:xfrm>
            <a:off x="-456578" y="-206138"/>
            <a:ext cx="12648578" cy="2927763"/>
            <a:chOff x="929679" y="-562737"/>
            <a:chExt cx="7949254" cy="3653846"/>
          </a:xfrm>
        </p:grpSpPr>
        <p:pic>
          <p:nvPicPr>
            <p:cNvPr id="15" name="Picture 14">
              <a:extLst>
                <a:ext uri="{FF2B5EF4-FFF2-40B4-BE49-F238E27FC236}">
                  <a16:creationId xmlns:a16="http://schemas.microsoft.com/office/drawing/2014/main" id="{DABB7D8E-DA65-40EE-9353-52638694D8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562737"/>
              <a:ext cx="7949254" cy="3653846"/>
            </a:xfrm>
            <a:prstGeom prst="rect">
              <a:avLst/>
            </a:prstGeom>
          </p:spPr>
        </p:pic>
        <p:sp>
          <p:nvSpPr>
            <p:cNvPr id="16" name="Rectangle 15">
              <a:extLst>
                <a:ext uri="{FF2B5EF4-FFF2-40B4-BE49-F238E27FC236}">
                  <a16:creationId xmlns:a16="http://schemas.microsoft.com/office/drawing/2014/main" id="{F971E557-D132-49A1-94DF-19AE945995D0}"/>
                </a:ext>
              </a:extLst>
            </p:cNvPr>
            <p:cNvSpPr/>
            <p:nvPr/>
          </p:nvSpPr>
          <p:spPr>
            <a:xfrm>
              <a:off x="1982687" y="383684"/>
              <a:ext cx="5843238" cy="14980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d. Vì sao Si-khan không kêu ca về việc ít sách n</a:t>
              </a:r>
              <a:r>
                <a:rPr lang="en-US" sz="3600">
                  <a:solidFill>
                    <a:srgbClr val="000000"/>
                  </a:solidFill>
                  <a:latin typeface="Arial-Rounded" panose="020B0500000000000000" pitchFamily="34" charset="0"/>
                  <a:ea typeface="Arial-Rounded" panose="020B0500000000000000" pitchFamily="34" charset="0"/>
                  <a:cs typeface="Arial-Rounded" panose="020B0500000000000000" pitchFamily="34" charset="0"/>
                </a:rPr>
                <a:t>ữa?</a:t>
              </a:r>
              <a:endParaRPr kumimoji="0" lang="vi-VN" sz="3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7" name="Rectangle 16">
            <a:extLst>
              <a:ext uri="{FF2B5EF4-FFF2-40B4-BE49-F238E27FC236}">
                <a16:creationId xmlns:a16="http://schemas.microsoft.com/office/drawing/2014/main" id="{3CD90DB0-B5CB-4758-984D-CDB691D00FB3}"/>
              </a:ext>
            </a:extLst>
          </p:cNvPr>
          <p:cNvSpPr/>
          <p:nvPr/>
        </p:nvSpPr>
        <p:spPr>
          <a:xfrm>
            <a:off x="975518" y="2577572"/>
            <a:ext cx="9297558" cy="2217082"/>
          </a:xfrm>
          <a:prstGeom prst="rect">
            <a:avLst/>
          </a:prstGeom>
        </p:spPr>
        <p:txBody>
          <a:bodyPr wrap="square">
            <a:spAutoFit/>
          </a:bodyPr>
          <a:lstStyle/>
          <a:p>
            <a:pPr lvl="0" algn="ctr">
              <a:lnSpc>
                <a:spcPct val="150000"/>
              </a:lnSpc>
            </a:pPr>
            <a:r>
              <a:rPr lang="nl-NL"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Vì bạn ấy cũng bắt đầu mượn sách như mọi người. Bạn áy hiểu rằng sách là để đọc chứ không phải để cất trên giá.</a:t>
            </a:r>
            <a:endPar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8304832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ô và mẹ">
            <a:hlinkClick r:id="" action="ppaction://media"/>
            <a:extLst>
              <a:ext uri="{FF2B5EF4-FFF2-40B4-BE49-F238E27FC236}">
                <a16:creationId xmlns:a16="http://schemas.microsoft.com/office/drawing/2014/main" id="{FF57D6A9-6832-407A-B8AB-B850643B4DF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47555082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0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48DCB3E-834E-4096-8A36-FDC63C69FAE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9710680" y="3064694"/>
            <a:ext cx="1843732" cy="3536910"/>
          </a:xfrm>
          <a:prstGeom prst="rect">
            <a:avLst/>
          </a:prstGeom>
        </p:spPr>
      </p:pic>
      <p:grpSp>
        <p:nvGrpSpPr>
          <p:cNvPr id="14" name="Group 13">
            <a:extLst>
              <a:ext uri="{FF2B5EF4-FFF2-40B4-BE49-F238E27FC236}">
                <a16:creationId xmlns:a16="http://schemas.microsoft.com/office/drawing/2014/main" id="{967050B5-A35E-4F9A-890B-85DCD5C598D0}"/>
              </a:ext>
            </a:extLst>
          </p:cNvPr>
          <p:cNvGrpSpPr/>
          <p:nvPr/>
        </p:nvGrpSpPr>
        <p:grpSpPr>
          <a:xfrm>
            <a:off x="-456578" y="-206138"/>
            <a:ext cx="12648578" cy="2927763"/>
            <a:chOff x="929679" y="-562737"/>
            <a:chExt cx="7949254" cy="3653846"/>
          </a:xfrm>
        </p:grpSpPr>
        <p:pic>
          <p:nvPicPr>
            <p:cNvPr id="15" name="Picture 14">
              <a:extLst>
                <a:ext uri="{FF2B5EF4-FFF2-40B4-BE49-F238E27FC236}">
                  <a16:creationId xmlns:a16="http://schemas.microsoft.com/office/drawing/2014/main" id="{DABB7D8E-DA65-40EE-9353-52638694D8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562737"/>
              <a:ext cx="7949254" cy="3653846"/>
            </a:xfrm>
            <a:prstGeom prst="rect">
              <a:avLst/>
            </a:prstGeom>
          </p:spPr>
        </p:pic>
        <p:sp>
          <p:nvSpPr>
            <p:cNvPr id="16" name="Rectangle 15">
              <a:extLst>
                <a:ext uri="{FF2B5EF4-FFF2-40B4-BE49-F238E27FC236}">
                  <a16:creationId xmlns:a16="http://schemas.microsoft.com/office/drawing/2014/main" id="{F971E557-D132-49A1-94DF-19AE945995D0}"/>
                </a:ext>
              </a:extLst>
            </p:cNvPr>
            <p:cNvSpPr/>
            <p:nvPr/>
          </p:nvSpPr>
          <p:spPr>
            <a:xfrm>
              <a:off x="1982687" y="383684"/>
              <a:ext cx="5843238" cy="14980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 Viết 2-3 câu nêu cảm nhận của em về việc Si-khin đã làm d</a:t>
              </a:r>
              <a:r>
                <a:rPr lang="vi-VN" sz="36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ư</a:t>
              </a:r>
              <a:r>
                <a:rPr lang="en-US" sz="3600">
                  <a:solidFill>
                    <a:srgbClr val="000000"/>
                  </a:solidFill>
                  <a:latin typeface="Arial-Rounded" panose="020B0500000000000000" pitchFamily="34" charset="0"/>
                  <a:ea typeface="Arial-Rounded" panose="020B0500000000000000" pitchFamily="34" charset="0"/>
                  <a:cs typeface="Arial-Rounded" panose="020B0500000000000000" pitchFamily="34" charset="0"/>
                </a:rPr>
                <a:t>ới đây?</a:t>
              </a:r>
              <a:endParaRPr kumimoji="0" lang="vi-VN" sz="3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7" name="Rectangle 16">
            <a:extLst>
              <a:ext uri="{FF2B5EF4-FFF2-40B4-BE49-F238E27FC236}">
                <a16:creationId xmlns:a16="http://schemas.microsoft.com/office/drawing/2014/main" id="{3CD90DB0-B5CB-4758-984D-CDB691D00FB3}"/>
              </a:ext>
            </a:extLst>
          </p:cNvPr>
          <p:cNvSpPr/>
          <p:nvPr/>
        </p:nvSpPr>
        <p:spPr>
          <a:xfrm>
            <a:off x="1015274" y="2507632"/>
            <a:ext cx="9297558" cy="2597827"/>
          </a:xfrm>
          <a:prstGeom prst="rect">
            <a:avLst/>
          </a:prstGeom>
        </p:spPr>
        <p:txBody>
          <a:bodyPr wrap="square">
            <a:spAutoFit/>
          </a:bodyPr>
          <a:lstStyle/>
          <a:p>
            <a:pPr marL="457200" lvl="0" indent="-457200">
              <a:lnSpc>
                <a:spcPct val="150000"/>
              </a:lnSpc>
              <a:buFontTx/>
              <a:buChar char="-"/>
            </a:pPr>
            <a:r>
              <a:rPr lang="nl-NL" sz="28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Nhắc nhở các bạn trả sách sớm.</a:t>
            </a:r>
          </a:p>
          <a:p>
            <a:pPr marL="457200" lvl="0" indent="-457200">
              <a:lnSpc>
                <a:spcPct val="150000"/>
              </a:lnSpc>
              <a:buFontTx/>
              <a:buChar char="-"/>
            </a:pPr>
            <a:r>
              <a:rPr lang="nl-NL" sz="28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Không vui khi các bạn trả sách quá nhanh.</a:t>
            </a:r>
          </a:p>
          <a:p>
            <a:pPr marL="457200" lvl="0" indent="-457200">
              <a:lnSpc>
                <a:spcPct val="150000"/>
              </a:lnSpc>
              <a:buFontTx/>
              <a:buChar char="-"/>
            </a:pPr>
            <a:r>
              <a:rPr lang="nl-NL" sz="28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Không muốn sách được mượn nhiều vì thích nhìn giá sách đầy ắp.</a:t>
            </a:r>
            <a:endParaRPr lang="en-US" sz="2800" b="1">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a16="http://schemas.microsoft.com/office/drawing/2014/main" id="{2459B2C1-399E-4BBA-9ABD-06A4EFE164FA}"/>
              </a:ext>
            </a:extLst>
          </p:cNvPr>
          <p:cNvPicPr>
            <a:picLocks noChangeAspect="1"/>
          </p:cNvPicPr>
          <p:nvPr/>
        </p:nvPicPr>
        <p:blipFill>
          <a:blip r:embed="rId6"/>
          <a:stretch>
            <a:fillRect/>
          </a:stretch>
        </p:blipFill>
        <p:spPr>
          <a:xfrm>
            <a:off x="893285" y="2647118"/>
            <a:ext cx="651293" cy="532646"/>
          </a:xfrm>
          <a:prstGeom prst="rect">
            <a:avLst/>
          </a:prstGeom>
        </p:spPr>
      </p:pic>
      <p:pic>
        <p:nvPicPr>
          <p:cNvPr id="8" name="Picture 7">
            <a:extLst>
              <a:ext uri="{FF2B5EF4-FFF2-40B4-BE49-F238E27FC236}">
                <a16:creationId xmlns:a16="http://schemas.microsoft.com/office/drawing/2014/main" id="{1F7CC85E-F81B-440B-A791-C58FBA1B6479}"/>
              </a:ext>
            </a:extLst>
          </p:cNvPr>
          <p:cNvPicPr>
            <a:picLocks noChangeAspect="1"/>
          </p:cNvPicPr>
          <p:nvPr/>
        </p:nvPicPr>
        <p:blipFill>
          <a:blip r:embed="rId6"/>
          <a:stretch>
            <a:fillRect/>
          </a:stretch>
        </p:blipFill>
        <p:spPr>
          <a:xfrm>
            <a:off x="893285" y="3325414"/>
            <a:ext cx="651293" cy="532646"/>
          </a:xfrm>
          <a:prstGeom prst="rect">
            <a:avLst/>
          </a:prstGeom>
        </p:spPr>
      </p:pic>
      <p:pic>
        <p:nvPicPr>
          <p:cNvPr id="9" name="Picture 8">
            <a:extLst>
              <a:ext uri="{FF2B5EF4-FFF2-40B4-BE49-F238E27FC236}">
                <a16:creationId xmlns:a16="http://schemas.microsoft.com/office/drawing/2014/main" id="{B39E518C-5EFE-47B0-BCCA-F41247A64A75}"/>
              </a:ext>
            </a:extLst>
          </p:cNvPr>
          <p:cNvPicPr>
            <a:picLocks noChangeAspect="1"/>
          </p:cNvPicPr>
          <p:nvPr/>
        </p:nvPicPr>
        <p:blipFill>
          <a:blip r:embed="rId6"/>
          <a:stretch>
            <a:fillRect/>
          </a:stretch>
        </p:blipFill>
        <p:spPr>
          <a:xfrm>
            <a:off x="893284" y="4003710"/>
            <a:ext cx="651293" cy="532646"/>
          </a:xfrm>
          <a:prstGeom prst="rect">
            <a:avLst/>
          </a:prstGeom>
        </p:spPr>
      </p:pic>
    </p:spTree>
    <p:extLst>
      <p:ext uri="{BB962C8B-B14F-4D97-AF65-F5344CB8AC3E}">
        <p14:creationId xmlns:p14="http://schemas.microsoft.com/office/powerpoint/2010/main" val="39686412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48DCB3E-834E-4096-8A36-FDC63C69FAE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9710680" y="3064694"/>
            <a:ext cx="1843732" cy="3536910"/>
          </a:xfrm>
          <a:prstGeom prst="rect">
            <a:avLst/>
          </a:prstGeom>
        </p:spPr>
      </p:pic>
      <p:grpSp>
        <p:nvGrpSpPr>
          <p:cNvPr id="14" name="Group 13">
            <a:extLst>
              <a:ext uri="{FF2B5EF4-FFF2-40B4-BE49-F238E27FC236}">
                <a16:creationId xmlns:a16="http://schemas.microsoft.com/office/drawing/2014/main" id="{967050B5-A35E-4F9A-890B-85DCD5C598D0}"/>
              </a:ext>
            </a:extLst>
          </p:cNvPr>
          <p:cNvGrpSpPr/>
          <p:nvPr/>
        </p:nvGrpSpPr>
        <p:grpSpPr>
          <a:xfrm>
            <a:off x="-456578" y="-206138"/>
            <a:ext cx="12648578" cy="2927763"/>
            <a:chOff x="929679" y="-562737"/>
            <a:chExt cx="7949254" cy="3653846"/>
          </a:xfrm>
        </p:grpSpPr>
        <p:pic>
          <p:nvPicPr>
            <p:cNvPr id="15" name="Picture 14">
              <a:extLst>
                <a:ext uri="{FF2B5EF4-FFF2-40B4-BE49-F238E27FC236}">
                  <a16:creationId xmlns:a16="http://schemas.microsoft.com/office/drawing/2014/main" id="{DABB7D8E-DA65-40EE-9353-52638694D8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562737"/>
              <a:ext cx="7949254" cy="3653846"/>
            </a:xfrm>
            <a:prstGeom prst="rect">
              <a:avLst/>
            </a:prstGeom>
          </p:spPr>
        </p:pic>
        <p:sp>
          <p:nvSpPr>
            <p:cNvPr id="16" name="Rectangle 15">
              <a:extLst>
                <a:ext uri="{FF2B5EF4-FFF2-40B4-BE49-F238E27FC236}">
                  <a16:creationId xmlns:a16="http://schemas.microsoft.com/office/drawing/2014/main" id="{F971E557-D132-49A1-94DF-19AE945995D0}"/>
                </a:ext>
              </a:extLst>
            </p:cNvPr>
            <p:cNvSpPr/>
            <p:nvPr/>
          </p:nvSpPr>
          <p:spPr>
            <a:xfrm>
              <a:off x="1982687" y="383684"/>
              <a:ext cx="5843238" cy="8066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u="none" strike="noStrike" kern="1200" cap="none" spc="0" normalizeH="0" baseline="0" noProof="0">
                  <a:ln>
                    <a:noFill/>
                  </a:ln>
                  <a:solidFill>
                    <a:srgbClr val="000000"/>
                  </a:solidFill>
                  <a:uLnTx/>
                  <a:uFillTx/>
                  <a:latin typeface="Arial-Rounded" panose="020B0500000000000000" pitchFamily="34" charset="0"/>
                  <a:ea typeface="Arial-Rounded" panose="020B0500000000000000" pitchFamily="34" charset="0"/>
                  <a:cs typeface="Arial-Rounded" panose="020B0500000000000000" pitchFamily="34" charset="0"/>
                </a:rPr>
                <a:t>g. Từ ngữ n</a:t>
              </a:r>
              <a:r>
                <a:rPr lang="en-US" sz="3600">
                  <a:solidFill>
                    <a:srgbClr val="000000"/>
                  </a:solidFill>
                  <a:latin typeface="Arial-Rounded" panose="020B0500000000000000" pitchFamily="34" charset="0"/>
                  <a:ea typeface="Arial-Rounded" panose="020B0500000000000000" pitchFamily="34" charset="0"/>
                  <a:cs typeface="Arial-Rounded" panose="020B0500000000000000" pitchFamily="34" charset="0"/>
                </a:rPr>
                <a:t>ào d</a:t>
              </a:r>
              <a:r>
                <a:rPr lang="vi-VN" sz="3600">
                  <a:solidFill>
                    <a:srgbClr val="000000"/>
                  </a:solidFill>
                  <a:latin typeface="Arial-Rounded" panose="020B0500000000000000" pitchFamily="34" charset="0"/>
                  <a:ea typeface="Arial-Rounded" panose="020B0500000000000000" pitchFamily="34" charset="0"/>
                  <a:cs typeface="Arial-Rounded" panose="020B0500000000000000" pitchFamily="34" charset="0"/>
                </a:rPr>
                <a:t>ư</a:t>
              </a:r>
              <a:r>
                <a:rPr lang="en-US" sz="3600">
                  <a:solidFill>
                    <a:srgbClr val="000000"/>
                  </a:solidFill>
                  <a:latin typeface="Arial-Rounded" panose="020B0500000000000000" pitchFamily="34" charset="0"/>
                  <a:ea typeface="Arial-Rounded" panose="020B0500000000000000" pitchFamily="34" charset="0"/>
                  <a:cs typeface="Arial-Rounded" panose="020B0500000000000000" pitchFamily="34" charset="0"/>
                </a:rPr>
                <a:t>ới đây là từ chỉ đặc điểm</a:t>
              </a:r>
              <a:r>
                <a:rPr lang="en-US" sz="3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en-US" sz="360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7" name="Rectangle 16">
            <a:extLst>
              <a:ext uri="{FF2B5EF4-FFF2-40B4-BE49-F238E27FC236}">
                <a16:creationId xmlns:a16="http://schemas.microsoft.com/office/drawing/2014/main" id="{3CD90DB0-B5CB-4758-984D-CDB691D00FB3}"/>
              </a:ext>
            </a:extLst>
          </p:cNvPr>
          <p:cNvSpPr/>
          <p:nvPr/>
        </p:nvSpPr>
        <p:spPr>
          <a:xfrm>
            <a:off x="2632039" y="2453252"/>
            <a:ext cx="2602569" cy="1951496"/>
          </a:xfrm>
          <a:prstGeom prst="rect">
            <a:avLst/>
          </a:prstGeom>
        </p:spPr>
        <p:txBody>
          <a:bodyPr wrap="square">
            <a:spAutoFit/>
          </a:bodyPr>
          <a:lstStyle/>
          <a:p>
            <a:pPr marL="514350" lvl="0" indent="-514350">
              <a:lnSpc>
                <a:spcPct val="150000"/>
              </a:lnSpc>
              <a:buAutoNum type="arabicPeriod"/>
            </a:pPr>
            <a:r>
              <a:rPr lang="nl-NL" sz="28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đầy ăm ắp</a:t>
            </a:r>
          </a:p>
          <a:p>
            <a:pPr marL="514350" lvl="0" indent="-514350">
              <a:lnSpc>
                <a:spcPct val="150000"/>
              </a:lnSpc>
              <a:buAutoNum type="arabicPeriod"/>
            </a:pPr>
            <a:r>
              <a:rPr lang="nl-NL" sz="28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giá sách</a:t>
            </a:r>
          </a:p>
          <a:p>
            <a:pPr marL="514350" lvl="0" indent="-514350">
              <a:lnSpc>
                <a:spcPct val="150000"/>
              </a:lnSpc>
              <a:buAutoNum type="arabicPeriod"/>
            </a:pPr>
            <a:r>
              <a:rPr lang="nl-NL" sz="28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kêu ca</a:t>
            </a:r>
            <a:endParaRPr lang="en-US" sz="2800" b="1">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Oval 6">
            <a:extLst>
              <a:ext uri="{FF2B5EF4-FFF2-40B4-BE49-F238E27FC236}">
                <a16:creationId xmlns:a16="http://schemas.microsoft.com/office/drawing/2014/main" id="{1BFEBF46-22E7-4D68-959C-B1A06D57ADB1}"/>
              </a:ext>
            </a:extLst>
          </p:cNvPr>
          <p:cNvSpPr/>
          <p:nvPr/>
        </p:nvSpPr>
        <p:spPr>
          <a:xfrm>
            <a:off x="2342993" y="2453252"/>
            <a:ext cx="914400" cy="846937"/>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AD5C0189-AB15-4846-AA44-9E004DAA7C45}"/>
              </a:ext>
            </a:extLst>
          </p:cNvPr>
          <p:cNvPicPr>
            <a:picLocks noChangeAspect="1"/>
          </p:cNvPicPr>
          <p:nvPr/>
        </p:nvPicPr>
        <p:blipFill>
          <a:blip r:embed="rId6"/>
          <a:stretch>
            <a:fillRect/>
          </a:stretch>
        </p:blipFill>
        <p:spPr>
          <a:xfrm>
            <a:off x="1532238" y="2454243"/>
            <a:ext cx="651293" cy="532646"/>
          </a:xfrm>
          <a:prstGeom prst="rect">
            <a:avLst/>
          </a:prstGeom>
        </p:spPr>
      </p:pic>
      <p:pic>
        <p:nvPicPr>
          <p:cNvPr id="9" name="Picture 8">
            <a:extLst>
              <a:ext uri="{FF2B5EF4-FFF2-40B4-BE49-F238E27FC236}">
                <a16:creationId xmlns:a16="http://schemas.microsoft.com/office/drawing/2014/main" id="{A0011560-5987-4E6F-914F-7179F37C0A9A}"/>
              </a:ext>
            </a:extLst>
          </p:cNvPr>
          <p:cNvPicPr>
            <a:picLocks noChangeAspect="1"/>
          </p:cNvPicPr>
          <p:nvPr/>
        </p:nvPicPr>
        <p:blipFill>
          <a:blip r:embed="rId6"/>
          <a:stretch>
            <a:fillRect/>
          </a:stretch>
        </p:blipFill>
        <p:spPr>
          <a:xfrm>
            <a:off x="1532238" y="3132539"/>
            <a:ext cx="651293" cy="532646"/>
          </a:xfrm>
          <a:prstGeom prst="rect">
            <a:avLst/>
          </a:prstGeom>
        </p:spPr>
      </p:pic>
      <p:pic>
        <p:nvPicPr>
          <p:cNvPr id="10" name="Picture 9">
            <a:extLst>
              <a:ext uri="{FF2B5EF4-FFF2-40B4-BE49-F238E27FC236}">
                <a16:creationId xmlns:a16="http://schemas.microsoft.com/office/drawing/2014/main" id="{97DC1727-AA57-4241-B333-C7BF44774B9F}"/>
              </a:ext>
            </a:extLst>
          </p:cNvPr>
          <p:cNvPicPr>
            <a:picLocks noChangeAspect="1"/>
          </p:cNvPicPr>
          <p:nvPr/>
        </p:nvPicPr>
        <p:blipFill>
          <a:blip r:embed="rId6"/>
          <a:stretch>
            <a:fillRect/>
          </a:stretch>
        </p:blipFill>
        <p:spPr>
          <a:xfrm>
            <a:off x="1562116" y="3921798"/>
            <a:ext cx="651293" cy="532646"/>
          </a:xfrm>
          <a:prstGeom prst="rect">
            <a:avLst/>
          </a:prstGeom>
        </p:spPr>
      </p:pic>
    </p:spTree>
    <p:extLst>
      <p:ext uri="{BB962C8B-B14F-4D97-AF65-F5344CB8AC3E}">
        <p14:creationId xmlns:p14="http://schemas.microsoft.com/office/powerpoint/2010/main" val="77886571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1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48DCB3E-834E-4096-8A36-FDC63C69FAE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9710680" y="3064694"/>
            <a:ext cx="1843732" cy="3536910"/>
          </a:xfrm>
          <a:prstGeom prst="rect">
            <a:avLst/>
          </a:prstGeom>
        </p:spPr>
      </p:pic>
      <p:grpSp>
        <p:nvGrpSpPr>
          <p:cNvPr id="14" name="Group 13">
            <a:extLst>
              <a:ext uri="{FF2B5EF4-FFF2-40B4-BE49-F238E27FC236}">
                <a16:creationId xmlns:a16="http://schemas.microsoft.com/office/drawing/2014/main" id="{967050B5-A35E-4F9A-890B-85DCD5C598D0}"/>
              </a:ext>
            </a:extLst>
          </p:cNvPr>
          <p:cNvGrpSpPr/>
          <p:nvPr/>
        </p:nvGrpSpPr>
        <p:grpSpPr>
          <a:xfrm>
            <a:off x="-456578" y="-206138"/>
            <a:ext cx="12648578" cy="2927763"/>
            <a:chOff x="929679" y="-562737"/>
            <a:chExt cx="7949254" cy="3653846"/>
          </a:xfrm>
        </p:grpSpPr>
        <p:pic>
          <p:nvPicPr>
            <p:cNvPr id="15" name="Picture 14">
              <a:extLst>
                <a:ext uri="{FF2B5EF4-FFF2-40B4-BE49-F238E27FC236}">
                  <a16:creationId xmlns:a16="http://schemas.microsoft.com/office/drawing/2014/main" id="{DABB7D8E-DA65-40EE-9353-52638694D8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562737"/>
              <a:ext cx="7949254" cy="3653846"/>
            </a:xfrm>
            <a:prstGeom prst="rect">
              <a:avLst/>
            </a:prstGeom>
          </p:spPr>
        </p:pic>
        <p:sp>
          <p:nvSpPr>
            <p:cNvPr id="16" name="Rectangle 15">
              <a:extLst>
                <a:ext uri="{FF2B5EF4-FFF2-40B4-BE49-F238E27FC236}">
                  <a16:creationId xmlns:a16="http://schemas.microsoft.com/office/drawing/2014/main" id="{F971E557-D132-49A1-94DF-19AE945995D0}"/>
                </a:ext>
              </a:extLst>
            </p:cNvPr>
            <p:cNvSpPr/>
            <p:nvPr/>
          </p:nvSpPr>
          <p:spPr>
            <a:xfrm>
              <a:off x="1982687" y="383684"/>
              <a:ext cx="5843238" cy="134436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u="none" strike="noStrike" kern="1200" cap="none" spc="0" normalizeH="0" baseline="0" noProof="0">
                  <a:ln>
                    <a:noFill/>
                  </a:ln>
                  <a:solidFill>
                    <a:srgbClr val="000000"/>
                  </a:solidFill>
                  <a:uLnTx/>
                  <a:uFillTx/>
                  <a:latin typeface="Arial-Rounded" panose="020B0500000000000000" pitchFamily="34" charset="0"/>
                  <a:ea typeface="Arial-Rounded" panose="020B0500000000000000" pitchFamily="34" charset="0"/>
                  <a:cs typeface="Arial-Rounded" panose="020B0500000000000000" pitchFamily="34" charset="0"/>
                </a:rPr>
                <a:t>g. Tìm trong bài học nh</a:t>
              </a:r>
              <a:r>
                <a:rPr lang="en-US" sz="3200">
                  <a:solidFill>
                    <a:srgbClr val="000000"/>
                  </a:solidFill>
                  <a:latin typeface="Arial-Rounded" panose="020B0500000000000000" pitchFamily="34" charset="0"/>
                  <a:ea typeface="Arial-Rounded" panose="020B0500000000000000" pitchFamily="34" charset="0"/>
                  <a:cs typeface="Arial-Rounded" panose="020B0500000000000000" pitchFamily="34" charset="0"/>
                </a:rPr>
                <a:t>ững câu kết thúc bằng dấu chấm than và xếp vào 2 nhóm d</a:t>
              </a:r>
              <a:r>
                <a:rPr lang="vi-VN" sz="3200">
                  <a:solidFill>
                    <a:srgbClr val="000000"/>
                  </a:solidFill>
                  <a:latin typeface="Arial-Rounded" panose="020B0500000000000000" pitchFamily="34" charset="0"/>
                  <a:ea typeface="Arial-Rounded" panose="020B0500000000000000" pitchFamily="34" charset="0"/>
                  <a:cs typeface="Arial-Rounded" panose="020B0500000000000000" pitchFamily="34" charset="0"/>
                </a:rPr>
                <a:t>ư</a:t>
              </a:r>
              <a:r>
                <a:rPr lang="en-US" sz="3200">
                  <a:solidFill>
                    <a:srgbClr val="000000"/>
                  </a:solidFill>
                  <a:latin typeface="Arial-Rounded" panose="020B0500000000000000" pitchFamily="34" charset="0"/>
                  <a:ea typeface="Arial-Rounded" panose="020B0500000000000000" pitchFamily="34" charset="0"/>
                  <a:cs typeface="Arial-Rounded" panose="020B0500000000000000" pitchFamily="34" charset="0"/>
                </a:rPr>
                <a:t>ới đây:</a:t>
              </a:r>
            </a:p>
          </p:txBody>
        </p:sp>
      </p:grpSp>
      <p:graphicFrame>
        <p:nvGraphicFramePr>
          <p:cNvPr id="2" name="Table 1">
            <a:extLst>
              <a:ext uri="{FF2B5EF4-FFF2-40B4-BE49-F238E27FC236}">
                <a16:creationId xmlns:a16="http://schemas.microsoft.com/office/drawing/2014/main" id="{9D7C9D2C-60E3-4DC3-A4F9-3ECB3BFD12B8}"/>
              </a:ext>
            </a:extLst>
          </p:cNvPr>
          <p:cNvGraphicFramePr>
            <a:graphicFrameLocks noGrp="1"/>
          </p:cNvGraphicFramePr>
          <p:nvPr>
            <p:extLst>
              <p:ext uri="{D42A27DB-BD31-4B8C-83A1-F6EECF244321}">
                <p14:modId xmlns:p14="http://schemas.microsoft.com/office/powerpoint/2010/main" val="3571551771"/>
              </p:ext>
            </p:extLst>
          </p:nvPr>
        </p:nvGraphicFramePr>
        <p:xfrm>
          <a:off x="2699696" y="2387781"/>
          <a:ext cx="6404547" cy="3257645"/>
        </p:xfrm>
        <a:graphic>
          <a:graphicData uri="http://schemas.openxmlformats.org/drawingml/2006/table">
            <a:tbl>
              <a:tblPr firstRow="1" firstCol="1" bandRow="1">
                <a:tableStyleId>{5C22544A-7EE6-4342-B048-85BDC9FD1C3A}</a:tableStyleId>
              </a:tblPr>
              <a:tblGrid>
                <a:gridCol w="3129742">
                  <a:extLst>
                    <a:ext uri="{9D8B030D-6E8A-4147-A177-3AD203B41FA5}">
                      <a16:colId xmlns:a16="http://schemas.microsoft.com/office/drawing/2014/main" val="2215526889"/>
                    </a:ext>
                  </a:extLst>
                </a:gridCol>
                <a:gridCol w="3274805">
                  <a:extLst>
                    <a:ext uri="{9D8B030D-6E8A-4147-A177-3AD203B41FA5}">
                      <a16:colId xmlns:a16="http://schemas.microsoft.com/office/drawing/2014/main" val="2344807086"/>
                    </a:ext>
                  </a:extLst>
                </a:gridCol>
              </a:tblGrid>
              <a:tr h="485181">
                <a:tc>
                  <a:txBody>
                    <a:bodyPr/>
                    <a:lstStyle/>
                    <a:p>
                      <a:pPr algn="ctr">
                        <a:spcAft>
                          <a:spcPts val="600"/>
                        </a:spcAft>
                      </a:pPr>
                      <a:r>
                        <a:rPr lang="nl-NL" sz="2800">
                          <a:effectLst/>
                        </a:rPr>
                        <a:t>Câu cảm</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C00000"/>
                    </a:solidFill>
                  </a:tcPr>
                </a:tc>
                <a:tc>
                  <a:txBody>
                    <a:bodyPr/>
                    <a:lstStyle/>
                    <a:p>
                      <a:pPr algn="ctr">
                        <a:spcAft>
                          <a:spcPts val="600"/>
                        </a:spcAft>
                      </a:pPr>
                      <a:r>
                        <a:rPr lang="nl-NL" sz="2800">
                          <a:effectLst/>
                        </a:rPr>
                        <a:t>Câu khiến</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C00000"/>
                    </a:solidFill>
                  </a:tcPr>
                </a:tc>
                <a:extLst>
                  <a:ext uri="{0D108BD9-81ED-4DB2-BD59-A6C34878D82A}">
                    <a16:rowId xmlns:a16="http://schemas.microsoft.com/office/drawing/2014/main" val="260671024"/>
                  </a:ext>
                </a:extLst>
              </a:tr>
              <a:tr h="2772464">
                <a:tc>
                  <a:txBody>
                    <a:bodyPr/>
                    <a:lstStyle/>
                    <a:p>
                      <a:pPr>
                        <a:spcAft>
                          <a:spcPts val="600"/>
                        </a:spcAft>
                      </a:pPr>
                      <a:r>
                        <a:rPr lang="nl-NL" sz="2800" b="0">
                          <a:solidFill>
                            <a:schemeClr val="bg1"/>
                          </a:solidFill>
                          <a:effectLst/>
                        </a:rPr>
                        <a:t>- Thật là oách!</a:t>
                      </a:r>
                      <a:endParaRPr lang="en-US" sz="2400" b="0">
                        <a:solidFill>
                          <a:schemeClr val="bg1"/>
                        </a:solidFill>
                        <a:effectLst/>
                      </a:endParaRPr>
                    </a:p>
                    <a:p>
                      <a:pPr>
                        <a:spcAft>
                          <a:spcPts val="600"/>
                        </a:spcAft>
                      </a:pPr>
                      <a:r>
                        <a:rPr lang="nl-NL" sz="2800" b="0">
                          <a:solidFill>
                            <a:schemeClr val="bg1"/>
                          </a:solidFill>
                          <a:effectLst/>
                        </a:rPr>
                        <a:t>- Mọi người mượn nhiều quá, giá thưa hẳn đi này!</a:t>
                      </a:r>
                      <a:endParaRPr lang="en-US" sz="2400" b="0">
                        <a:solidFill>
                          <a:schemeClr val="bg1"/>
                        </a:solidFill>
                        <a:effectLst/>
                      </a:endParaRPr>
                    </a:p>
                    <a:p>
                      <a:pPr>
                        <a:spcAft>
                          <a:spcPts val="600"/>
                        </a:spcAft>
                      </a:pPr>
                      <a:r>
                        <a:rPr lang="nl-NL" sz="2800" b="0">
                          <a:solidFill>
                            <a:schemeClr val="bg1"/>
                          </a:solidFill>
                          <a:effectLst/>
                        </a:rPr>
                        <a:t>- Ô!</a:t>
                      </a:r>
                      <a:endParaRPr lang="en-US" sz="2400" b="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6">
                        <a:lumMod val="50000"/>
                      </a:schemeClr>
                    </a:solidFill>
                  </a:tcPr>
                </a:tc>
                <a:tc>
                  <a:txBody>
                    <a:bodyPr/>
                    <a:lstStyle/>
                    <a:p>
                      <a:pPr>
                        <a:spcAft>
                          <a:spcPts val="600"/>
                        </a:spcAft>
                      </a:pPr>
                      <a:r>
                        <a:rPr lang="nl-NL" sz="2800" b="0">
                          <a:solidFill>
                            <a:schemeClr val="bg1"/>
                          </a:solidFill>
                          <a:effectLst/>
                        </a:rPr>
                        <a:t>- Hãy bảo vệ sách!</a:t>
                      </a:r>
                      <a:endParaRPr lang="en-US" sz="2400" b="0">
                        <a:solidFill>
                          <a:schemeClr val="bg1"/>
                        </a:solidFill>
                        <a:effectLst/>
                      </a:endParaRPr>
                    </a:p>
                    <a:p>
                      <a:pPr>
                        <a:spcAft>
                          <a:spcPts val="600"/>
                        </a:spcAft>
                      </a:pPr>
                      <a:r>
                        <a:rPr lang="nl-NL" sz="2800" b="0">
                          <a:solidFill>
                            <a:schemeClr val="bg1"/>
                          </a:solidFill>
                          <a:effectLst/>
                        </a:rPr>
                        <a:t>- Cậu giữ sách cẩn thận, đừng để giun dế xuất hiện trong sách nhé!</a:t>
                      </a:r>
                      <a:endParaRPr lang="en-US" sz="2400" b="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6">
                        <a:lumMod val="50000"/>
                      </a:schemeClr>
                    </a:solidFill>
                  </a:tcPr>
                </a:tc>
                <a:extLst>
                  <a:ext uri="{0D108BD9-81ED-4DB2-BD59-A6C34878D82A}">
                    <a16:rowId xmlns:a16="http://schemas.microsoft.com/office/drawing/2014/main" val="2968700688"/>
                  </a:ext>
                </a:extLst>
              </a:tr>
            </a:tbl>
          </a:graphicData>
        </a:graphic>
      </p:graphicFrame>
    </p:spTree>
    <p:extLst>
      <p:ext uri="{BB962C8B-B14F-4D97-AF65-F5344CB8AC3E}">
        <p14:creationId xmlns:p14="http://schemas.microsoft.com/office/powerpoint/2010/main" val="130423449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E7C73A4-796D-994F-9362-C7FA7877F8D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82657" y="0"/>
            <a:ext cx="7556500" cy="4241800"/>
          </a:xfrm>
          <a:prstGeom prst="rect">
            <a:avLst/>
          </a:prstGeom>
        </p:spPr>
      </p:pic>
      <p:sp>
        <p:nvSpPr>
          <p:cNvPr id="16" name="TextBox 15">
            <a:extLst>
              <a:ext uri="{FF2B5EF4-FFF2-40B4-BE49-F238E27FC236}">
                <a16:creationId xmlns:a16="http://schemas.microsoft.com/office/drawing/2014/main" id="{5D978843-FFF4-4E0D-A4B7-49C55FF85D27}"/>
              </a:ext>
            </a:extLst>
          </p:cNvPr>
          <p:cNvSpPr txBox="1"/>
          <p:nvPr/>
        </p:nvSpPr>
        <p:spPr>
          <a:xfrm>
            <a:off x="2352532" y="1307452"/>
            <a:ext cx="701675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B. </a:t>
            </a:r>
            <a:r>
              <a:rPr kumimoji="0" lang="en-US" sz="8000" b="1" i="0" u="none" strike="noStrike" kern="1200" cap="none" spc="0" normalizeH="0" baseline="0" noProof="0" dirty="0" err="1">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Viết</a:t>
            </a:r>
            <a:endParaRPr kumimoji="0" lang="en-US" sz="8800" b="1" i="0" u="none" strike="noStrike" kern="1200" cap="none" spc="0" normalizeH="0" baseline="0" noProof="0" dirty="0">
              <a:ln w="22225">
                <a:solidFill>
                  <a:srgbClr val="7030A0"/>
                </a:solidFill>
                <a:prstDash val="solid"/>
              </a:ln>
              <a:solidFill>
                <a:srgbClr val="FFFF00"/>
              </a:solidFill>
              <a:effectLst>
                <a:glow rad="228600">
                  <a:srgbClr val="70AD47">
                    <a:satMod val="175000"/>
                    <a:alpha val="40000"/>
                  </a:srgbClr>
                </a:glow>
              </a:effectLst>
              <a:uLnTx/>
              <a:uFillTx/>
              <a:latin typeface="Arial"/>
              <a:cs typeface="+mn-cs"/>
            </a:endParaRPr>
          </a:p>
        </p:txBody>
      </p:sp>
    </p:spTree>
    <p:extLst>
      <p:ext uri="{BB962C8B-B14F-4D97-AF65-F5344CB8AC3E}">
        <p14:creationId xmlns:p14="http://schemas.microsoft.com/office/powerpoint/2010/main" val="358410114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18" presetClass="emph" presetSubtype="0" repeatCount="indefinite" fill="hold" nodeType="withEffect">
                                  <p:stCondLst>
                                    <p:cond delay="0"/>
                                  </p:stCondLst>
                                  <p:iterate type="lt">
                                    <p:tmPct val="4000"/>
                                  </p:iterate>
                                  <p:childTnLst>
                                    <p:set>
                                      <p:cBhvr override="childStyle">
                                        <p:cTn id="9" dur="500" fill="hold"/>
                                        <p:tgtEl>
                                          <p:spTgt spid="16">
                                            <p:txEl>
                                              <p:pRg st="0" end="0"/>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60A4A5BE-5F84-41B7-B285-9912020AC94C}"/>
              </a:ext>
            </a:extLst>
          </p:cNvPr>
          <p:cNvGrpSpPr/>
          <p:nvPr/>
        </p:nvGrpSpPr>
        <p:grpSpPr>
          <a:xfrm>
            <a:off x="1509007" y="440588"/>
            <a:ext cx="9173985" cy="1151724"/>
            <a:chOff x="76504" y="514663"/>
            <a:chExt cx="7485060" cy="5687287"/>
          </a:xfrm>
          <a:solidFill>
            <a:sysClr val="window" lastClr="FFFFFF"/>
          </a:solidFill>
        </p:grpSpPr>
        <p:sp>
          <p:nvSpPr>
            <p:cNvPr id="14" name="Rectangle: Rounded Corners 13">
              <a:extLst>
                <a:ext uri="{FF2B5EF4-FFF2-40B4-BE49-F238E27FC236}">
                  <a16:creationId xmlns:a16="http://schemas.microsoft.com/office/drawing/2014/main" id="{7A45C0FB-14EF-4D88-B842-4DDA3951680A}"/>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cmpd="sng" algn="ctr">
              <a:solidFill>
                <a:srgbClr val="F79646"/>
              </a:solidFill>
              <a:prstDash val="solid"/>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a typeface="字魂59号-创粗黑"/>
                <a:cs typeface="+mn-cs"/>
              </a:endParaRPr>
            </a:p>
          </p:txBody>
        </p:sp>
        <p:sp>
          <p:nvSpPr>
            <p:cNvPr id="15" name="Rectangle: Rounded Corners 14">
              <a:extLst>
                <a:ext uri="{FF2B5EF4-FFF2-40B4-BE49-F238E27FC236}">
                  <a16:creationId xmlns:a16="http://schemas.microsoft.com/office/drawing/2014/main" id="{DE7E121D-7542-48FC-9897-D3A45EDE25D5}"/>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cmpd="sng" algn="ctr">
              <a:solidFill>
                <a:srgbClr val="F79646"/>
              </a:solidFill>
              <a:prstDash val="solid"/>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a typeface="字魂59号-创粗黑"/>
                <a:cs typeface="+mn-cs"/>
              </a:endParaRPr>
            </a:p>
          </p:txBody>
        </p:sp>
        <p:sp>
          <p:nvSpPr>
            <p:cNvPr id="16" name="Rectangle: Rounded Corners 15">
              <a:extLst>
                <a:ext uri="{FF2B5EF4-FFF2-40B4-BE49-F238E27FC236}">
                  <a16:creationId xmlns:a16="http://schemas.microsoft.com/office/drawing/2014/main" id="{1E3613B7-E938-423D-8EDB-D5C7AF59722B}"/>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cmpd="sng" algn="ctr">
              <a:solidFill>
                <a:srgbClr val="F79646"/>
              </a:solidFill>
              <a:prstDash val="solid"/>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a typeface="字魂59号-创粗黑"/>
                <a:cs typeface="+mn-cs"/>
              </a:endParaRPr>
            </a:p>
          </p:txBody>
        </p:sp>
        <p:sp>
          <p:nvSpPr>
            <p:cNvPr id="17" name="Rectangle: Rounded Corners 16">
              <a:extLst>
                <a:ext uri="{FF2B5EF4-FFF2-40B4-BE49-F238E27FC236}">
                  <a16:creationId xmlns:a16="http://schemas.microsoft.com/office/drawing/2014/main" id="{E5DA9ED6-A769-4BCD-90C5-2348A0C7051A}"/>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28575" cap="flat" cmpd="sng" algn="ctr">
              <a:solidFill>
                <a:srgbClr val="F79646"/>
              </a:solidFill>
              <a:prstDash val="solid"/>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a typeface="字魂59号-创粗黑"/>
                <a:cs typeface="+mn-cs"/>
              </a:endParaRPr>
            </a:p>
          </p:txBody>
        </p:sp>
      </p:grpSp>
      <p:pic>
        <p:nvPicPr>
          <p:cNvPr id="18" name="图片 8">
            <a:extLst>
              <a:ext uri="{FF2B5EF4-FFF2-40B4-BE49-F238E27FC236}">
                <a16:creationId xmlns:a16="http://schemas.microsoft.com/office/drawing/2014/main" id="{F083CA24-275C-4BEF-A8D5-88ADE7F590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495" y="0"/>
            <a:ext cx="1548108" cy="1658198"/>
          </a:xfrm>
          <a:prstGeom prst="rect">
            <a:avLst/>
          </a:prstGeom>
        </p:spPr>
      </p:pic>
      <p:sp>
        <p:nvSpPr>
          <p:cNvPr id="19" name="TextBox 18">
            <a:extLst>
              <a:ext uri="{FF2B5EF4-FFF2-40B4-BE49-F238E27FC236}">
                <a16:creationId xmlns:a16="http://schemas.microsoft.com/office/drawing/2014/main" id="{9E36CF59-26E8-48AD-9BEA-E9073F53C20A}"/>
              </a:ext>
            </a:extLst>
          </p:cNvPr>
          <p:cNvSpPr txBox="1"/>
          <p:nvPr/>
        </p:nvSpPr>
        <p:spPr>
          <a:xfrm>
            <a:off x="1802753" y="527770"/>
            <a:ext cx="8245497" cy="1077218"/>
          </a:xfrm>
          <a:prstGeom prst="rect">
            <a:avLst/>
          </a:prstGeom>
          <a:noFill/>
        </p:spPr>
        <p:txBody>
          <a:bodyPr wrap="square">
            <a:spAutoFit/>
          </a:bodyPr>
          <a:lstStyle/>
          <a:p>
            <a:pPr algn="ctr"/>
            <a:r>
              <a:rPr lang="en-US" sz="3200" b="1">
                <a:solidFill>
                  <a:srgbClr val="F79646">
                    <a:lumMod val="50000"/>
                  </a:srgbClr>
                </a:solidFill>
                <a:ea typeface="字魂59号-创粗黑"/>
                <a:cs typeface="Calibri" panose="020F0502020204030204" pitchFamily="34" charset="0"/>
              </a:rPr>
              <a:t> </a:t>
            </a:r>
            <a:r>
              <a:rPr lang="vi-VN" sz="3200" b="1" dirty="0">
                <a:solidFill>
                  <a:srgbClr val="F79646">
                    <a:lumMod val="50000"/>
                  </a:srgbClr>
                </a:solidFill>
                <a:ea typeface="字魂59号-创粗黑"/>
                <a:cs typeface="Calibri" panose="020F0502020204030204" pitchFamily="34" charset="0"/>
              </a:rPr>
              <a:t>Lựa chọn một trong hai đề dưới đây, viết đoạn văn (4 – 5 câu) theo yêu cầu.</a:t>
            </a:r>
          </a:p>
        </p:txBody>
      </p:sp>
      <p:pic>
        <p:nvPicPr>
          <p:cNvPr id="2" name="Picture 1">
            <a:extLst>
              <a:ext uri="{FF2B5EF4-FFF2-40B4-BE49-F238E27FC236}">
                <a16:creationId xmlns:a16="http://schemas.microsoft.com/office/drawing/2014/main" id="{9EFEE870-BFD1-4282-BAE3-60D7338E8B64}"/>
              </a:ext>
            </a:extLst>
          </p:cNvPr>
          <p:cNvPicPr>
            <a:picLocks noChangeAspect="1"/>
          </p:cNvPicPr>
          <p:nvPr/>
        </p:nvPicPr>
        <p:blipFill>
          <a:blip r:embed="rId4"/>
          <a:stretch>
            <a:fillRect/>
          </a:stretch>
        </p:blipFill>
        <p:spPr>
          <a:xfrm>
            <a:off x="274543" y="2159402"/>
            <a:ext cx="5747577" cy="3253256"/>
          </a:xfrm>
          <a:prstGeom prst="rect">
            <a:avLst/>
          </a:prstGeom>
        </p:spPr>
      </p:pic>
      <p:pic>
        <p:nvPicPr>
          <p:cNvPr id="4" name="Picture 3">
            <a:extLst>
              <a:ext uri="{FF2B5EF4-FFF2-40B4-BE49-F238E27FC236}">
                <a16:creationId xmlns:a16="http://schemas.microsoft.com/office/drawing/2014/main" id="{D9A673CC-98B0-43EB-95EB-1F8D6D7E3FA7}"/>
              </a:ext>
            </a:extLst>
          </p:cNvPr>
          <p:cNvPicPr>
            <a:picLocks noChangeAspect="1"/>
          </p:cNvPicPr>
          <p:nvPr/>
        </p:nvPicPr>
        <p:blipFill>
          <a:blip r:embed="rId5"/>
          <a:stretch>
            <a:fillRect/>
          </a:stretch>
        </p:blipFill>
        <p:spPr>
          <a:xfrm>
            <a:off x="6096000" y="2075581"/>
            <a:ext cx="5673697" cy="3528806"/>
          </a:xfrm>
          <a:prstGeom prst="rect">
            <a:avLst/>
          </a:prstGeom>
        </p:spPr>
      </p:pic>
    </p:spTree>
    <p:extLst>
      <p:ext uri="{BB962C8B-B14F-4D97-AF65-F5344CB8AC3E}">
        <p14:creationId xmlns:p14="http://schemas.microsoft.com/office/powerpoint/2010/main" val="189179978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flower, picture frame&#10;&#10;Description automatically generated">
            <a:extLst>
              <a:ext uri="{FF2B5EF4-FFF2-40B4-BE49-F238E27FC236}">
                <a16:creationId xmlns:a16="http://schemas.microsoft.com/office/drawing/2014/main" id="{B25BCDE2-DA00-4541-BCAD-65A67D35B1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2126" y="11791"/>
            <a:ext cx="11172824" cy="6858000"/>
          </a:xfrm>
          <a:prstGeom prst="rect">
            <a:avLst/>
          </a:prstGeom>
        </p:spPr>
      </p:pic>
      <p:sp>
        <p:nvSpPr>
          <p:cNvPr id="11" name="TextBox 10">
            <a:extLst>
              <a:ext uri="{FF2B5EF4-FFF2-40B4-BE49-F238E27FC236}">
                <a16:creationId xmlns:a16="http://schemas.microsoft.com/office/drawing/2014/main" id="{C4C635C0-A708-42E8-A12F-F0EBE5DFD630}"/>
              </a:ext>
            </a:extLst>
          </p:cNvPr>
          <p:cNvSpPr txBox="1"/>
          <p:nvPr/>
        </p:nvSpPr>
        <p:spPr>
          <a:xfrm>
            <a:off x="2971800" y="1489703"/>
            <a:ext cx="8753475" cy="3539430"/>
          </a:xfrm>
          <a:prstGeom prst="rect">
            <a:avLst/>
          </a:prstGeom>
          <a:noFill/>
        </p:spPr>
        <p:txBody>
          <a:bodyPr wrap="square">
            <a:spAutoFit/>
          </a:bodyPr>
          <a:lstStyle/>
          <a:p>
            <a:pPr algn="just">
              <a:defRPr/>
            </a:pPr>
            <a:r>
              <a:rPr lang="vi-VN" sz="3200">
                <a:solidFill>
                  <a:schemeClr val="accent6">
                    <a:lumMod val="50000"/>
                  </a:schemeClr>
                </a:solidFill>
              </a:rPr>
              <a:t>Chiếc cặp sách của em rất đẹp. Cặp có màu hồng, hình chữ nhật. Bên ngoài cặp trang trí hình công chúa rất đáng yêu. Bên trên cặp có một cái quai để cầm nắm. Phía đằng sau có hai chiếc quai để đeo. Còn bên trong cặp được chia làm hai ngăn lớn. Chiếc cặp là một đồ dùng không thể thiếu của em khi đi học.</a:t>
            </a:r>
            <a:endParaRPr lang="vi-VN" sz="48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TextBox 11">
            <a:extLst>
              <a:ext uri="{FF2B5EF4-FFF2-40B4-BE49-F238E27FC236}">
                <a16:creationId xmlns:a16="http://schemas.microsoft.com/office/drawing/2014/main" id="{8312F526-E1DF-46AC-B170-170447A0D724}"/>
              </a:ext>
            </a:extLst>
          </p:cNvPr>
          <p:cNvSpPr txBox="1"/>
          <p:nvPr/>
        </p:nvSpPr>
        <p:spPr>
          <a:xfrm>
            <a:off x="168953" y="1489703"/>
            <a:ext cx="2442818" cy="4154984"/>
          </a:xfrm>
          <a:prstGeom prst="rect">
            <a:avLst/>
          </a:prstGeom>
          <a:noFill/>
        </p:spPr>
        <p:txBody>
          <a:bodyPr wrap="square" rtlCol="0">
            <a:spAutoFit/>
          </a:bodyPr>
          <a:lstStyle/>
          <a:p>
            <a:pPr algn="ctr">
              <a:defRPr/>
            </a:pPr>
            <a:r>
              <a:rPr lang="en-US" sz="8800" dirty="0" err="1">
                <a:solidFill>
                  <a:srgbClr val="FF0C56"/>
                </a:solidFill>
                <a:effectLst>
                  <a:glow rad="127000">
                    <a:srgbClr val="FF6699">
                      <a:alpha val="50000"/>
                    </a:srgbClr>
                  </a:glow>
                </a:effectLst>
                <a:latin typeface="SVN-Redressed" panose="02040603050506020204" pitchFamily="18" charset="0"/>
                <a:ea typeface="Microsoft YaHei"/>
              </a:rPr>
              <a:t>Bài</a:t>
            </a:r>
            <a:r>
              <a:rPr lang="en-US" sz="8800" dirty="0">
                <a:solidFill>
                  <a:srgbClr val="FF0C56"/>
                </a:solidFill>
                <a:effectLst>
                  <a:glow rad="127000">
                    <a:srgbClr val="FF6699">
                      <a:alpha val="50000"/>
                    </a:srgbClr>
                  </a:glow>
                </a:effectLst>
                <a:latin typeface="SVN-Redressed" panose="02040603050506020204" pitchFamily="18" charset="0"/>
                <a:ea typeface="Microsoft YaHei"/>
              </a:rPr>
              <a:t> </a:t>
            </a:r>
            <a:r>
              <a:rPr lang="en-US" sz="8800" dirty="0" err="1">
                <a:solidFill>
                  <a:srgbClr val="FF0C56"/>
                </a:solidFill>
                <a:effectLst>
                  <a:glow rad="127000">
                    <a:srgbClr val="FF6699">
                      <a:alpha val="50000"/>
                    </a:srgbClr>
                  </a:glow>
                </a:effectLst>
                <a:latin typeface="SVN-Redressed" panose="02040603050506020204" pitchFamily="18" charset="0"/>
                <a:ea typeface="Microsoft YaHei"/>
              </a:rPr>
              <a:t>làm</a:t>
            </a:r>
            <a:r>
              <a:rPr lang="en-US" sz="8800" dirty="0">
                <a:solidFill>
                  <a:srgbClr val="FF0C56"/>
                </a:solidFill>
                <a:effectLst>
                  <a:glow rad="127000">
                    <a:srgbClr val="FF6699">
                      <a:alpha val="50000"/>
                    </a:srgbClr>
                  </a:glow>
                </a:effectLst>
                <a:latin typeface="SVN-Redressed" panose="02040603050506020204" pitchFamily="18" charset="0"/>
                <a:ea typeface="Microsoft YaHei"/>
              </a:rPr>
              <a:t> </a:t>
            </a:r>
            <a:r>
              <a:rPr lang="en-US" sz="8800" dirty="0" err="1">
                <a:solidFill>
                  <a:srgbClr val="FF0C56"/>
                </a:solidFill>
                <a:effectLst>
                  <a:glow rad="127000">
                    <a:srgbClr val="FF6699">
                      <a:alpha val="50000"/>
                    </a:srgbClr>
                  </a:glow>
                </a:effectLst>
                <a:latin typeface="SVN-Redressed" panose="02040603050506020204" pitchFamily="18" charset="0"/>
                <a:ea typeface="Microsoft YaHei"/>
              </a:rPr>
              <a:t>mẫu</a:t>
            </a:r>
            <a:endParaRPr lang="en-US" sz="8800" dirty="0">
              <a:solidFill>
                <a:srgbClr val="FF0C56"/>
              </a:solidFill>
              <a:effectLst>
                <a:glow rad="127000">
                  <a:srgbClr val="FF6699">
                    <a:alpha val="50000"/>
                  </a:srgbClr>
                </a:glow>
              </a:effectLst>
              <a:latin typeface="SVN-Redressed" panose="02040603050506020204" pitchFamily="18" charset="0"/>
              <a:ea typeface="Microsoft YaHei"/>
            </a:endParaRPr>
          </a:p>
        </p:txBody>
      </p:sp>
    </p:spTree>
    <p:extLst>
      <p:ext uri="{BB962C8B-B14F-4D97-AF65-F5344CB8AC3E}">
        <p14:creationId xmlns:p14="http://schemas.microsoft.com/office/powerpoint/2010/main" val="390668073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flower, picture frame&#10;&#10;Description automatically generated">
            <a:extLst>
              <a:ext uri="{FF2B5EF4-FFF2-40B4-BE49-F238E27FC236}">
                <a16:creationId xmlns:a16="http://schemas.microsoft.com/office/drawing/2014/main" id="{B25BCDE2-DA00-4541-BCAD-65A67D35B1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2126" y="11791"/>
            <a:ext cx="11172824" cy="6858000"/>
          </a:xfrm>
          <a:prstGeom prst="rect">
            <a:avLst/>
          </a:prstGeom>
        </p:spPr>
      </p:pic>
      <p:sp>
        <p:nvSpPr>
          <p:cNvPr id="11" name="TextBox 10">
            <a:extLst>
              <a:ext uri="{FF2B5EF4-FFF2-40B4-BE49-F238E27FC236}">
                <a16:creationId xmlns:a16="http://schemas.microsoft.com/office/drawing/2014/main" id="{C4C635C0-A708-42E8-A12F-F0EBE5DFD630}"/>
              </a:ext>
            </a:extLst>
          </p:cNvPr>
          <p:cNvSpPr txBox="1"/>
          <p:nvPr/>
        </p:nvSpPr>
        <p:spPr>
          <a:xfrm>
            <a:off x="2971800" y="1228397"/>
            <a:ext cx="8753475" cy="4401205"/>
          </a:xfrm>
          <a:prstGeom prst="rect">
            <a:avLst/>
          </a:prstGeom>
          <a:noFill/>
        </p:spPr>
        <p:txBody>
          <a:bodyPr wrap="square">
            <a:spAutoFit/>
          </a:bodyPr>
          <a:lstStyle/>
          <a:p>
            <a:pPr algn="just"/>
            <a:r>
              <a:rPr lang="vi-VN" sz="2800">
                <a:solidFill>
                  <a:schemeClr val="accent6">
                    <a:lumMod val="50000"/>
                  </a:schemeClr>
                </a:solidFill>
              </a:rPr>
              <a:t>Nhân vật Thạch Sanh là một người vô cùng tốt bụng, thật thà, dũng cảm giết chết Đại Bàng để cứu công chúa. Thạch Sanh luôn nhận việc khó khăn, chẳng hạn việc giết chăn tinh cứu dân lành, giết đại bàng cứu công chúa thì bị Lý Thông lấy đá lấp hang và luôn đổ oai hại chàng nhưng Thạch Sanh vẫn minh oan cho mình. Câu chuyện "Thạch Sanh" để lại cho người đọc ấn tượng sâu sắc và tư tưởng yêu chuộng hòa bình của ông cha ta, không muốn chiến tranh chết chóc.</a:t>
            </a:r>
          </a:p>
        </p:txBody>
      </p:sp>
      <p:sp>
        <p:nvSpPr>
          <p:cNvPr id="12" name="TextBox 11">
            <a:extLst>
              <a:ext uri="{FF2B5EF4-FFF2-40B4-BE49-F238E27FC236}">
                <a16:creationId xmlns:a16="http://schemas.microsoft.com/office/drawing/2014/main" id="{8312F526-E1DF-46AC-B170-170447A0D724}"/>
              </a:ext>
            </a:extLst>
          </p:cNvPr>
          <p:cNvSpPr txBox="1"/>
          <p:nvPr/>
        </p:nvSpPr>
        <p:spPr>
          <a:xfrm>
            <a:off x="168953" y="1489703"/>
            <a:ext cx="2442818" cy="41549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icrosoft YaHei"/>
                <a:cs typeface="+mn-cs"/>
              </a:rPr>
              <a:t>Bài</a:t>
            </a:r>
            <a:r>
              <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icrosoft YaHei"/>
                <a:cs typeface="+mn-cs"/>
              </a:rPr>
              <a:t> </a:t>
            </a: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icrosoft YaHei"/>
                <a:cs typeface="+mn-cs"/>
              </a:rPr>
              <a:t>làm</a:t>
            </a:r>
            <a:r>
              <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icrosoft YaHei"/>
                <a:cs typeface="+mn-cs"/>
              </a:rPr>
              <a:t> </a:t>
            </a: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icrosoft YaHei"/>
                <a:cs typeface="+mn-cs"/>
              </a:rPr>
              <a:t>mẫu</a:t>
            </a:r>
            <a:endPar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icrosoft YaHei"/>
              <a:cs typeface="+mn-cs"/>
            </a:endParaRPr>
          </a:p>
        </p:txBody>
      </p:sp>
    </p:spTree>
    <p:extLst>
      <p:ext uri="{BB962C8B-B14F-4D97-AF65-F5344CB8AC3E}">
        <p14:creationId xmlns:p14="http://schemas.microsoft.com/office/powerpoint/2010/main" val="205138473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621997B4-268C-4C54-962E-F849F6821E22}"/>
              </a:ext>
            </a:extLst>
          </p:cNvPr>
          <p:cNvSpPr txBox="1"/>
          <p:nvPr/>
        </p:nvSpPr>
        <p:spPr>
          <a:xfrm>
            <a:off x="3376863" y="0"/>
            <a:ext cx="5438274" cy="1107996"/>
          </a:xfrm>
          <a:prstGeom prst="rect">
            <a:avLst/>
          </a:prstGeom>
          <a:noFill/>
        </p:spPr>
        <p:txBody>
          <a:bodyPr wrap="square" rtlCol="0">
            <a:spAutoFit/>
          </a:bodyPr>
          <a:lstStyle/>
          <a:p>
            <a:pPr algn="ctr">
              <a:defRPr/>
            </a:pPr>
            <a:r>
              <a:rPr lang="en-US" sz="6600" dirty="0" err="1">
                <a:solidFill>
                  <a:srgbClr val="AF06AA"/>
                </a:solidFill>
                <a:effectLst>
                  <a:glow rad="127000">
                    <a:srgbClr val="AF06AA">
                      <a:alpha val="30000"/>
                    </a:srgbClr>
                  </a:glow>
                </a:effectLst>
                <a:latin typeface="SVN-Redressed" panose="02040603050506020204" pitchFamily="18" charset="0"/>
              </a:rPr>
              <a:t>Trao</a:t>
            </a:r>
            <a:r>
              <a:rPr lang="en-US" sz="6600" dirty="0">
                <a:solidFill>
                  <a:srgbClr val="AF06AA"/>
                </a:solidFill>
                <a:effectLst>
                  <a:glow rad="127000">
                    <a:srgbClr val="AF06AA">
                      <a:alpha val="30000"/>
                    </a:srgbClr>
                  </a:glow>
                </a:effectLst>
                <a:latin typeface="SVN-Redressed" panose="02040603050506020204" pitchFamily="18" charset="0"/>
              </a:rPr>
              <a:t> </a:t>
            </a:r>
            <a:r>
              <a:rPr lang="en-US" sz="6600" dirty="0" err="1">
                <a:solidFill>
                  <a:srgbClr val="AF06AA"/>
                </a:solidFill>
                <a:effectLst>
                  <a:glow rad="127000">
                    <a:srgbClr val="AF06AA">
                      <a:alpha val="30000"/>
                    </a:srgbClr>
                  </a:glow>
                </a:effectLst>
                <a:latin typeface="SVN-Redressed" panose="02040603050506020204" pitchFamily="18" charset="0"/>
              </a:rPr>
              <a:t>đổi</a:t>
            </a:r>
            <a:r>
              <a:rPr lang="en-US" sz="6600" dirty="0">
                <a:solidFill>
                  <a:srgbClr val="AF06AA"/>
                </a:solidFill>
                <a:effectLst>
                  <a:glow rad="127000">
                    <a:srgbClr val="AF06AA">
                      <a:alpha val="30000"/>
                    </a:srgbClr>
                  </a:glow>
                </a:effectLst>
                <a:latin typeface="SVN-Redressed" panose="02040603050506020204" pitchFamily="18" charset="0"/>
              </a:rPr>
              <a:t> </a:t>
            </a:r>
            <a:r>
              <a:rPr lang="en-US" sz="6600" dirty="0" err="1">
                <a:solidFill>
                  <a:srgbClr val="AF06AA"/>
                </a:solidFill>
                <a:effectLst>
                  <a:glow rad="127000">
                    <a:srgbClr val="AF06AA">
                      <a:alpha val="30000"/>
                    </a:srgbClr>
                  </a:glow>
                </a:effectLst>
                <a:latin typeface="SVN-Redressed" panose="02040603050506020204" pitchFamily="18" charset="0"/>
              </a:rPr>
              <a:t>bài</a:t>
            </a:r>
            <a:r>
              <a:rPr lang="en-US" sz="6600" dirty="0">
                <a:solidFill>
                  <a:srgbClr val="AF06AA"/>
                </a:solidFill>
                <a:effectLst>
                  <a:glow rad="127000">
                    <a:srgbClr val="AF06AA">
                      <a:alpha val="30000"/>
                    </a:srgbClr>
                  </a:glow>
                </a:effectLst>
                <a:latin typeface="SVN-Redressed" panose="02040603050506020204" pitchFamily="18" charset="0"/>
              </a:rPr>
              <a:t> </a:t>
            </a:r>
            <a:r>
              <a:rPr lang="en-US" sz="6600" dirty="0" err="1">
                <a:solidFill>
                  <a:srgbClr val="AF06AA"/>
                </a:solidFill>
                <a:effectLst>
                  <a:glow rad="127000">
                    <a:srgbClr val="AF06AA">
                      <a:alpha val="30000"/>
                    </a:srgbClr>
                  </a:glow>
                </a:effectLst>
                <a:latin typeface="SVN-Redressed" panose="02040603050506020204" pitchFamily="18" charset="0"/>
              </a:rPr>
              <a:t>viết</a:t>
            </a:r>
            <a:endParaRPr lang="en-US" sz="6600" dirty="0">
              <a:solidFill>
                <a:srgbClr val="AF06AA"/>
              </a:solidFill>
              <a:effectLst>
                <a:glow rad="127000">
                  <a:srgbClr val="AF06AA">
                    <a:alpha val="30000"/>
                  </a:srgbClr>
                </a:glow>
              </a:effectLst>
              <a:latin typeface="SVN-Redressed" panose="02040603050506020204" pitchFamily="18" charset="0"/>
            </a:endParaRPr>
          </a:p>
        </p:txBody>
      </p:sp>
      <p:grpSp>
        <p:nvGrpSpPr>
          <p:cNvPr id="20" name="Group 19">
            <a:extLst>
              <a:ext uri="{FF2B5EF4-FFF2-40B4-BE49-F238E27FC236}">
                <a16:creationId xmlns:a16="http://schemas.microsoft.com/office/drawing/2014/main" id="{41E9B176-71D1-4C62-8498-D7DB439C6AC8}"/>
              </a:ext>
            </a:extLst>
          </p:cNvPr>
          <p:cNvGrpSpPr/>
          <p:nvPr/>
        </p:nvGrpSpPr>
        <p:grpSpPr>
          <a:xfrm>
            <a:off x="731809" y="1087071"/>
            <a:ext cx="2935362" cy="2926080"/>
            <a:chOff x="1105147" y="1463040"/>
            <a:chExt cx="2935362" cy="2926080"/>
          </a:xfrm>
        </p:grpSpPr>
        <p:pic>
          <p:nvPicPr>
            <p:cNvPr id="21" name="Picture 20" descr="A picture containing icon&#10;&#10;Description automatically generated">
              <a:extLst>
                <a:ext uri="{FF2B5EF4-FFF2-40B4-BE49-F238E27FC236}">
                  <a16:creationId xmlns:a16="http://schemas.microsoft.com/office/drawing/2014/main" id="{D528A687-0C5B-4299-B972-924BA8F9A402}"/>
                </a:ext>
              </a:extLst>
            </p:cNvPr>
            <p:cNvPicPr>
              <a:picLocks noChangeAspect="1"/>
            </p:cNvPicPr>
            <p:nvPr/>
          </p:nvPicPr>
          <p:blipFill rotWithShape="1">
            <a:blip r:embed="rId3">
              <a:extLst>
                <a:ext uri="{28A0092B-C50C-407E-A947-70E740481C1C}">
                  <a14:useLocalDpi xmlns:a14="http://schemas.microsoft.com/office/drawing/2010/main" val="0"/>
                </a:ext>
              </a:extLst>
            </a:blip>
            <a:srcRect l="10243" t="49075" r="44771" b="6081"/>
            <a:stretch/>
          </p:blipFill>
          <p:spPr>
            <a:xfrm>
              <a:off x="1105147" y="1463040"/>
              <a:ext cx="2935362" cy="2926080"/>
            </a:xfrm>
            <a:prstGeom prst="rect">
              <a:avLst/>
            </a:prstGeom>
          </p:spPr>
        </p:pic>
        <p:sp>
          <p:nvSpPr>
            <p:cNvPr id="22" name="TextBox 21">
              <a:extLst>
                <a:ext uri="{FF2B5EF4-FFF2-40B4-BE49-F238E27FC236}">
                  <a16:creationId xmlns:a16="http://schemas.microsoft.com/office/drawing/2014/main" id="{9E475BB8-FD11-43D6-BAD9-1E66A0E304E5}"/>
                </a:ext>
              </a:extLst>
            </p:cNvPr>
            <p:cNvSpPr txBox="1"/>
            <p:nvPr/>
          </p:nvSpPr>
          <p:spPr>
            <a:xfrm>
              <a:off x="1399778" y="2177030"/>
              <a:ext cx="2346100" cy="1015663"/>
            </a:xfrm>
            <a:prstGeom prst="rect">
              <a:avLst/>
            </a:prstGeom>
            <a:noFill/>
          </p:spPr>
          <p:txBody>
            <a:bodyPr wrap="square">
              <a:spAutoFit/>
            </a:bodyPr>
            <a:lstStyle/>
            <a:p>
              <a:pPr algn="ctr">
                <a:defRPr/>
              </a:pPr>
              <a:r>
                <a:rPr lang="en-US" sz="3000" b="1" dirty="0" err="1">
                  <a:solidFill>
                    <a:srgbClr val="243F8B"/>
                  </a:solidFill>
                  <a:cs typeface="Calibri" panose="020F0502020204030204" pitchFamily="34" charset="0"/>
                </a:rPr>
                <a:t>Đoạn</a:t>
              </a:r>
              <a:r>
                <a:rPr lang="en-US" sz="3000" b="1" dirty="0">
                  <a:solidFill>
                    <a:srgbClr val="243F8B"/>
                  </a:solidFill>
                  <a:cs typeface="Calibri" panose="020F0502020204030204" pitchFamily="34" charset="0"/>
                </a:rPr>
                <a:t> </a:t>
              </a:r>
              <a:r>
                <a:rPr lang="en-US" sz="3000" b="1" dirty="0" err="1">
                  <a:solidFill>
                    <a:srgbClr val="243F8B"/>
                  </a:solidFill>
                  <a:cs typeface="Calibri" panose="020F0502020204030204" pitchFamily="34" charset="0"/>
                </a:rPr>
                <a:t>văn</a:t>
              </a:r>
              <a:r>
                <a:rPr lang="en-US" sz="3000" b="1" dirty="0">
                  <a:solidFill>
                    <a:srgbClr val="243F8B"/>
                  </a:solidFill>
                  <a:cs typeface="Calibri" panose="020F0502020204030204" pitchFamily="34" charset="0"/>
                </a:rPr>
                <a:t> </a:t>
              </a:r>
              <a:r>
                <a:rPr lang="en-US" sz="3000" b="1" dirty="0" err="1">
                  <a:solidFill>
                    <a:srgbClr val="243F8B"/>
                  </a:solidFill>
                  <a:cs typeface="Calibri" panose="020F0502020204030204" pitchFamily="34" charset="0"/>
                </a:rPr>
                <a:t>đã</a:t>
              </a:r>
              <a:r>
                <a:rPr lang="en-US" sz="3000" b="1" dirty="0">
                  <a:solidFill>
                    <a:srgbClr val="243F8B"/>
                  </a:solidFill>
                  <a:cs typeface="Calibri" panose="020F0502020204030204" pitchFamily="34" charset="0"/>
                </a:rPr>
                <a:t> </a:t>
              </a:r>
              <a:r>
                <a:rPr lang="en-US" sz="3000" b="1" dirty="0" err="1">
                  <a:solidFill>
                    <a:srgbClr val="243F8B"/>
                  </a:solidFill>
                  <a:cs typeface="Calibri" panose="020F0502020204030204" pitchFamily="34" charset="0"/>
                </a:rPr>
                <a:t>đúng</a:t>
              </a:r>
              <a:r>
                <a:rPr lang="en-US" sz="3000" b="1" dirty="0">
                  <a:solidFill>
                    <a:srgbClr val="243F8B"/>
                  </a:solidFill>
                  <a:cs typeface="Calibri" panose="020F0502020204030204" pitchFamily="34" charset="0"/>
                </a:rPr>
                <a:t> </a:t>
              </a:r>
              <a:r>
                <a:rPr lang="en-US" sz="3000" b="1" dirty="0" err="1">
                  <a:solidFill>
                    <a:srgbClr val="243F8B"/>
                  </a:solidFill>
                  <a:cs typeface="Calibri" panose="020F0502020204030204" pitchFamily="34" charset="0"/>
                </a:rPr>
                <a:t>yêu</a:t>
              </a:r>
              <a:r>
                <a:rPr lang="en-US" sz="3000" b="1" dirty="0">
                  <a:solidFill>
                    <a:srgbClr val="243F8B"/>
                  </a:solidFill>
                  <a:cs typeface="Calibri" panose="020F0502020204030204" pitchFamily="34" charset="0"/>
                </a:rPr>
                <a:t> </a:t>
              </a:r>
              <a:r>
                <a:rPr lang="en-US" sz="3000" b="1" dirty="0" err="1">
                  <a:solidFill>
                    <a:srgbClr val="243F8B"/>
                  </a:solidFill>
                  <a:cs typeface="Calibri" panose="020F0502020204030204" pitchFamily="34" charset="0"/>
                </a:rPr>
                <a:t>cầu</a:t>
              </a:r>
              <a:endParaRPr lang="en-US" sz="3000" b="1" dirty="0">
                <a:solidFill>
                  <a:srgbClr val="243F8B"/>
                </a:solidFill>
                <a:cs typeface="Calibri" panose="020F0502020204030204" pitchFamily="34" charset="0"/>
              </a:endParaRPr>
            </a:p>
          </p:txBody>
        </p:sp>
      </p:grpSp>
      <p:grpSp>
        <p:nvGrpSpPr>
          <p:cNvPr id="23" name="Group 22">
            <a:extLst>
              <a:ext uri="{FF2B5EF4-FFF2-40B4-BE49-F238E27FC236}">
                <a16:creationId xmlns:a16="http://schemas.microsoft.com/office/drawing/2014/main" id="{42427A6A-AB97-4A9C-BDDB-A3BAD9404F70}"/>
              </a:ext>
            </a:extLst>
          </p:cNvPr>
          <p:cNvGrpSpPr/>
          <p:nvPr/>
        </p:nvGrpSpPr>
        <p:grpSpPr>
          <a:xfrm>
            <a:off x="4463844" y="982349"/>
            <a:ext cx="3898325" cy="2743200"/>
            <a:chOff x="4529959" y="951571"/>
            <a:chExt cx="3261464" cy="2743200"/>
          </a:xfrm>
        </p:grpSpPr>
        <p:pic>
          <p:nvPicPr>
            <p:cNvPr id="24" name="Picture 23" descr="A picture containing icon&#10;&#10;Description automatically generated">
              <a:extLst>
                <a:ext uri="{FF2B5EF4-FFF2-40B4-BE49-F238E27FC236}">
                  <a16:creationId xmlns:a16="http://schemas.microsoft.com/office/drawing/2014/main" id="{F24C189E-40D9-46B1-9A1B-56E07796B091}"/>
                </a:ext>
              </a:extLst>
            </p:cNvPr>
            <p:cNvPicPr>
              <a:picLocks noChangeAspect="1"/>
            </p:cNvPicPr>
            <p:nvPr/>
          </p:nvPicPr>
          <p:blipFill rotWithShape="1">
            <a:blip r:embed="rId3">
              <a:extLst>
                <a:ext uri="{28A0092B-C50C-407E-A947-70E740481C1C}">
                  <a14:useLocalDpi xmlns:a14="http://schemas.microsoft.com/office/drawing/2010/main" val="0"/>
                </a:ext>
              </a:extLst>
            </a:blip>
            <a:srcRect l="3710" t="5121" r="47903" b="53750"/>
            <a:stretch/>
          </p:blipFill>
          <p:spPr>
            <a:xfrm rot="708905">
              <a:off x="4529959" y="951571"/>
              <a:ext cx="3227298" cy="2743200"/>
            </a:xfrm>
            <a:prstGeom prst="rect">
              <a:avLst/>
            </a:prstGeom>
          </p:spPr>
        </p:pic>
        <p:sp>
          <p:nvSpPr>
            <p:cNvPr id="25" name="TextBox 24">
              <a:extLst>
                <a:ext uri="{FF2B5EF4-FFF2-40B4-BE49-F238E27FC236}">
                  <a16:creationId xmlns:a16="http://schemas.microsoft.com/office/drawing/2014/main" id="{246EC9E6-5200-46B7-AF69-0927EF7DFADB}"/>
                </a:ext>
              </a:extLst>
            </p:cNvPr>
            <p:cNvSpPr txBox="1"/>
            <p:nvPr/>
          </p:nvSpPr>
          <p:spPr>
            <a:xfrm>
              <a:off x="4856061" y="1684943"/>
              <a:ext cx="2935362" cy="1477328"/>
            </a:xfrm>
            <a:prstGeom prst="rect">
              <a:avLst/>
            </a:prstGeom>
            <a:noFill/>
          </p:spPr>
          <p:txBody>
            <a:bodyPr wrap="square">
              <a:spAutoFit/>
            </a:bodyPr>
            <a:lstStyle/>
            <a:p>
              <a:pPr algn="ctr">
                <a:defRPr/>
              </a:pPr>
              <a:r>
                <a:rPr lang="en-US" sz="3000" b="1" dirty="0" err="1">
                  <a:solidFill>
                    <a:srgbClr val="FF3300"/>
                  </a:solidFill>
                  <a:cs typeface="Calibri" panose="020F0502020204030204" pitchFamily="34" charset="0"/>
                </a:rPr>
                <a:t>Đoạn</a:t>
              </a:r>
              <a:r>
                <a:rPr lang="en-US" sz="3000" b="1" dirty="0">
                  <a:solidFill>
                    <a:srgbClr val="FF3300"/>
                  </a:solidFill>
                  <a:cs typeface="Calibri" panose="020F0502020204030204" pitchFamily="34" charset="0"/>
                </a:rPr>
                <a:t> </a:t>
              </a:r>
              <a:r>
                <a:rPr lang="en-US" sz="3000" b="1" dirty="0" err="1">
                  <a:solidFill>
                    <a:srgbClr val="FF3300"/>
                  </a:solidFill>
                  <a:cs typeface="Calibri" panose="020F0502020204030204" pitchFamily="34" charset="0"/>
                </a:rPr>
                <a:t>văn</a:t>
              </a:r>
              <a:r>
                <a:rPr lang="en-US" sz="3000" b="1" dirty="0">
                  <a:solidFill>
                    <a:srgbClr val="FF3300"/>
                  </a:solidFill>
                  <a:cs typeface="Calibri" panose="020F0502020204030204" pitchFamily="34" charset="0"/>
                </a:rPr>
                <a:t> </a:t>
              </a:r>
              <a:r>
                <a:rPr lang="en-US" sz="3000" b="1" dirty="0" err="1">
                  <a:solidFill>
                    <a:srgbClr val="FF3300"/>
                  </a:solidFill>
                  <a:cs typeface="Calibri" panose="020F0502020204030204" pitchFamily="34" charset="0"/>
                </a:rPr>
                <a:t>có</a:t>
              </a:r>
              <a:r>
                <a:rPr lang="en-US" sz="3000" b="1" dirty="0">
                  <a:solidFill>
                    <a:srgbClr val="FF3300"/>
                  </a:solidFill>
                  <a:cs typeface="Calibri" panose="020F0502020204030204" pitchFamily="34" charset="0"/>
                </a:rPr>
                <a:t> </a:t>
              </a:r>
              <a:r>
                <a:rPr lang="en-US" sz="3000" b="1" dirty="0" err="1">
                  <a:solidFill>
                    <a:srgbClr val="FF3300"/>
                  </a:solidFill>
                  <a:cs typeface="Calibri" panose="020F0502020204030204" pitchFamily="34" charset="0"/>
                </a:rPr>
                <a:t>nhiều</a:t>
              </a:r>
              <a:r>
                <a:rPr lang="en-US" sz="3000" b="1" dirty="0">
                  <a:solidFill>
                    <a:srgbClr val="FF3300"/>
                  </a:solidFill>
                  <a:cs typeface="Calibri" panose="020F0502020204030204" pitchFamily="34" charset="0"/>
                </a:rPr>
                <a:t> </a:t>
              </a:r>
              <a:r>
                <a:rPr lang="en-US" sz="3000" b="1" dirty="0" err="1">
                  <a:solidFill>
                    <a:srgbClr val="FF3300"/>
                  </a:solidFill>
                  <a:cs typeface="Calibri" panose="020F0502020204030204" pitchFamily="34" charset="0"/>
                </a:rPr>
                <a:t>câu</a:t>
              </a:r>
              <a:r>
                <a:rPr lang="en-US" sz="3000" b="1" dirty="0">
                  <a:solidFill>
                    <a:srgbClr val="FF3300"/>
                  </a:solidFill>
                  <a:cs typeface="Calibri" panose="020F0502020204030204" pitchFamily="34" charset="0"/>
                </a:rPr>
                <a:t> </a:t>
              </a:r>
              <a:r>
                <a:rPr lang="en-US" sz="3000" b="1" dirty="0" err="1">
                  <a:solidFill>
                    <a:srgbClr val="FF3300"/>
                  </a:solidFill>
                  <a:cs typeface="Calibri" panose="020F0502020204030204" pitchFamily="34" charset="0"/>
                </a:rPr>
                <a:t>văn</a:t>
              </a:r>
              <a:r>
                <a:rPr lang="en-US" sz="3000" b="1" dirty="0">
                  <a:solidFill>
                    <a:srgbClr val="FF3300"/>
                  </a:solidFill>
                  <a:cs typeface="Calibri" panose="020F0502020204030204" pitchFamily="34" charset="0"/>
                </a:rPr>
                <a:t> hay</a:t>
              </a:r>
            </a:p>
            <a:p>
              <a:pPr algn="ctr">
                <a:defRPr/>
              </a:pPr>
              <a:r>
                <a:rPr lang="en-US" sz="3000" dirty="0">
                  <a:solidFill>
                    <a:prstClr val="black"/>
                  </a:solidFill>
                  <a:cs typeface="Calibri" panose="020F0502020204030204" pitchFamily="34" charset="0"/>
                </a:rPr>
                <a:t>(</a:t>
              </a:r>
              <a:r>
                <a:rPr lang="en-US" sz="3000" dirty="0" err="1">
                  <a:solidFill>
                    <a:prstClr val="black"/>
                  </a:solidFill>
                  <a:cs typeface="Calibri" panose="020F0502020204030204" pitchFamily="34" charset="0"/>
                </a:rPr>
                <a:t>dùng</a:t>
              </a:r>
              <a:r>
                <a:rPr lang="en-US" sz="3000" dirty="0">
                  <a:solidFill>
                    <a:prstClr val="black"/>
                  </a:solidFill>
                  <a:cs typeface="Calibri" panose="020F0502020204030204" pitchFamily="34" charset="0"/>
                </a:rPr>
                <a:t> </a:t>
              </a:r>
              <a:r>
                <a:rPr lang="en-US" sz="3000" dirty="0" err="1">
                  <a:solidFill>
                    <a:prstClr val="black"/>
                  </a:solidFill>
                  <a:cs typeface="Calibri" panose="020F0502020204030204" pitchFamily="34" charset="0"/>
                </a:rPr>
                <a:t>từ</a:t>
              </a:r>
              <a:r>
                <a:rPr lang="en-US" sz="3000" dirty="0">
                  <a:solidFill>
                    <a:prstClr val="black"/>
                  </a:solidFill>
                  <a:cs typeface="Calibri" panose="020F0502020204030204" pitchFamily="34" charset="0"/>
                </a:rPr>
                <a:t> hay)</a:t>
              </a:r>
            </a:p>
          </p:txBody>
        </p:sp>
      </p:grpSp>
      <p:grpSp>
        <p:nvGrpSpPr>
          <p:cNvPr id="26" name="Group 25">
            <a:extLst>
              <a:ext uri="{FF2B5EF4-FFF2-40B4-BE49-F238E27FC236}">
                <a16:creationId xmlns:a16="http://schemas.microsoft.com/office/drawing/2014/main" id="{700C8916-475E-4B4C-BD2C-BF360CCD7CFC}"/>
              </a:ext>
            </a:extLst>
          </p:cNvPr>
          <p:cNvGrpSpPr/>
          <p:nvPr/>
        </p:nvGrpSpPr>
        <p:grpSpPr>
          <a:xfrm>
            <a:off x="8617869" y="1315671"/>
            <a:ext cx="2961767" cy="2468880"/>
            <a:chOff x="8963158" y="1920240"/>
            <a:chExt cx="2961767" cy="2468880"/>
          </a:xfrm>
        </p:grpSpPr>
        <p:pic>
          <p:nvPicPr>
            <p:cNvPr id="27" name="Picture 26" descr="A picture containing icon&#10;&#10;Description automatically generated">
              <a:extLst>
                <a:ext uri="{FF2B5EF4-FFF2-40B4-BE49-F238E27FC236}">
                  <a16:creationId xmlns:a16="http://schemas.microsoft.com/office/drawing/2014/main" id="{5545B68C-A764-4DBF-BF50-56888BF6F94F}"/>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l="54135" t="18058" r="879" b="44442"/>
            <a:stretch/>
          </p:blipFill>
          <p:spPr>
            <a:xfrm>
              <a:off x="8963158" y="1920240"/>
              <a:ext cx="2961767" cy="2468880"/>
            </a:xfrm>
            <a:prstGeom prst="rect">
              <a:avLst/>
            </a:prstGeom>
          </p:spPr>
        </p:pic>
        <p:sp>
          <p:nvSpPr>
            <p:cNvPr id="28" name="TextBox 27">
              <a:extLst>
                <a:ext uri="{FF2B5EF4-FFF2-40B4-BE49-F238E27FC236}">
                  <a16:creationId xmlns:a16="http://schemas.microsoft.com/office/drawing/2014/main" id="{8CED8C8C-90CE-442C-93C3-FB157E935FD1}"/>
                </a:ext>
              </a:extLst>
            </p:cNvPr>
            <p:cNvSpPr txBox="1"/>
            <p:nvPr/>
          </p:nvSpPr>
          <p:spPr>
            <a:xfrm>
              <a:off x="9314724" y="2416016"/>
              <a:ext cx="2258633" cy="1015663"/>
            </a:xfrm>
            <a:prstGeom prst="rect">
              <a:avLst/>
            </a:prstGeom>
            <a:noFill/>
          </p:spPr>
          <p:txBody>
            <a:bodyPr wrap="square">
              <a:spAutoFit/>
            </a:bodyPr>
            <a:lstStyle/>
            <a:p>
              <a:pPr algn="ctr">
                <a:defRPr/>
              </a:pPr>
              <a:r>
                <a:rPr lang="en-US" sz="3000" b="1" dirty="0" err="1">
                  <a:solidFill>
                    <a:srgbClr val="FF0066"/>
                  </a:solidFill>
                  <a:cs typeface="Calibri" panose="020F0502020204030204" pitchFamily="34" charset="0"/>
                </a:rPr>
                <a:t>Đoạn</a:t>
              </a:r>
              <a:r>
                <a:rPr lang="en-US" sz="3000" b="1" dirty="0">
                  <a:solidFill>
                    <a:srgbClr val="FF0066"/>
                  </a:solidFill>
                  <a:cs typeface="Calibri" panose="020F0502020204030204" pitchFamily="34" charset="0"/>
                </a:rPr>
                <a:t> </a:t>
              </a:r>
              <a:r>
                <a:rPr lang="en-US" sz="3000" b="1" dirty="0" err="1">
                  <a:solidFill>
                    <a:srgbClr val="FF0066"/>
                  </a:solidFill>
                  <a:cs typeface="Calibri" panose="020F0502020204030204" pitchFamily="34" charset="0"/>
                </a:rPr>
                <a:t>văn</a:t>
              </a:r>
              <a:r>
                <a:rPr lang="en-US" sz="3000" b="1" dirty="0">
                  <a:solidFill>
                    <a:srgbClr val="FF0066"/>
                  </a:solidFill>
                  <a:cs typeface="Calibri" panose="020F0502020204030204" pitchFamily="34" charset="0"/>
                </a:rPr>
                <a:t> </a:t>
              </a:r>
              <a:r>
                <a:rPr lang="en-US" sz="3000" b="1" dirty="0" err="1">
                  <a:solidFill>
                    <a:srgbClr val="FF0066"/>
                  </a:solidFill>
                  <a:cs typeface="Calibri" panose="020F0502020204030204" pitchFamily="34" charset="0"/>
                </a:rPr>
                <a:t>có</a:t>
              </a:r>
              <a:r>
                <a:rPr lang="en-US" sz="3000" b="1" dirty="0">
                  <a:solidFill>
                    <a:srgbClr val="FF0066"/>
                  </a:solidFill>
                  <a:cs typeface="Calibri" panose="020F0502020204030204" pitchFamily="34" charset="0"/>
                </a:rPr>
                <a:t> </a:t>
              </a:r>
              <a:r>
                <a:rPr lang="en-US" sz="3000" b="1" err="1">
                  <a:solidFill>
                    <a:srgbClr val="FF0066"/>
                  </a:solidFill>
                  <a:cs typeface="Calibri" panose="020F0502020204030204" pitchFamily="34" charset="0"/>
                </a:rPr>
                <a:t>sáng</a:t>
              </a:r>
              <a:r>
                <a:rPr lang="en-US" sz="3000" b="1">
                  <a:solidFill>
                    <a:srgbClr val="FF0066"/>
                  </a:solidFill>
                  <a:cs typeface="Calibri" panose="020F0502020204030204" pitchFamily="34" charset="0"/>
                </a:rPr>
                <a:t> tạo</a:t>
              </a:r>
              <a:endParaRPr lang="en-US" sz="3000" b="1" dirty="0">
                <a:solidFill>
                  <a:srgbClr val="FF0066"/>
                </a:solidFill>
                <a:cs typeface="Calibri" panose="020F0502020204030204" pitchFamily="34" charset="0"/>
              </a:endParaRPr>
            </a:p>
          </p:txBody>
        </p:sp>
      </p:grpSp>
      <p:pic>
        <p:nvPicPr>
          <p:cNvPr id="29" name="Picture 28" descr="A picture containing icon&#10;&#10;Description automatically generated">
            <a:extLst>
              <a:ext uri="{FF2B5EF4-FFF2-40B4-BE49-F238E27FC236}">
                <a16:creationId xmlns:a16="http://schemas.microsoft.com/office/drawing/2014/main" id="{A2FE90D3-EB15-4914-9D2D-A76DF46B2205}"/>
              </a:ext>
            </a:extLst>
          </p:cNvPr>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8800"/>
                    </a14:imgEffect>
                  </a14:imgLayer>
                </a14:imgProps>
              </a:ext>
              <a:ext uri="{28A0092B-C50C-407E-A947-70E740481C1C}">
                <a14:useLocalDpi xmlns:a14="http://schemas.microsoft.com/office/drawing/2010/main" val="0"/>
              </a:ext>
            </a:extLst>
          </a:blip>
          <a:srcRect l="7448" t="27182" r="3097" b="8653"/>
          <a:stretch/>
        </p:blipFill>
        <p:spPr>
          <a:xfrm>
            <a:off x="2796372" y="3680353"/>
            <a:ext cx="6922512" cy="3182977"/>
          </a:xfrm>
          <a:prstGeom prst="rect">
            <a:avLst/>
          </a:prstGeom>
        </p:spPr>
      </p:pic>
    </p:spTree>
    <p:extLst>
      <p:ext uri="{BB962C8B-B14F-4D97-AF65-F5344CB8AC3E}">
        <p14:creationId xmlns:p14="http://schemas.microsoft.com/office/powerpoint/2010/main" val="4645462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9"/>
                                        </p:tgtEl>
                                        <p:attrNameLst>
                                          <p:attrName>ppt_y</p:attrName>
                                        </p:attrNameLst>
                                      </p:cBhvr>
                                      <p:tavLst>
                                        <p:tav tm="0">
                                          <p:val>
                                            <p:strVal val="#ppt_y"/>
                                          </p:val>
                                        </p:tav>
                                        <p:tav tm="100000">
                                          <p:val>
                                            <p:strVal val="#ppt_y"/>
                                          </p:val>
                                        </p:tav>
                                      </p:tavLst>
                                    </p:anim>
                                    <p:anim calcmode="lin" valueType="num">
                                      <p:cBhvr>
                                        <p:cTn id="9"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9"/>
                                        </p:tgtEl>
                                      </p:cBhvr>
                                    </p:animEffect>
                                  </p:childTnLst>
                                </p:cTn>
                              </p:par>
                            </p:childTnLst>
                          </p:cTn>
                        </p:par>
                        <p:par>
                          <p:cTn id="12" fill="hold">
                            <p:stCondLst>
                              <p:cond delay="1150"/>
                            </p:stCondLst>
                            <p:childTnLst>
                              <p:par>
                                <p:cTn id="13" presetID="55" presetClass="entr" presetSubtype="0" fill="hold" nodeType="after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p:cTn id="15" dur="500" fill="hold"/>
                                        <p:tgtEl>
                                          <p:spTgt spid="29"/>
                                        </p:tgtEl>
                                        <p:attrNameLst>
                                          <p:attrName>ppt_w</p:attrName>
                                        </p:attrNameLst>
                                      </p:cBhvr>
                                      <p:tavLst>
                                        <p:tav tm="0">
                                          <p:val>
                                            <p:strVal val="#ppt_w*0.70"/>
                                          </p:val>
                                        </p:tav>
                                        <p:tav tm="100000">
                                          <p:val>
                                            <p:strVal val="#ppt_w"/>
                                          </p:val>
                                        </p:tav>
                                      </p:tavLst>
                                    </p:anim>
                                    <p:anim calcmode="lin" valueType="num">
                                      <p:cBhvr>
                                        <p:cTn id="16" dur="500" fill="hold"/>
                                        <p:tgtEl>
                                          <p:spTgt spid="29"/>
                                        </p:tgtEl>
                                        <p:attrNameLst>
                                          <p:attrName>ppt_h</p:attrName>
                                        </p:attrNameLst>
                                      </p:cBhvr>
                                      <p:tavLst>
                                        <p:tav tm="0">
                                          <p:val>
                                            <p:strVal val="#ppt_h"/>
                                          </p:val>
                                        </p:tav>
                                        <p:tav tm="100000">
                                          <p:val>
                                            <p:strVal val="#ppt_h"/>
                                          </p:val>
                                        </p:tav>
                                      </p:tavLst>
                                    </p:anim>
                                    <p:animEffect transition="in" filter="fade">
                                      <p:cBhvr>
                                        <p:cTn id="17" dur="500"/>
                                        <p:tgtEl>
                                          <p:spTgt spid="29"/>
                                        </p:tgtEl>
                                      </p:cBhvr>
                                    </p:animEffect>
                                  </p:childTnLst>
                                  <p:subTnLst>
                                    <p:audio>
                                      <p:cMediaNode>
                                        <p:cTn display="0" masterRel="sameClick">
                                          <p:stCondLst>
                                            <p:cond evt="begin" delay="0">
                                              <p:tn val="13"/>
                                            </p:cond>
                                          </p:stCondLst>
                                          <p:endCondLst>
                                            <p:cond evt="onStopAudio" delay="0">
                                              <p:tgtEl>
                                                <p:sldTgt/>
                                              </p:tgtEl>
                                            </p:cond>
                                          </p:endCondLst>
                                        </p:cTn>
                                        <p:tgtEl>
                                          <p:sndTgt r:embed="rId2" name="uỷn.wav"/>
                                        </p:tgtEl>
                                      </p:cMediaNode>
                                    </p:audio>
                                  </p:subTnLst>
                                </p:cTn>
                              </p:par>
                            </p:childTnLst>
                          </p:cTn>
                        </p:par>
                        <p:par>
                          <p:cTn id="18" fill="hold">
                            <p:stCondLst>
                              <p:cond delay="1650"/>
                            </p:stCondLst>
                            <p:childTnLst>
                              <p:par>
                                <p:cTn id="19" presetID="53" presetClass="entr" presetSubtype="16" fill="hold" nodeType="after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p:cTn id="21" dur="500" fill="hold"/>
                                        <p:tgtEl>
                                          <p:spTgt spid="20"/>
                                        </p:tgtEl>
                                        <p:attrNameLst>
                                          <p:attrName>ppt_w</p:attrName>
                                        </p:attrNameLst>
                                      </p:cBhvr>
                                      <p:tavLst>
                                        <p:tav tm="0">
                                          <p:val>
                                            <p:fltVal val="0"/>
                                          </p:val>
                                        </p:tav>
                                        <p:tav tm="100000">
                                          <p:val>
                                            <p:strVal val="#ppt_w"/>
                                          </p:val>
                                        </p:tav>
                                      </p:tavLst>
                                    </p:anim>
                                    <p:anim calcmode="lin" valueType="num">
                                      <p:cBhvr>
                                        <p:cTn id="22" dur="500" fill="hold"/>
                                        <p:tgtEl>
                                          <p:spTgt spid="20"/>
                                        </p:tgtEl>
                                        <p:attrNameLst>
                                          <p:attrName>ppt_h</p:attrName>
                                        </p:attrNameLst>
                                      </p:cBhvr>
                                      <p:tavLst>
                                        <p:tav tm="0">
                                          <p:val>
                                            <p:fltVal val="0"/>
                                          </p:val>
                                        </p:tav>
                                        <p:tav tm="100000">
                                          <p:val>
                                            <p:strVal val="#ppt_h"/>
                                          </p:val>
                                        </p:tav>
                                      </p:tavLst>
                                    </p:anim>
                                    <p:animEffect transition="in" filter="fade">
                                      <p:cBhvr>
                                        <p:cTn id="23" dur="500"/>
                                        <p:tgtEl>
                                          <p:spTgt spid="20"/>
                                        </p:tgtEl>
                                      </p:cBhvr>
                                    </p:animEffect>
                                  </p:childTnLst>
                                </p:cTn>
                              </p:par>
                              <p:par>
                                <p:cTn id="24" presetID="53" presetClass="entr" presetSubtype="16" fill="hold" nodeType="withEffect">
                                  <p:stCondLst>
                                    <p:cond delay="500"/>
                                  </p:stCondLst>
                                  <p:childTnLst>
                                    <p:set>
                                      <p:cBhvr>
                                        <p:cTn id="25" dur="1" fill="hold">
                                          <p:stCondLst>
                                            <p:cond delay="0"/>
                                          </p:stCondLst>
                                        </p:cTn>
                                        <p:tgtEl>
                                          <p:spTgt spid="23"/>
                                        </p:tgtEl>
                                        <p:attrNameLst>
                                          <p:attrName>style.visibility</p:attrName>
                                        </p:attrNameLst>
                                      </p:cBhvr>
                                      <p:to>
                                        <p:strVal val="visible"/>
                                      </p:to>
                                    </p:set>
                                    <p:anim calcmode="lin" valueType="num">
                                      <p:cBhvr>
                                        <p:cTn id="26" dur="500" fill="hold"/>
                                        <p:tgtEl>
                                          <p:spTgt spid="23"/>
                                        </p:tgtEl>
                                        <p:attrNameLst>
                                          <p:attrName>ppt_w</p:attrName>
                                        </p:attrNameLst>
                                      </p:cBhvr>
                                      <p:tavLst>
                                        <p:tav tm="0">
                                          <p:val>
                                            <p:fltVal val="0"/>
                                          </p:val>
                                        </p:tav>
                                        <p:tav tm="100000">
                                          <p:val>
                                            <p:strVal val="#ppt_w"/>
                                          </p:val>
                                        </p:tav>
                                      </p:tavLst>
                                    </p:anim>
                                    <p:anim calcmode="lin" valueType="num">
                                      <p:cBhvr>
                                        <p:cTn id="27" dur="500" fill="hold"/>
                                        <p:tgtEl>
                                          <p:spTgt spid="23"/>
                                        </p:tgtEl>
                                        <p:attrNameLst>
                                          <p:attrName>ppt_h</p:attrName>
                                        </p:attrNameLst>
                                      </p:cBhvr>
                                      <p:tavLst>
                                        <p:tav tm="0">
                                          <p:val>
                                            <p:fltVal val="0"/>
                                          </p:val>
                                        </p:tav>
                                        <p:tav tm="100000">
                                          <p:val>
                                            <p:strVal val="#ppt_h"/>
                                          </p:val>
                                        </p:tav>
                                      </p:tavLst>
                                    </p:anim>
                                    <p:animEffect transition="in" filter="fade">
                                      <p:cBhvr>
                                        <p:cTn id="28" dur="500"/>
                                        <p:tgtEl>
                                          <p:spTgt spid="23"/>
                                        </p:tgtEl>
                                      </p:cBhvr>
                                    </p:animEffect>
                                  </p:childTnLst>
                                </p:cTn>
                              </p:par>
                              <p:par>
                                <p:cTn id="29" presetID="53" presetClass="entr" presetSubtype="16" fill="hold" nodeType="withEffect">
                                  <p:stCondLst>
                                    <p:cond delay="1000"/>
                                  </p:stCondLst>
                                  <p:childTnLst>
                                    <p:set>
                                      <p:cBhvr>
                                        <p:cTn id="30" dur="1" fill="hold">
                                          <p:stCondLst>
                                            <p:cond delay="0"/>
                                          </p:stCondLst>
                                        </p:cTn>
                                        <p:tgtEl>
                                          <p:spTgt spid="26"/>
                                        </p:tgtEl>
                                        <p:attrNameLst>
                                          <p:attrName>style.visibility</p:attrName>
                                        </p:attrNameLst>
                                      </p:cBhvr>
                                      <p:to>
                                        <p:strVal val="visible"/>
                                      </p:to>
                                    </p:set>
                                    <p:anim calcmode="lin" valueType="num">
                                      <p:cBhvr>
                                        <p:cTn id="31" dur="500" fill="hold"/>
                                        <p:tgtEl>
                                          <p:spTgt spid="26"/>
                                        </p:tgtEl>
                                        <p:attrNameLst>
                                          <p:attrName>ppt_w</p:attrName>
                                        </p:attrNameLst>
                                      </p:cBhvr>
                                      <p:tavLst>
                                        <p:tav tm="0">
                                          <p:val>
                                            <p:fltVal val="0"/>
                                          </p:val>
                                        </p:tav>
                                        <p:tav tm="100000">
                                          <p:val>
                                            <p:strVal val="#ppt_w"/>
                                          </p:val>
                                        </p:tav>
                                      </p:tavLst>
                                    </p:anim>
                                    <p:anim calcmode="lin" valueType="num">
                                      <p:cBhvr>
                                        <p:cTn id="32" dur="500" fill="hold"/>
                                        <p:tgtEl>
                                          <p:spTgt spid="26"/>
                                        </p:tgtEl>
                                        <p:attrNameLst>
                                          <p:attrName>ppt_h</p:attrName>
                                        </p:attrNameLst>
                                      </p:cBhvr>
                                      <p:tavLst>
                                        <p:tav tm="0">
                                          <p:val>
                                            <p:fltVal val="0"/>
                                          </p:val>
                                        </p:tav>
                                        <p:tav tm="100000">
                                          <p:val>
                                            <p:strVal val="#ppt_h"/>
                                          </p:val>
                                        </p:tav>
                                      </p:tavLst>
                                    </p:anim>
                                    <p:animEffect transition="in" filter="fade">
                                      <p:cBhvr>
                                        <p:cTn id="3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rotWithShape="1">
          <a:blip r:embed="rId3" cstate="screen"/>
          <a:srcRect r="1773"/>
          <a:stretch>
            <a:fillRect/>
          </a:stretch>
        </p:blipFill>
        <p:spPr>
          <a:xfrm>
            <a:off x="-11511" y="3927336"/>
            <a:ext cx="12203511" cy="3004447"/>
          </a:xfrm>
          <a:prstGeom prst="rect">
            <a:avLst/>
          </a:prstGeom>
        </p:spPr>
      </p:pic>
      <p:pic>
        <p:nvPicPr>
          <p:cNvPr id="20" name="图片 19"/>
          <p:cNvPicPr>
            <a:picLocks noChangeAspect="1"/>
          </p:cNvPicPr>
          <p:nvPr/>
        </p:nvPicPr>
        <p:blipFill rotWithShape="1">
          <a:blip r:embed="rId4" cstate="screen"/>
          <a:srcRect l="1020" b="5828"/>
          <a:stretch>
            <a:fillRect/>
          </a:stretch>
        </p:blipFill>
        <p:spPr>
          <a:xfrm>
            <a:off x="28241" y="4782626"/>
            <a:ext cx="12188826" cy="2149157"/>
          </a:xfrm>
          <a:prstGeom prst="rect">
            <a:avLst/>
          </a:prstGeom>
        </p:spPr>
      </p:pic>
      <p:pic>
        <p:nvPicPr>
          <p:cNvPr id="21" name="图片 20"/>
          <p:cNvPicPr>
            <a:picLocks noChangeAspect="1"/>
          </p:cNvPicPr>
          <p:nvPr/>
        </p:nvPicPr>
        <p:blipFill rotWithShape="1">
          <a:blip r:embed="rId5" cstate="screen"/>
          <a:srcRect/>
          <a:stretch>
            <a:fillRect/>
          </a:stretch>
        </p:blipFill>
        <p:spPr>
          <a:xfrm>
            <a:off x="344495" y="4204133"/>
            <a:ext cx="11936455" cy="2786205"/>
          </a:xfrm>
          <a:prstGeom prst="rect">
            <a:avLst/>
          </a:prstGeom>
        </p:spPr>
      </p:pic>
      <p:pic>
        <p:nvPicPr>
          <p:cNvPr id="15" name="图片 14"/>
          <p:cNvPicPr>
            <a:picLocks noChangeAspect="1"/>
          </p:cNvPicPr>
          <p:nvPr/>
        </p:nvPicPr>
        <p:blipFill>
          <a:blip r:embed="rId6" cstate="screen"/>
          <a:stretch>
            <a:fillRect/>
          </a:stretch>
        </p:blipFill>
        <p:spPr>
          <a:xfrm>
            <a:off x="28241" y="2844921"/>
            <a:ext cx="810409" cy="956924"/>
          </a:xfrm>
          <a:prstGeom prst="rect">
            <a:avLst/>
          </a:prstGeom>
        </p:spPr>
      </p:pic>
      <p:pic>
        <p:nvPicPr>
          <p:cNvPr id="16" name="图片 15"/>
          <p:cNvPicPr>
            <a:picLocks noChangeAspect="1"/>
          </p:cNvPicPr>
          <p:nvPr/>
        </p:nvPicPr>
        <p:blipFill>
          <a:blip r:embed="rId7"/>
          <a:stretch>
            <a:fillRect/>
          </a:stretch>
        </p:blipFill>
        <p:spPr>
          <a:xfrm>
            <a:off x="1118804" y="295458"/>
            <a:ext cx="1525010" cy="2729768"/>
          </a:xfrm>
          <a:prstGeom prst="rect">
            <a:avLst/>
          </a:prstGeom>
        </p:spPr>
      </p:pic>
      <p:sp>
        <p:nvSpPr>
          <p:cNvPr id="8" name="TextBox 7"/>
          <p:cNvSpPr txBox="1"/>
          <p:nvPr/>
        </p:nvSpPr>
        <p:spPr>
          <a:xfrm>
            <a:off x="1846223" y="998622"/>
            <a:ext cx="10345777" cy="1323439"/>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rPr>
              <a:t>Hẹn</a:t>
            </a:r>
            <a:r>
              <a:rPr kumimoji="0" lang="en-US" sz="8000" b="1" i="0" u="none" strike="noStrike" kern="1200" cap="none" spc="0" normalizeH="0" baseline="0" noProof="0" dirty="0">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rPr>
              <a:t> </a:t>
            </a:r>
            <a:r>
              <a:rPr kumimoji="0" lang="en-US" sz="8000" b="1" i="0" u="none" strike="noStrike" kern="1200" cap="none" spc="0" normalizeH="0" baseline="0" noProof="0" dirty="0" err="1">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rPr>
              <a:t>gặp</a:t>
            </a:r>
            <a:r>
              <a:rPr kumimoji="0" lang="en-US" sz="8000" b="1" i="0" u="none" strike="noStrike" kern="1200" cap="none" spc="0" normalizeH="0" baseline="0" noProof="0" dirty="0">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rPr>
              <a:t> </a:t>
            </a:r>
            <a:r>
              <a:rPr kumimoji="0" lang="en-US" sz="8000" b="1" i="0" u="none" strike="noStrike" kern="1200" cap="none" spc="0" normalizeH="0" baseline="0" noProof="0" dirty="0" err="1">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rPr>
              <a:t>lại</a:t>
            </a:r>
            <a:r>
              <a:rPr kumimoji="0" lang="en-US" sz="8000" b="1" i="0" u="none" strike="noStrike" kern="1200" cap="none" spc="0" normalizeH="0" baseline="0" noProof="0" dirty="0">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rPr>
              <a:t> </a:t>
            </a:r>
            <a:r>
              <a:rPr kumimoji="0" lang="en-US" sz="8000" b="1" i="0" u="none" strike="noStrike" kern="1200" cap="none" spc="0" normalizeH="0" baseline="0" noProof="0" dirty="0" err="1">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rPr>
              <a:t>các</a:t>
            </a:r>
            <a:r>
              <a:rPr kumimoji="0" lang="en-US" sz="8000" b="1" i="0" u="none" strike="noStrike" kern="1200" cap="none" spc="0" normalizeH="0" baseline="0" noProof="0" dirty="0">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rPr>
              <a:t> </a:t>
            </a:r>
            <a:r>
              <a:rPr kumimoji="0" lang="en-US" sz="8000" b="1" i="0" u="none" strike="noStrike" kern="1200" cap="none" spc="0" normalizeH="0" baseline="0" noProof="0" dirty="0" err="1">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rPr>
              <a:t>em</a:t>
            </a:r>
            <a:endParaRPr kumimoji="0" lang="en-US" sz="8000" b="1" i="0" u="none" strike="noStrike" kern="1200" cap="none" spc="0" normalizeH="0" baseline="0" noProof="0" dirty="0">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1000"/>
                                        <p:tgtEl>
                                          <p:spTgt spid="21"/>
                                        </p:tgtEl>
                                      </p:cBhvr>
                                    </p:animEffect>
                                    <p:anim calcmode="lin" valueType="num">
                                      <p:cBhvr>
                                        <p:cTn id="19" dur="1000" fill="hold"/>
                                        <p:tgtEl>
                                          <p:spTgt spid="21"/>
                                        </p:tgtEl>
                                        <p:attrNameLst>
                                          <p:attrName>ppt_x</p:attrName>
                                        </p:attrNameLst>
                                      </p:cBhvr>
                                      <p:tavLst>
                                        <p:tav tm="0">
                                          <p:val>
                                            <p:strVal val="#ppt_x"/>
                                          </p:val>
                                        </p:tav>
                                        <p:tav tm="100000">
                                          <p:val>
                                            <p:strVal val="#ppt_x"/>
                                          </p:val>
                                        </p:tav>
                                      </p:tavLst>
                                    </p:anim>
                                    <p:anim calcmode="lin" valueType="num">
                                      <p:cBhvr>
                                        <p:cTn id="20" dur="1000" fill="hold"/>
                                        <p:tgtEl>
                                          <p:spTgt spid="21"/>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22" presetClass="entr" presetSubtype="4"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750"/>
                                        <p:tgtEl>
                                          <p:spTgt spid="16"/>
                                        </p:tgtEl>
                                      </p:cBhvr>
                                    </p:animEffect>
                                  </p:childTnLst>
                                </p:cTn>
                              </p:par>
                            </p:childTnLst>
                          </p:cTn>
                        </p:par>
                        <p:par>
                          <p:cTn id="25" fill="hold">
                            <p:stCondLst>
                              <p:cond delay="3000"/>
                            </p:stCondLst>
                            <p:childTnLst>
                              <p:par>
                                <p:cTn id="26" presetID="42" presetClass="entr" presetSubtype="0"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750"/>
                                        <p:tgtEl>
                                          <p:spTgt spid="15"/>
                                        </p:tgtEl>
                                      </p:cBhvr>
                                    </p:animEffect>
                                    <p:anim calcmode="lin" valueType="num">
                                      <p:cBhvr>
                                        <p:cTn id="29" dur="750" fill="hold"/>
                                        <p:tgtEl>
                                          <p:spTgt spid="15"/>
                                        </p:tgtEl>
                                        <p:attrNameLst>
                                          <p:attrName>ppt_x</p:attrName>
                                        </p:attrNameLst>
                                      </p:cBhvr>
                                      <p:tavLst>
                                        <p:tav tm="0">
                                          <p:val>
                                            <p:strVal val="#ppt_x"/>
                                          </p:val>
                                        </p:tav>
                                        <p:tav tm="100000">
                                          <p:val>
                                            <p:strVal val="#ppt_x"/>
                                          </p:val>
                                        </p:tav>
                                      </p:tavLst>
                                    </p:anim>
                                    <p:anim calcmode="lin" valueType="num">
                                      <p:cBhvr>
                                        <p:cTn id="30" dur="75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barn(inVertical)">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sp>
        <p:nvSpPr>
          <p:cNvPr id="15" name="TextBox 4"/>
          <p:cNvSpPr txBox="1"/>
          <p:nvPr/>
        </p:nvSpPr>
        <p:spPr>
          <a:xfrm>
            <a:off x="2891179" y="2663773"/>
            <a:ext cx="6409640" cy="1938992"/>
          </a:xfrm>
          <a:prstGeom prst="rect">
            <a:avLst/>
          </a:prstGeom>
          <a:noFill/>
        </p:spPr>
        <p:txBody>
          <a:bodyPr wrap="none" rtlCol="0">
            <a:spAutoFit/>
          </a:bodyPr>
          <a:lstStyle/>
          <a:p>
            <a:pPr lvl="0" algn="ctr" defTabSz="914217">
              <a:defRPr/>
            </a:pPr>
            <a:r>
              <a:rPr lang="en-US" altLang="zh-CN" sz="6000" b="1"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ÔN </a:t>
            </a:r>
            <a:r>
              <a:rPr lang="en-US" altLang="zh-CN" sz="6000" b="1">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TẬP HỌC </a:t>
            </a:r>
            <a:r>
              <a:rPr lang="en-US" altLang="zh-CN" sz="6000" b="1"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KÌ I</a:t>
            </a:r>
          </a:p>
          <a:p>
            <a:pPr lvl="0" algn="ctr" defTabSz="914217">
              <a:defRPr/>
            </a:pPr>
            <a:r>
              <a:rPr lang="en-US" altLang="zh-CN" sz="6000" b="1"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 TIẾT 6 – 7 )</a:t>
            </a:r>
            <a:endParaRPr kumimoji="0" lang="en-US" altLang="zh-CN" sz="6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4" name="Group 3">
            <a:extLst>
              <a:ext uri="{FF2B5EF4-FFF2-40B4-BE49-F238E27FC236}">
                <a16:creationId xmlns:a16="http://schemas.microsoft.com/office/drawing/2014/main" id="{CDADE97B-28E6-4468-9200-4A0C2CD8684B}"/>
              </a:ext>
            </a:extLst>
          </p:cNvPr>
          <p:cNvGrpSpPr/>
          <p:nvPr/>
        </p:nvGrpSpPr>
        <p:grpSpPr>
          <a:xfrm>
            <a:off x="4296291" y="810756"/>
            <a:ext cx="3651572" cy="1935134"/>
            <a:chOff x="4244100" y="605635"/>
            <a:chExt cx="3651572" cy="1935134"/>
          </a:xfrm>
        </p:grpSpPr>
        <p:grpSp>
          <p:nvGrpSpPr>
            <p:cNvPr id="5" name="组合 53">
              <a:extLst>
                <a:ext uri="{FF2B5EF4-FFF2-40B4-BE49-F238E27FC236}">
                  <a16:creationId xmlns:a16="http://schemas.microsoft.com/office/drawing/2014/main" id="{C382F35E-4F78-469C-9A61-E9609CB561C3}"/>
                </a:ext>
              </a:extLst>
            </p:cNvPr>
            <p:cNvGrpSpPr/>
            <p:nvPr/>
          </p:nvGrpSpPr>
          <p:grpSpPr>
            <a:xfrm>
              <a:off x="4244100" y="605635"/>
              <a:ext cx="3529523" cy="1739137"/>
              <a:chOff x="9564105" y="-41534"/>
              <a:chExt cx="1942865" cy="1411513"/>
            </a:xfrm>
          </p:grpSpPr>
          <p:sp>
            <p:nvSpPr>
              <p:cNvPr id="7" name="圆角矩形 46">
                <a:extLst>
                  <a:ext uri="{FF2B5EF4-FFF2-40B4-BE49-F238E27FC236}">
                    <a16:creationId xmlns:a16="http://schemas.microsoft.com/office/drawing/2014/main" id="{58C3A2DA-4BBF-4FA0-9AB1-5CBE65897095}"/>
                  </a:ext>
                </a:extLst>
              </p:cNvPr>
              <p:cNvSpPr/>
              <p:nvPr/>
            </p:nvSpPr>
            <p:spPr>
              <a:xfrm>
                <a:off x="9564105" y="608375"/>
                <a:ext cx="1942865" cy="761604"/>
              </a:xfrm>
              <a:prstGeom prst="roundRect">
                <a:avLst>
                  <a:gd name="adj" fmla="val 9069"/>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47">
                <a:extLst>
                  <a:ext uri="{FF2B5EF4-FFF2-40B4-BE49-F238E27FC236}">
                    <a16:creationId xmlns:a16="http://schemas.microsoft.com/office/drawing/2014/main" id="{66D7A3DC-0032-41C3-80B7-72F56407E8E6}"/>
                  </a:ext>
                </a:extLst>
              </p:cNvPr>
              <p:cNvGrpSpPr/>
              <p:nvPr/>
            </p:nvGrpSpPr>
            <p:grpSpPr>
              <a:xfrm>
                <a:off x="9932705" y="-41534"/>
                <a:ext cx="131459" cy="696270"/>
                <a:chOff x="2258684" y="533582"/>
                <a:chExt cx="303045" cy="1605072"/>
              </a:xfrm>
              <a:effectLst/>
            </p:grpSpPr>
            <p:pic>
              <p:nvPicPr>
                <p:cNvPr id="12" name="图片 51">
                  <a:extLst>
                    <a:ext uri="{FF2B5EF4-FFF2-40B4-BE49-F238E27FC236}">
                      <a16:creationId xmlns:a16="http://schemas.microsoft.com/office/drawing/2014/main" id="{72981071-BDF7-4B60-B347-16A40E461E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58684" y="1779662"/>
                  <a:ext cx="303045" cy="358992"/>
                </a:xfrm>
                <a:prstGeom prst="rect">
                  <a:avLst/>
                </a:prstGeom>
                <a:effectLst>
                  <a:outerShdw blurRad="50800" dist="38100" dir="5400000" algn="t" rotWithShape="0">
                    <a:prstClr val="black">
                      <a:alpha val="40000"/>
                    </a:prstClr>
                  </a:outerShdw>
                </a:effectLst>
              </p:spPr>
            </p:pic>
            <p:cxnSp>
              <p:nvCxnSpPr>
                <p:cNvPr id="13" name="直接连接符 52">
                  <a:extLst>
                    <a:ext uri="{FF2B5EF4-FFF2-40B4-BE49-F238E27FC236}">
                      <a16:creationId xmlns:a16="http://schemas.microsoft.com/office/drawing/2014/main" id="{507D7B18-DAC8-4373-A16F-02F8D3B9500F}"/>
                    </a:ext>
                  </a:extLst>
                </p:cNvPr>
                <p:cNvCxnSpPr>
                  <a:cxnSpLocks/>
                </p:cNvCxnSpPr>
                <p:nvPr/>
              </p:nvCxnSpPr>
              <p:spPr>
                <a:xfrm>
                  <a:off x="2397629" y="533582"/>
                  <a:ext cx="0" cy="1274576"/>
                </a:xfrm>
                <a:prstGeom prst="line">
                  <a:avLst/>
                </a:prstGeom>
                <a:ln w="6350">
                  <a:solidFill>
                    <a:srgbClr val="3C3B37"/>
                  </a:solidFill>
                </a:ln>
                <a:effectLst>
                  <a:outerShdw blurRad="508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9" name="组合 48">
                <a:extLst>
                  <a:ext uri="{FF2B5EF4-FFF2-40B4-BE49-F238E27FC236}">
                    <a16:creationId xmlns:a16="http://schemas.microsoft.com/office/drawing/2014/main" id="{846C0143-EB8A-442C-A91E-219A5133B633}"/>
                  </a:ext>
                </a:extLst>
              </p:cNvPr>
              <p:cNvGrpSpPr/>
              <p:nvPr/>
            </p:nvGrpSpPr>
            <p:grpSpPr>
              <a:xfrm>
                <a:off x="11076315" y="-41534"/>
                <a:ext cx="131459" cy="696270"/>
                <a:chOff x="2279650" y="533582"/>
                <a:chExt cx="303045" cy="1605072"/>
              </a:xfrm>
              <a:effectLst/>
            </p:grpSpPr>
            <p:pic>
              <p:nvPicPr>
                <p:cNvPr id="10" name="图片 49">
                  <a:extLst>
                    <a:ext uri="{FF2B5EF4-FFF2-40B4-BE49-F238E27FC236}">
                      <a16:creationId xmlns:a16="http://schemas.microsoft.com/office/drawing/2014/main" id="{0E3A78FB-F483-4EDE-89F6-BEE9F76E38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9650" y="1779662"/>
                  <a:ext cx="303045" cy="358992"/>
                </a:xfrm>
                <a:prstGeom prst="rect">
                  <a:avLst/>
                </a:prstGeom>
                <a:effectLst>
                  <a:outerShdw blurRad="50800" dist="38100" dir="5400000" algn="t" rotWithShape="0">
                    <a:prstClr val="black">
                      <a:alpha val="40000"/>
                    </a:prstClr>
                  </a:outerShdw>
                </a:effectLst>
              </p:spPr>
            </p:pic>
            <p:cxnSp>
              <p:nvCxnSpPr>
                <p:cNvPr id="11" name="直接连接符 50">
                  <a:extLst>
                    <a:ext uri="{FF2B5EF4-FFF2-40B4-BE49-F238E27FC236}">
                      <a16:creationId xmlns:a16="http://schemas.microsoft.com/office/drawing/2014/main" id="{17587443-FC21-4A8C-9266-76125771DF07}"/>
                    </a:ext>
                  </a:extLst>
                </p:cNvPr>
                <p:cNvCxnSpPr>
                  <a:cxnSpLocks/>
                </p:cNvCxnSpPr>
                <p:nvPr/>
              </p:nvCxnSpPr>
              <p:spPr>
                <a:xfrm flipH="1">
                  <a:off x="2416063" y="533582"/>
                  <a:ext cx="15109" cy="1274576"/>
                </a:xfrm>
                <a:prstGeom prst="line">
                  <a:avLst/>
                </a:prstGeom>
                <a:ln w="6350">
                  <a:solidFill>
                    <a:srgbClr val="3C3B37"/>
                  </a:solidFill>
                </a:ln>
                <a:effectLst>
                  <a:outerShdw blurRad="508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pic>
          <p:nvPicPr>
            <p:cNvPr id="6" name="Picture 5" descr="Logo&#10;&#10;Description automatically generated">
              <a:extLst>
                <a:ext uri="{FF2B5EF4-FFF2-40B4-BE49-F238E27FC236}">
                  <a16:creationId xmlns:a16="http://schemas.microsoft.com/office/drawing/2014/main" id="{00586D7D-76F0-408D-B40D-C647CC84662A}"/>
                </a:ext>
              </a:extLst>
            </p:cNvPr>
            <p:cNvPicPr>
              <a:picLocks noChangeAspect="1"/>
            </p:cNvPicPr>
            <p:nvPr/>
          </p:nvPicPr>
          <p:blipFill>
            <a:blip r:embed="rId5" cstate="print">
              <a:extLst>
                <a:ext uri="{BEBA8EAE-BF5A-486C-A8C5-ECC9F3942E4B}">
                  <a14:imgProps xmlns:a14="http://schemas.microsoft.com/office/drawing/2010/main">
                    <a14:imgLayer r:embed="rId6">
                      <a14:imgEffect>
                        <a14:saturation sat="4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4296328" y="1324947"/>
              <a:ext cx="3599344" cy="1215822"/>
            </a:xfrm>
            <a:prstGeom prst="rect">
              <a:avLst/>
            </a:prstGeom>
          </p:spPr>
        </p:pic>
      </p:grpSp>
      <p:grpSp>
        <p:nvGrpSpPr>
          <p:cNvPr id="16" name="Group 15">
            <a:extLst>
              <a:ext uri="{FF2B5EF4-FFF2-40B4-BE49-F238E27FC236}">
                <a16:creationId xmlns:a16="http://schemas.microsoft.com/office/drawing/2014/main" id="{539C0FAC-CAE0-4B57-A6F3-C11204CD6DF8}"/>
              </a:ext>
            </a:extLst>
          </p:cNvPr>
          <p:cNvGrpSpPr/>
          <p:nvPr/>
        </p:nvGrpSpPr>
        <p:grpSpPr>
          <a:xfrm>
            <a:off x="2738506" y="669391"/>
            <a:ext cx="6843940" cy="758129"/>
            <a:chOff x="2873170" y="343910"/>
            <a:chExt cx="4312010" cy="1280575"/>
          </a:xfrm>
        </p:grpSpPr>
        <p:sp>
          <p:nvSpPr>
            <p:cNvPr id="17" name="îṥḷíďê">
              <a:extLst>
                <a:ext uri="{FF2B5EF4-FFF2-40B4-BE49-F238E27FC236}">
                  <a16:creationId xmlns:a16="http://schemas.microsoft.com/office/drawing/2014/main" id="{5A90488E-3697-4C8E-AFCA-94127D9E6018}"/>
                </a:ext>
              </a:extLst>
            </p:cNvPr>
            <p:cNvSpPr/>
            <p:nvPr/>
          </p:nvSpPr>
          <p:spPr bwMode="auto">
            <a:xfrm>
              <a:off x="2873170" y="343910"/>
              <a:ext cx="4312010" cy="1280575"/>
            </a:xfrm>
            <a:prstGeom prst="roundRect">
              <a:avLst>
                <a:gd name="adj" fmla="val 50000"/>
              </a:avLst>
            </a:prstGeom>
            <a:solidFill>
              <a:schemeClr val="bg1"/>
            </a:solidFill>
            <a:ln w="53975" cap="rnd" cmpd="thickThin">
              <a:solidFill>
                <a:srgbClr val="7A4E48"/>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050" dirty="0"/>
            </a:p>
          </p:txBody>
        </p:sp>
        <p:sp>
          <p:nvSpPr>
            <p:cNvPr id="18" name="Google Shape;5317;p41">
              <a:extLst>
                <a:ext uri="{FF2B5EF4-FFF2-40B4-BE49-F238E27FC236}">
                  <a16:creationId xmlns:a16="http://schemas.microsoft.com/office/drawing/2014/main" id="{F3C5D1DB-D233-4C43-B2A7-14DA35A191BF}"/>
                </a:ext>
              </a:extLst>
            </p:cNvPr>
            <p:cNvSpPr txBox="1">
              <a:spLocks/>
            </p:cNvSpPr>
            <p:nvPr/>
          </p:nvSpPr>
          <p:spPr>
            <a:xfrm>
              <a:off x="3297689" y="440029"/>
              <a:ext cx="3646558" cy="100405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algn="l" defTabSz="685800">
                <a:buClr>
                  <a:prstClr val="black"/>
                </a:buClr>
              </a:pPr>
              <a:r>
                <a:rPr lang="vi-VN" sz="3600" b="0" dirty="0">
                  <a:solidFill>
                    <a:schemeClr val="tx1"/>
                  </a:solidFill>
                  <a:latin typeface="Calibri" panose="020F0502020204030204" pitchFamily="34" charset="0"/>
                  <a:cs typeface="Calibri" panose="020F0502020204030204" pitchFamily="34" charset="0"/>
                </a:rPr>
                <a:t>Thứ ... ngày ... tháng ... năm...</a:t>
              </a:r>
              <a:endParaRPr lang="en-US" sz="3600" b="0" dirty="0">
                <a:solidFill>
                  <a:schemeClr val="tx1"/>
                </a:solidFill>
                <a:latin typeface="Calibri" panose="020F0502020204030204" pitchFamily="34" charset="0"/>
                <a:cs typeface="Calibri" panose="020F050202020403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750"/>
                                        <p:tgtEl>
                                          <p:spTgt spid="14"/>
                                        </p:tgtEl>
                                      </p:cBhvr>
                                    </p:animEffect>
                                  </p:childTnLst>
                                </p:cTn>
                              </p:par>
                            </p:childTnLst>
                          </p:cTn>
                        </p:par>
                        <p:par>
                          <p:cTn id="8" fill="hold">
                            <p:stCondLst>
                              <p:cond delay="750"/>
                            </p:stCondLst>
                            <p:childTnLst>
                              <p:par>
                                <p:cTn id="9" presetID="42"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1000"/>
                                        <p:tgtEl>
                                          <p:spTgt spid="15"/>
                                        </p:tgtEl>
                                      </p:cBhvr>
                                    </p:animEffect>
                                    <p:anim calcmode="lin" valueType="num">
                                      <p:cBhvr>
                                        <p:cTn id="12" dur="1000" fill="hold"/>
                                        <p:tgtEl>
                                          <p:spTgt spid="15"/>
                                        </p:tgtEl>
                                        <p:attrNameLst>
                                          <p:attrName>ppt_x</p:attrName>
                                        </p:attrNameLst>
                                      </p:cBhvr>
                                      <p:tavLst>
                                        <p:tav tm="0">
                                          <p:val>
                                            <p:strVal val="#ppt_x"/>
                                          </p:val>
                                        </p:tav>
                                        <p:tav tm="100000">
                                          <p:val>
                                            <p:strVal val="#ppt_x"/>
                                          </p:val>
                                        </p:tav>
                                      </p:tavLst>
                                    </p:anim>
                                    <p:anim calcmode="lin" valueType="num">
                                      <p:cBhvr>
                                        <p:cTn id="13" dur="1000" fill="hold"/>
                                        <p:tgtEl>
                                          <p:spTgt spid="15"/>
                                        </p:tgtEl>
                                        <p:attrNameLst>
                                          <p:attrName>ppt_y</p:attrName>
                                        </p:attrNameLst>
                                      </p:cBhvr>
                                      <p:tavLst>
                                        <p:tav tm="0">
                                          <p:val>
                                            <p:strVal val="#ppt_y+.1"/>
                                          </p:val>
                                        </p:tav>
                                        <p:tav tm="100000">
                                          <p:val>
                                            <p:strVal val="#ppt_y"/>
                                          </p:val>
                                        </p:tav>
                                      </p:tavLst>
                                    </p:anim>
                                  </p:childTnLst>
                                </p:cTn>
                              </p:par>
                              <p:par>
                                <p:cTn id="14" presetID="53" presetClass="entr" presetSubtype="16"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500" fill="hold"/>
                                        <p:tgtEl>
                                          <p:spTgt spid="16"/>
                                        </p:tgtEl>
                                        <p:attrNameLst>
                                          <p:attrName>ppt_w</p:attrName>
                                        </p:attrNameLst>
                                      </p:cBhvr>
                                      <p:tavLst>
                                        <p:tav tm="0">
                                          <p:val>
                                            <p:fltVal val="0"/>
                                          </p:val>
                                        </p:tav>
                                        <p:tav tm="100000">
                                          <p:val>
                                            <p:strVal val="#ppt_w"/>
                                          </p:val>
                                        </p:tav>
                                      </p:tavLst>
                                    </p:anim>
                                    <p:anim calcmode="lin" valueType="num">
                                      <p:cBhvr>
                                        <p:cTn id="17" dur="500" fill="hold"/>
                                        <p:tgtEl>
                                          <p:spTgt spid="16"/>
                                        </p:tgtEl>
                                        <p:attrNameLst>
                                          <p:attrName>ppt_h</p:attrName>
                                        </p:attrNameLst>
                                      </p:cBhvr>
                                      <p:tavLst>
                                        <p:tav tm="0">
                                          <p:val>
                                            <p:fltVal val="0"/>
                                          </p:val>
                                        </p:tav>
                                        <p:tav tm="100000">
                                          <p:val>
                                            <p:strVal val="#ppt_h"/>
                                          </p:val>
                                        </p:tav>
                                      </p:tavLst>
                                    </p:anim>
                                    <p:animEffect transition="in" filter="fade">
                                      <p:cBhvr>
                                        <p:cTn id="18" dur="500"/>
                                        <p:tgtEl>
                                          <p:spTgt spid="16"/>
                                        </p:tgtEl>
                                      </p:cBhvr>
                                    </p:animEffect>
                                  </p:childTnLst>
                                </p:cTn>
                              </p:par>
                            </p:childTnLst>
                          </p:cTn>
                        </p:par>
                        <p:par>
                          <p:cTn id="19" fill="hold">
                            <p:stCondLst>
                              <p:cond delay="1750"/>
                            </p:stCondLst>
                            <p:childTnLst>
                              <p:par>
                                <p:cTn id="20" presetID="22" presetClass="entr" presetSubtype="1"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up)">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E7C73A4-796D-994F-9362-C7FA7877F8D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82657" y="0"/>
            <a:ext cx="7556500" cy="4241800"/>
          </a:xfrm>
          <a:prstGeom prst="rect">
            <a:avLst/>
          </a:prstGeom>
        </p:spPr>
      </p:pic>
      <p:sp>
        <p:nvSpPr>
          <p:cNvPr id="16" name="TextBox 15">
            <a:extLst>
              <a:ext uri="{FF2B5EF4-FFF2-40B4-BE49-F238E27FC236}">
                <a16:creationId xmlns:a16="http://schemas.microsoft.com/office/drawing/2014/main" id="{5D978843-FFF4-4E0D-A4B7-49C55FF85D27}"/>
              </a:ext>
            </a:extLst>
          </p:cNvPr>
          <p:cNvSpPr txBox="1"/>
          <p:nvPr/>
        </p:nvSpPr>
        <p:spPr>
          <a:xfrm>
            <a:off x="2352532" y="1307452"/>
            <a:ext cx="701675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A. </a:t>
            </a:r>
            <a:r>
              <a:rPr kumimoji="0" lang="en-US" sz="8000" b="1" i="0" u="none" strike="noStrike" kern="1200" cap="none" spc="0" normalizeH="0" baseline="0" noProof="0" dirty="0" err="1">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Đọc</a:t>
            </a:r>
            <a:endParaRPr kumimoji="0" lang="en-US" sz="8800" b="1" i="0" u="none" strike="noStrike" kern="1200" cap="none" spc="0" normalizeH="0" baseline="0" noProof="0" dirty="0">
              <a:ln w="22225">
                <a:solidFill>
                  <a:srgbClr val="7030A0"/>
                </a:solidFill>
                <a:prstDash val="solid"/>
              </a:ln>
              <a:solidFill>
                <a:srgbClr val="FFFF00"/>
              </a:solidFill>
              <a:effectLst>
                <a:glow rad="228600">
                  <a:srgbClr val="70AD47">
                    <a:satMod val="175000"/>
                    <a:alpha val="40000"/>
                  </a:srgbClr>
                </a:glow>
              </a:effectLst>
              <a:uLnTx/>
              <a:uFillTx/>
              <a:latin typeface="Arial"/>
              <a:cs typeface="+mn-cs"/>
            </a:endParaRPr>
          </a:p>
        </p:txBody>
      </p:sp>
    </p:spTree>
    <p:extLst>
      <p:ext uri="{BB962C8B-B14F-4D97-AF65-F5344CB8AC3E}">
        <p14:creationId xmlns:p14="http://schemas.microsoft.com/office/powerpoint/2010/main" val="1049436490"/>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18" presetClass="emph" presetSubtype="0" repeatCount="indefinite" fill="hold" nodeType="withEffect">
                                  <p:stCondLst>
                                    <p:cond delay="0"/>
                                  </p:stCondLst>
                                  <p:iterate type="lt">
                                    <p:tmPct val="4000"/>
                                  </p:iterate>
                                  <p:childTnLst>
                                    <p:set>
                                      <p:cBhvr override="childStyle">
                                        <p:cTn id="9" dur="500" fill="hold"/>
                                        <p:tgtEl>
                                          <p:spTgt spid="16">
                                            <p:txEl>
                                              <p:pRg st="0" end="0"/>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4" descr="E:\素材\卡通\包图网_113555幼儿园开园典礼卡通背景展板\1.jpg1"/>
          <p:cNvPicPr>
            <a:picLocks noChangeAspect="1" noChangeArrowheads="1"/>
          </p:cNvPicPr>
          <p:nvPr/>
        </p:nvPicPr>
        <p:blipFill>
          <a:blip r:embed="rId3"/>
          <a:srcRect/>
          <a:stretch>
            <a:fillRect/>
          </a:stretch>
        </p:blipFill>
        <p:spPr bwMode="auto">
          <a:xfrm>
            <a:off x="0" y="1905"/>
            <a:ext cx="12188190" cy="69342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组合 6"/>
          <p:cNvGrpSpPr/>
          <p:nvPr/>
        </p:nvGrpSpPr>
        <p:grpSpPr>
          <a:xfrm>
            <a:off x="550478" y="0"/>
            <a:ext cx="8948170" cy="6173629"/>
            <a:chOff x="1090024" y="-330337"/>
            <a:chExt cx="10482104" cy="7230965"/>
          </a:xfrm>
        </p:grpSpPr>
        <p:pic>
          <p:nvPicPr>
            <p:cNvPr id="8" name="图片 7" descr="E:\素材\卡通\94f93910acd7e631d9b24a34ca81551c.png94f93910acd7e631d9b24a34ca81551c"/>
            <p:cNvPicPr>
              <a:picLocks noChangeAspect="1"/>
            </p:cNvPicPr>
            <p:nvPr/>
          </p:nvPicPr>
          <p:blipFill>
            <a:blip r:embed="rId4"/>
            <a:srcRect/>
            <a:stretch>
              <a:fillRect/>
            </a:stretch>
          </p:blipFill>
          <p:spPr>
            <a:xfrm>
              <a:off x="1382709" y="630594"/>
              <a:ext cx="9406040" cy="6270034"/>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17101" y="2438945"/>
              <a:ext cx="835154" cy="801626"/>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024" y="323423"/>
              <a:ext cx="2848963" cy="2294482"/>
            </a:xfrm>
            <a:prstGeom prst="rect">
              <a:avLst/>
            </a:prstGeom>
          </p:spPr>
        </p:pic>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28338" y="-330337"/>
              <a:ext cx="2843790" cy="2633477"/>
            </a:xfrm>
            <a:prstGeom prst="rect">
              <a:avLst/>
            </a:prstGeom>
          </p:spPr>
        </p:pic>
      </p:grpSp>
      <p:pic>
        <p:nvPicPr>
          <p:cNvPr id="41" name="图片 40" descr="E:\素材\卡通\包图网_60675六一儿童节文艺汇演背景六一放飞梦想展板\1.png1"/>
          <p:cNvPicPr>
            <a:picLocks noChangeAspect="1"/>
          </p:cNvPicPr>
          <p:nvPr/>
        </p:nvPicPr>
        <p:blipFill>
          <a:blip r:embed="rId8"/>
          <a:srcRect/>
          <a:stretch>
            <a:fillRect/>
          </a:stretch>
        </p:blipFill>
        <p:spPr>
          <a:xfrm>
            <a:off x="8139748" y="4248150"/>
            <a:ext cx="2717800" cy="2687955"/>
          </a:xfrm>
          <a:prstGeom prst="rect">
            <a:avLst/>
          </a:prstGeom>
        </p:spPr>
      </p:pic>
      <p:sp>
        <p:nvSpPr>
          <p:cNvPr id="42" name="文本框 18">
            <a:extLst>
              <a:ext uri="{FF2B5EF4-FFF2-40B4-BE49-F238E27FC236}">
                <a16:creationId xmlns:a16="http://schemas.microsoft.com/office/drawing/2014/main" id="{9BD80DD6-A199-47BC-935A-BAB56E1CEB00}"/>
              </a:ext>
            </a:extLst>
          </p:cNvPr>
          <p:cNvSpPr txBox="1"/>
          <p:nvPr/>
        </p:nvSpPr>
        <p:spPr>
          <a:xfrm>
            <a:off x="2346352" y="2308523"/>
            <a:ext cx="5149383"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altLang="zh-CN" sz="6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6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altLang="zh-CN" sz="6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altLang="zh-CN" sz="6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6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endParaRPr kumimoji="0" lang="zh-CN" altLang="en-US" sz="6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文本框 18">
            <a:extLst>
              <a:ext uri="{FF2B5EF4-FFF2-40B4-BE49-F238E27FC236}">
                <a16:creationId xmlns:a16="http://schemas.microsoft.com/office/drawing/2014/main" id="{12FC4A88-212C-4114-92AE-8BA7DEA72148}"/>
              </a:ext>
            </a:extLst>
          </p:cNvPr>
          <p:cNvSpPr txBox="1"/>
          <p:nvPr/>
        </p:nvSpPr>
        <p:spPr>
          <a:xfrm>
            <a:off x="-389209" y="1982450"/>
            <a:ext cx="560252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a:ln>
                  <a:noFill/>
                </a:ln>
                <a:solidFill>
                  <a:srgbClr val="FF0000"/>
                </a:solidFill>
                <a:effectLst/>
                <a:uLnTx/>
                <a:uFillTx/>
                <a:latin typeface="UTM Avo" panose="02040603050506020204" pitchFamily="18" charset="0"/>
                <a:ea typeface="仓耳今楷05-6763 W05" panose="02020400000000000000" pitchFamily="18" charset="-122"/>
                <a:cs typeface="+mn-cs"/>
              </a:rPr>
              <a:t>1</a:t>
            </a:r>
            <a:endParaRPr kumimoji="0" lang="zh-CN" altLang="en-US" sz="8800" b="1" i="0" u="none" strike="noStrike" kern="1200" cap="none" spc="0" normalizeH="0" baseline="0" noProof="0" dirty="0">
              <a:ln>
                <a:noFill/>
              </a:ln>
              <a:solidFill>
                <a:srgbClr val="FF0000"/>
              </a:solidFill>
              <a:effectLst/>
              <a:uLnTx/>
              <a:uFillTx/>
              <a:latin typeface="UTM Avo" panose="02040603050506020204" pitchFamily="18" charset="0"/>
              <a:ea typeface="仓耳今楷05-6763 W05" panose="02020400000000000000" pitchFamily="18" charset="-122"/>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B8116A-6CEC-4081-96D9-E5689F6707FC}"/>
              </a:ext>
            </a:extLst>
          </p:cNvPr>
          <p:cNvPicPr>
            <a:picLocks noChangeAspect="1"/>
          </p:cNvPicPr>
          <p:nvPr/>
        </p:nvPicPr>
        <p:blipFill>
          <a:blip r:embed="rId4"/>
          <a:stretch>
            <a:fillRect/>
          </a:stretch>
        </p:blipFill>
        <p:spPr>
          <a:xfrm>
            <a:off x="1612829" y="0"/>
            <a:ext cx="8740029" cy="6858000"/>
          </a:xfrm>
          <a:prstGeom prst="rect">
            <a:avLst/>
          </a:prstGeom>
        </p:spPr>
      </p:pic>
    </p:spTree>
    <p:extLst>
      <p:ext uri="{BB962C8B-B14F-4D97-AF65-F5344CB8AC3E}">
        <p14:creationId xmlns:p14="http://schemas.microsoft.com/office/powerpoint/2010/main" val="104041054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7" name="图片 3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281632"/>
            <a:ext cx="12192000" cy="1252226"/>
          </a:xfrm>
          <a:prstGeom prst="rect">
            <a:avLst/>
          </a:prstGeom>
        </p:spPr>
      </p:pic>
      <p:pic>
        <p:nvPicPr>
          <p:cNvPr id="48" name="图片 4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194267"/>
            <a:ext cx="2792259" cy="1088341"/>
          </a:xfrm>
          <a:prstGeom prst="rect">
            <a:avLst/>
          </a:prstGeom>
        </p:spPr>
      </p:pic>
      <p:grpSp>
        <p:nvGrpSpPr>
          <p:cNvPr id="39" name="组合 38"/>
          <p:cNvGrpSpPr/>
          <p:nvPr/>
        </p:nvGrpSpPr>
        <p:grpSpPr>
          <a:xfrm>
            <a:off x="775267" y="1584837"/>
            <a:ext cx="3888769" cy="1763197"/>
            <a:chOff x="727332" y="1163892"/>
            <a:chExt cx="4763984" cy="2067570"/>
          </a:xfrm>
        </p:grpSpPr>
        <p:grpSp>
          <p:nvGrpSpPr>
            <p:cNvPr id="26" name="组合 25"/>
            <p:cNvGrpSpPr/>
            <p:nvPr/>
          </p:nvGrpSpPr>
          <p:grpSpPr>
            <a:xfrm>
              <a:off x="727332" y="1163892"/>
              <a:ext cx="4763984" cy="2067570"/>
              <a:chOff x="727332" y="1163892"/>
              <a:chExt cx="4763984" cy="2067570"/>
            </a:xfrm>
          </p:grpSpPr>
          <p:grpSp>
            <p:nvGrpSpPr>
              <p:cNvPr id="16" name="组合 15"/>
              <p:cNvGrpSpPr/>
              <p:nvPr/>
            </p:nvGrpSpPr>
            <p:grpSpPr>
              <a:xfrm>
                <a:off x="727332" y="1163892"/>
                <a:ext cx="4763984" cy="2067570"/>
                <a:chOff x="737165" y="1429363"/>
                <a:chExt cx="4763984" cy="2067570"/>
              </a:xfrm>
            </p:grpSpPr>
            <p:sp>
              <p:nvSpPr>
                <p:cNvPr id="15" name="矩形: 圆角 14"/>
                <p:cNvSpPr/>
                <p:nvPr/>
              </p:nvSpPr>
              <p:spPr>
                <a:xfrm>
                  <a:off x="1818967" y="2556509"/>
                  <a:ext cx="3682182" cy="720091"/>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7165" y="1429363"/>
                  <a:ext cx="2067570" cy="2067570"/>
                </a:xfrm>
                <a:prstGeom prst="rect">
                  <a:avLst/>
                </a:prstGeom>
              </p:spPr>
            </p:pic>
          </p:grpSp>
          <p:sp>
            <p:nvSpPr>
              <p:cNvPr id="25" name="文本框 24"/>
              <p:cNvSpPr txBox="1"/>
              <p:nvPr/>
            </p:nvSpPr>
            <p:spPr>
              <a:xfrm>
                <a:off x="1315066" y="2291039"/>
                <a:ext cx="110367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01</a:t>
                </a:r>
                <a:endParaRPr kumimoji="0" lang="zh-CN" alt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33" name="文本框 32"/>
            <p:cNvSpPr txBox="1"/>
            <p:nvPr/>
          </p:nvSpPr>
          <p:spPr>
            <a:xfrm>
              <a:off x="2581629" y="2333863"/>
              <a:ext cx="2300746" cy="6857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3200">
                  <a:solidFill>
                    <a:prstClr val="black"/>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sym typeface="+mn-lt"/>
                </a:rPr>
                <a:t>nội</a:t>
              </a:r>
              <a:endParaRPr kumimoji="0" lang="zh-CN" altLang="en-US"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41" name="组合 40"/>
          <p:cNvGrpSpPr/>
          <p:nvPr/>
        </p:nvGrpSpPr>
        <p:grpSpPr>
          <a:xfrm>
            <a:off x="6454709" y="2980931"/>
            <a:ext cx="3789373" cy="1459121"/>
            <a:chOff x="6544421" y="2819090"/>
            <a:chExt cx="4658475" cy="1967857"/>
          </a:xfrm>
        </p:grpSpPr>
        <p:grpSp>
          <p:nvGrpSpPr>
            <p:cNvPr id="31" name="组合 30"/>
            <p:cNvGrpSpPr/>
            <p:nvPr/>
          </p:nvGrpSpPr>
          <p:grpSpPr>
            <a:xfrm>
              <a:off x="6544421" y="2819090"/>
              <a:ext cx="4526700" cy="1967857"/>
              <a:chOff x="6544421" y="2819090"/>
              <a:chExt cx="4526700" cy="1967857"/>
            </a:xfrm>
          </p:grpSpPr>
          <p:grpSp>
            <p:nvGrpSpPr>
              <p:cNvPr id="22" name="组合 21"/>
              <p:cNvGrpSpPr/>
              <p:nvPr/>
            </p:nvGrpSpPr>
            <p:grpSpPr>
              <a:xfrm>
                <a:off x="6544421" y="2819090"/>
                <a:ext cx="4526700" cy="1967857"/>
                <a:chOff x="767971" y="1513243"/>
                <a:chExt cx="4526700" cy="1967857"/>
              </a:xfrm>
            </p:grpSpPr>
            <p:sp>
              <p:nvSpPr>
                <p:cNvPr id="23" name="矩形: 圆角 22"/>
                <p:cNvSpPr/>
                <p:nvPr/>
              </p:nvSpPr>
              <p:spPr>
                <a:xfrm>
                  <a:off x="1818966" y="2556509"/>
                  <a:ext cx="3475705" cy="720091"/>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24" name="图片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7971" y="1513243"/>
                  <a:ext cx="1967857" cy="1967857"/>
                </a:xfrm>
                <a:prstGeom prst="rect">
                  <a:avLst/>
                </a:prstGeom>
              </p:spPr>
            </p:pic>
          </p:grpSp>
          <p:sp>
            <p:nvSpPr>
              <p:cNvPr id="29" name="文本框 28"/>
              <p:cNvSpPr txBox="1"/>
              <p:nvPr/>
            </p:nvSpPr>
            <p:spPr>
              <a:xfrm>
                <a:off x="7154192" y="3862357"/>
                <a:ext cx="110367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04</a:t>
                </a:r>
                <a:endParaRPr kumimoji="0" lang="zh-CN" alt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36" name="文本框 35"/>
            <p:cNvSpPr txBox="1"/>
            <p:nvPr/>
          </p:nvSpPr>
          <p:spPr>
            <a:xfrm>
              <a:off x="8380503" y="3903142"/>
              <a:ext cx="2822393" cy="7886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kh</a:t>
              </a:r>
              <a:r>
                <a:rPr lang="en-US" altLang="zh-CN" sz="3200">
                  <a:solidFill>
                    <a:prstClr val="black"/>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sym typeface="+mn-lt"/>
                </a:rPr>
                <a:t>ởi động</a:t>
              </a:r>
              <a:endParaRPr kumimoji="0" lang="zh-CN" altLang="en-US"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40" name="组合 39"/>
          <p:cNvGrpSpPr/>
          <p:nvPr/>
        </p:nvGrpSpPr>
        <p:grpSpPr>
          <a:xfrm>
            <a:off x="765426" y="2956038"/>
            <a:ext cx="3859458" cy="1477579"/>
            <a:chOff x="746681" y="2800958"/>
            <a:chExt cx="4744635" cy="1992750"/>
          </a:xfrm>
        </p:grpSpPr>
        <p:grpSp>
          <p:nvGrpSpPr>
            <p:cNvPr id="30" name="组合 29"/>
            <p:cNvGrpSpPr/>
            <p:nvPr/>
          </p:nvGrpSpPr>
          <p:grpSpPr>
            <a:xfrm>
              <a:off x="746681" y="2800958"/>
              <a:ext cx="4744635" cy="1992750"/>
              <a:chOff x="746681" y="2800958"/>
              <a:chExt cx="4744635" cy="1992750"/>
            </a:xfrm>
          </p:grpSpPr>
          <p:grpSp>
            <p:nvGrpSpPr>
              <p:cNvPr id="19" name="组合 18"/>
              <p:cNvGrpSpPr/>
              <p:nvPr/>
            </p:nvGrpSpPr>
            <p:grpSpPr>
              <a:xfrm>
                <a:off x="746681" y="2800958"/>
                <a:ext cx="4744635" cy="1992750"/>
                <a:chOff x="7022120" y="1512933"/>
                <a:chExt cx="4744635" cy="1992750"/>
              </a:xfrm>
            </p:grpSpPr>
            <p:sp>
              <p:nvSpPr>
                <p:cNvPr id="20" name="矩形: 圆角 19"/>
                <p:cNvSpPr/>
                <p:nvPr/>
              </p:nvSpPr>
              <p:spPr>
                <a:xfrm>
                  <a:off x="8084573" y="2589377"/>
                  <a:ext cx="3682182" cy="673703"/>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21" name="图片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22120" y="1512933"/>
                  <a:ext cx="1992750" cy="1992750"/>
                </a:xfrm>
                <a:prstGeom prst="rect">
                  <a:avLst/>
                </a:prstGeom>
              </p:spPr>
            </p:pic>
          </p:grpSp>
          <p:sp>
            <p:nvSpPr>
              <p:cNvPr id="28" name="文本框 27"/>
              <p:cNvSpPr txBox="1"/>
              <p:nvPr/>
            </p:nvSpPr>
            <p:spPr>
              <a:xfrm>
                <a:off x="1315066" y="3844535"/>
                <a:ext cx="110367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03</a:t>
                </a:r>
                <a:endParaRPr kumimoji="0" lang="zh-CN" alt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35" name="文本框 34"/>
            <p:cNvSpPr txBox="1"/>
            <p:nvPr/>
          </p:nvSpPr>
          <p:spPr>
            <a:xfrm>
              <a:off x="2332156" y="3773282"/>
              <a:ext cx="3119287" cy="584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3200">
                  <a:solidFill>
                    <a:prstClr val="black"/>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sym typeface="+mn-lt"/>
                </a:rPr>
                <a:t>khắp lối</a:t>
              </a:r>
              <a:endParaRPr kumimoji="0" lang="zh-CN" altLang="en-US"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46" name="组合 45"/>
          <p:cNvGrpSpPr/>
          <p:nvPr/>
        </p:nvGrpSpPr>
        <p:grpSpPr>
          <a:xfrm>
            <a:off x="3113055" y="-2856359"/>
            <a:ext cx="5712718" cy="5712718"/>
            <a:chOff x="3113055" y="-2856359"/>
            <a:chExt cx="5712718" cy="5712718"/>
          </a:xfrm>
        </p:grpSpPr>
        <p:pic>
          <p:nvPicPr>
            <p:cNvPr id="45" name="图片 4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13055" y="-2856359"/>
              <a:ext cx="5712718" cy="5712718"/>
            </a:xfrm>
            <a:prstGeom prst="rect">
              <a:avLst/>
            </a:prstGeom>
          </p:spPr>
        </p:pic>
        <p:sp>
          <p:nvSpPr>
            <p:cNvPr id="43" name="矩形 259"/>
            <p:cNvSpPr>
              <a:spLocks noChangeArrowheads="1"/>
            </p:cNvSpPr>
            <p:nvPr/>
          </p:nvSpPr>
          <p:spPr bwMode="auto">
            <a:xfrm>
              <a:off x="4435576" y="957000"/>
              <a:ext cx="307012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altLang="zh-CN" sz="4000" b="1" i="0" u="none" strike="noStrike" kern="1200" cap="all" spc="0" normalizeH="0" baseline="0" noProof="0" dirty="0" err="1">
                  <a:ln w="19050">
                    <a:solidFill>
                      <a:prstClr val="black">
                        <a:lumMod val="85000"/>
                        <a:lumOff val="15000"/>
                      </a:prstClr>
                    </a:solid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Từ</a:t>
              </a:r>
              <a:r>
                <a:rPr kumimoji="0" lang="en-US" altLang="zh-CN" sz="4000" b="1" i="0" u="none" strike="noStrike" kern="1200" cap="all" spc="0" normalizeH="0" baseline="0" noProof="0" dirty="0">
                  <a:ln w="19050">
                    <a:solidFill>
                      <a:prstClr val="black">
                        <a:lumMod val="85000"/>
                        <a:lumOff val="15000"/>
                      </a:prstClr>
                    </a:solid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4000" b="1" i="0" u="none" strike="noStrike" kern="1200" cap="all" spc="0" normalizeH="0" baseline="0" noProof="0" dirty="0" err="1">
                  <a:ln w="19050">
                    <a:solidFill>
                      <a:prstClr val="black">
                        <a:lumMod val="85000"/>
                        <a:lumOff val="15000"/>
                      </a:prstClr>
                    </a:solid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khó</a:t>
              </a:r>
              <a:endParaRPr kumimoji="0" lang="zh-CN" altLang="en-US" sz="4000" b="1" i="0" u="none" strike="noStrike" kern="1200" cap="all" spc="0" normalizeH="0" baseline="0" noProof="0" dirty="0">
                <a:ln w="19050">
                  <a:solidFill>
                    <a:prstClr val="black">
                      <a:lumMod val="85000"/>
                      <a:lumOff val="15000"/>
                    </a:prstClr>
                  </a:solidFill>
                </a:ln>
                <a:solidFill>
                  <a:srgbClr val="92D05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pic>
        <p:nvPicPr>
          <p:cNvPr id="38" name="图片 3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207192" y="5660229"/>
            <a:ext cx="2979637" cy="870673"/>
          </a:xfrm>
          <a:prstGeom prst="rect">
            <a:avLst/>
          </a:prstGeom>
        </p:spPr>
      </p:pic>
      <p:pic>
        <p:nvPicPr>
          <p:cNvPr id="44" name="图片 43"/>
          <p:cNvPicPr>
            <a:picLocks noChangeAspect="1"/>
          </p:cNvPicPr>
          <p:nvPr/>
        </p:nvPicPr>
        <p:blipFill rotWithShape="1">
          <a:blip r:embed="rId11">
            <a:extLst>
              <a:ext uri="{28A0092B-C50C-407E-A947-70E740481C1C}">
                <a14:useLocalDpi xmlns:a14="http://schemas.microsoft.com/office/drawing/2010/main" val="0"/>
              </a:ext>
            </a:extLst>
          </a:blip>
          <a:srcRect t="52213"/>
          <a:stretch>
            <a:fillRect/>
          </a:stretch>
        </p:blipFill>
        <p:spPr>
          <a:xfrm>
            <a:off x="171009" y="5914877"/>
            <a:ext cx="12192000" cy="735462"/>
          </a:xfrm>
          <a:prstGeom prst="rect">
            <a:avLst/>
          </a:prstGeom>
        </p:spPr>
      </p:pic>
      <p:grpSp>
        <p:nvGrpSpPr>
          <p:cNvPr id="42" name="组合 41"/>
          <p:cNvGrpSpPr/>
          <p:nvPr/>
        </p:nvGrpSpPr>
        <p:grpSpPr>
          <a:xfrm>
            <a:off x="6454709" y="1793420"/>
            <a:ext cx="3682183" cy="1369371"/>
            <a:chOff x="6544421" y="1365714"/>
            <a:chExt cx="4526701" cy="1846815"/>
          </a:xfrm>
        </p:grpSpPr>
        <p:grpSp>
          <p:nvGrpSpPr>
            <p:cNvPr id="32" name="组合 31"/>
            <p:cNvGrpSpPr/>
            <p:nvPr/>
          </p:nvGrpSpPr>
          <p:grpSpPr>
            <a:xfrm>
              <a:off x="6544421" y="1365714"/>
              <a:ext cx="4526701" cy="1846815"/>
              <a:chOff x="6544421" y="1365714"/>
              <a:chExt cx="4526701" cy="1846815"/>
            </a:xfrm>
          </p:grpSpPr>
          <p:grpSp>
            <p:nvGrpSpPr>
              <p:cNvPr id="18" name="组合 17"/>
              <p:cNvGrpSpPr/>
              <p:nvPr/>
            </p:nvGrpSpPr>
            <p:grpSpPr>
              <a:xfrm>
                <a:off x="6544421" y="1365714"/>
                <a:ext cx="4526701" cy="1846815"/>
                <a:chOff x="7144190" y="1631185"/>
                <a:chExt cx="4526701" cy="1846815"/>
              </a:xfrm>
            </p:grpSpPr>
            <p:sp>
              <p:nvSpPr>
                <p:cNvPr id="17" name="矩形: 圆角 16"/>
                <p:cNvSpPr/>
                <p:nvPr/>
              </p:nvSpPr>
              <p:spPr>
                <a:xfrm>
                  <a:off x="8084572" y="2593257"/>
                  <a:ext cx="3586319" cy="669824"/>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12" name="图片 1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144190" y="1631185"/>
                  <a:ext cx="1846815" cy="1846815"/>
                </a:xfrm>
                <a:prstGeom prst="rect">
                  <a:avLst/>
                </a:prstGeom>
              </p:spPr>
            </p:pic>
          </p:grpSp>
          <p:sp>
            <p:nvSpPr>
              <p:cNvPr id="27" name="文本框 26"/>
              <p:cNvSpPr txBox="1"/>
              <p:nvPr/>
            </p:nvSpPr>
            <p:spPr>
              <a:xfrm>
                <a:off x="6997853" y="2349423"/>
                <a:ext cx="110367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02</a:t>
                </a:r>
                <a:endParaRPr kumimoji="0" lang="zh-CN" alt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34" name="文本框 33"/>
            <p:cNvSpPr txBox="1"/>
            <p:nvPr/>
          </p:nvSpPr>
          <p:spPr>
            <a:xfrm>
              <a:off x="8055740" y="2324461"/>
              <a:ext cx="280710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nấu c</a:t>
              </a:r>
              <a:r>
                <a:rPr kumimoji="0" lang="vi-VN" altLang="zh-CN" sz="32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ơ</a:t>
              </a:r>
              <a:r>
                <a:rPr kumimoji="0" lang="en-US" altLang="zh-CN" sz="32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m</a:t>
              </a:r>
              <a:endParaRPr kumimoji="0" lang="zh-CN" altLang="en-US"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pic>
        <p:nvPicPr>
          <p:cNvPr id="51" name="图片 5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716314" y="5621173"/>
            <a:ext cx="971414" cy="1074756"/>
          </a:xfrm>
          <a:prstGeom prst="rect">
            <a:avLst/>
          </a:prstGeom>
        </p:spPr>
      </p:pic>
      <p:pic>
        <p:nvPicPr>
          <p:cNvPr id="52" name="图片 5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045171" y="5901974"/>
            <a:ext cx="651839" cy="728078"/>
          </a:xfrm>
          <a:prstGeom prst="rect">
            <a:avLst/>
          </a:prstGeom>
        </p:spPr>
      </p:pic>
      <p:pic>
        <p:nvPicPr>
          <p:cNvPr id="53" name="图片 5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423348" y="585957"/>
            <a:ext cx="1303954" cy="1259753"/>
          </a:xfrm>
          <a:prstGeom prst="rect">
            <a:avLst/>
          </a:prstGeom>
        </p:spPr>
      </p:pic>
      <p:pic>
        <p:nvPicPr>
          <p:cNvPr id="54" name="图片 5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815460" y="372666"/>
            <a:ext cx="1866900" cy="1771650"/>
          </a:xfrm>
          <a:prstGeom prst="rect">
            <a:avLst/>
          </a:prstGeom>
        </p:spPr>
      </p:pic>
      <p:pic>
        <p:nvPicPr>
          <p:cNvPr id="47" name="图片 4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0" y="6147905"/>
            <a:ext cx="12192000" cy="710095"/>
          </a:xfrm>
          <a:prstGeom prst="rect">
            <a:avLst/>
          </a:prstGeom>
        </p:spPr>
      </p:pic>
      <p:pic>
        <p:nvPicPr>
          <p:cNvPr id="50" name="图片 49"/>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0" y="6372808"/>
            <a:ext cx="12363009" cy="485192"/>
          </a:xfrm>
          <a:prstGeom prst="rect">
            <a:avLst/>
          </a:prstGeom>
        </p:spPr>
      </p:pic>
      <p:grpSp>
        <p:nvGrpSpPr>
          <p:cNvPr id="49" name="组合 40">
            <a:extLst>
              <a:ext uri="{FF2B5EF4-FFF2-40B4-BE49-F238E27FC236}">
                <a16:creationId xmlns:a16="http://schemas.microsoft.com/office/drawing/2014/main" id="{B71CA333-984B-4F2E-A58F-9BC64B007600}"/>
              </a:ext>
            </a:extLst>
          </p:cNvPr>
          <p:cNvGrpSpPr/>
          <p:nvPr/>
        </p:nvGrpSpPr>
        <p:grpSpPr>
          <a:xfrm>
            <a:off x="6464550" y="4127758"/>
            <a:ext cx="3789373" cy="1459121"/>
            <a:chOff x="6544421" y="2819090"/>
            <a:chExt cx="4658475" cy="1967857"/>
          </a:xfrm>
        </p:grpSpPr>
        <p:grpSp>
          <p:nvGrpSpPr>
            <p:cNvPr id="55" name="组合 30">
              <a:extLst>
                <a:ext uri="{FF2B5EF4-FFF2-40B4-BE49-F238E27FC236}">
                  <a16:creationId xmlns:a16="http://schemas.microsoft.com/office/drawing/2014/main" id="{C72679EB-0029-4F1E-9AB2-9C360D1272B3}"/>
                </a:ext>
              </a:extLst>
            </p:cNvPr>
            <p:cNvGrpSpPr/>
            <p:nvPr/>
          </p:nvGrpSpPr>
          <p:grpSpPr>
            <a:xfrm>
              <a:off x="6544421" y="2819090"/>
              <a:ext cx="4526700" cy="1967857"/>
              <a:chOff x="6544421" y="2819090"/>
              <a:chExt cx="4526700" cy="1967857"/>
            </a:xfrm>
          </p:grpSpPr>
          <p:grpSp>
            <p:nvGrpSpPr>
              <p:cNvPr id="57" name="组合 21">
                <a:extLst>
                  <a:ext uri="{FF2B5EF4-FFF2-40B4-BE49-F238E27FC236}">
                    <a16:creationId xmlns:a16="http://schemas.microsoft.com/office/drawing/2014/main" id="{7CBF71DC-B1DA-4801-AF25-CD06581D703C}"/>
                  </a:ext>
                </a:extLst>
              </p:cNvPr>
              <p:cNvGrpSpPr/>
              <p:nvPr/>
            </p:nvGrpSpPr>
            <p:grpSpPr>
              <a:xfrm>
                <a:off x="6544421" y="2819090"/>
                <a:ext cx="4526700" cy="1967857"/>
                <a:chOff x="767971" y="1513243"/>
                <a:chExt cx="4526700" cy="1967857"/>
              </a:xfrm>
            </p:grpSpPr>
            <p:sp>
              <p:nvSpPr>
                <p:cNvPr id="59" name="矩形: 圆角 22">
                  <a:extLst>
                    <a:ext uri="{FF2B5EF4-FFF2-40B4-BE49-F238E27FC236}">
                      <a16:creationId xmlns:a16="http://schemas.microsoft.com/office/drawing/2014/main" id="{D8B474F3-932F-46D8-9ED4-DC2AE6A8AB99}"/>
                    </a:ext>
                  </a:extLst>
                </p:cNvPr>
                <p:cNvSpPr/>
                <p:nvPr/>
              </p:nvSpPr>
              <p:spPr>
                <a:xfrm>
                  <a:off x="1818966" y="2556509"/>
                  <a:ext cx="3475705" cy="720091"/>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60" name="图片 23">
                  <a:extLst>
                    <a:ext uri="{FF2B5EF4-FFF2-40B4-BE49-F238E27FC236}">
                      <a16:creationId xmlns:a16="http://schemas.microsoft.com/office/drawing/2014/main" id="{4D88DF82-D590-40EA-8764-A459500B664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7971" y="1513243"/>
                  <a:ext cx="1967857" cy="1967857"/>
                </a:xfrm>
                <a:prstGeom prst="rect">
                  <a:avLst/>
                </a:prstGeom>
              </p:spPr>
            </p:pic>
          </p:grpSp>
          <p:sp>
            <p:nvSpPr>
              <p:cNvPr id="58" name="文本框 28">
                <a:extLst>
                  <a:ext uri="{FF2B5EF4-FFF2-40B4-BE49-F238E27FC236}">
                    <a16:creationId xmlns:a16="http://schemas.microsoft.com/office/drawing/2014/main" id="{D82BF9C1-3C46-44D9-AFFF-C42BA2D63B68}"/>
                  </a:ext>
                </a:extLst>
              </p:cNvPr>
              <p:cNvSpPr txBox="1"/>
              <p:nvPr/>
            </p:nvSpPr>
            <p:spPr>
              <a:xfrm>
                <a:off x="7154192" y="3862357"/>
                <a:ext cx="1103672" cy="7886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06</a:t>
                </a:r>
                <a:endParaRPr kumimoji="0" lang="zh-CN" alt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56" name="文本框 35">
              <a:extLst>
                <a:ext uri="{FF2B5EF4-FFF2-40B4-BE49-F238E27FC236}">
                  <a16:creationId xmlns:a16="http://schemas.microsoft.com/office/drawing/2014/main" id="{6A71A35F-A6FC-459D-928C-4C73E9BF8FFE}"/>
                </a:ext>
              </a:extLst>
            </p:cNvPr>
            <p:cNvSpPr txBox="1"/>
            <p:nvPr/>
          </p:nvSpPr>
          <p:spPr>
            <a:xfrm>
              <a:off x="8380503" y="3903142"/>
              <a:ext cx="2822393" cy="7886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lủng lẳng</a:t>
              </a:r>
              <a:endParaRPr kumimoji="0" lang="zh-CN" altLang="en-US"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61" name="组合 39">
            <a:extLst>
              <a:ext uri="{FF2B5EF4-FFF2-40B4-BE49-F238E27FC236}">
                <a16:creationId xmlns:a16="http://schemas.microsoft.com/office/drawing/2014/main" id="{97C69E20-1398-4AD0-8F29-55F474F926B3}"/>
              </a:ext>
            </a:extLst>
          </p:cNvPr>
          <p:cNvGrpSpPr/>
          <p:nvPr/>
        </p:nvGrpSpPr>
        <p:grpSpPr>
          <a:xfrm>
            <a:off x="775267" y="4102865"/>
            <a:ext cx="3859458" cy="1477579"/>
            <a:chOff x="746681" y="2800958"/>
            <a:chExt cx="4744635" cy="1992750"/>
          </a:xfrm>
        </p:grpSpPr>
        <p:grpSp>
          <p:nvGrpSpPr>
            <p:cNvPr id="62" name="组合 29">
              <a:extLst>
                <a:ext uri="{FF2B5EF4-FFF2-40B4-BE49-F238E27FC236}">
                  <a16:creationId xmlns:a16="http://schemas.microsoft.com/office/drawing/2014/main" id="{4757B7E5-AD87-4B41-AA05-A921212A3A0B}"/>
                </a:ext>
              </a:extLst>
            </p:cNvPr>
            <p:cNvGrpSpPr/>
            <p:nvPr/>
          </p:nvGrpSpPr>
          <p:grpSpPr>
            <a:xfrm>
              <a:off x="746681" y="2800958"/>
              <a:ext cx="4744635" cy="1992750"/>
              <a:chOff x="746681" y="2800958"/>
              <a:chExt cx="4744635" cy="1992750"/>
            </a:xfrm>
          </p:grpSpPr>
          <p:grpSp>
            <p:nvGrpSpPr>
              <p:cNvPr id="64" name="组合 18">
                <a:extLst>
                  <a:ext uri="{FF2B5EF4-FFF2-40B4-BE49-F238E27FC236}">
                    <a16:creationId xmlns:a16="http://schemas.microsoft.com/office/drawing/2014/main" id="{4B63F8B5-A275-4215-AC31-ED1D989A0D49}"/>
                  </a:ext>
                </a:extLst>
              </p:cNvPr>
              <p:cNvGrpSpPr/>
              <p:nvPr/>
            </p:nvGrpSpPr>
            <p:grpSpPr>
              <a:xfrm>
                <a:off x="746681" y="2800958"/>
                <a:ext cx="4744635" cy="1992750"/>
                <a:chOff x="7022120" y="1512933"/>
                <a:chExt cx="4744635" cy="1992750"/>
              </a:xfrm>
            </p:grpSpPr>
            <p:sp>
              <p:nvSpPr>
                <p:cNvPr id="66" name="矩形: 圆角 19">
                  <a:extLst>
                    <a:ext uri="{FF2B5EF4-FFF2-40B4-BE49-F238E27FC236}">
                      <a16:creationId xmlns:a16="http://schemas.microsoft.com/office/drawing/2014/main" id="{D11A0E12-0FD9-425A-AB5D-829C3E81DA6E}"/>
                    </a:ext>
                  </a:extLst>
                </p:cNvPr>
                <p:cNvSpPr/>
                <p:nvPr/>
              </p:nvSpPr>
              <p:spPr>
                <a:xfrm>
                  <a:off x="8084573" y="2589377"/>
                  <a:ext cx="3682182" cy="673703"/>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67" name="图片 20">
                  <a:extLst>
                    <a:ext uri="{FF2B5EF4-FFF2-40B4-BE49-F238E27FC236}">
                      <a16:creationId xmlns:a16="http://schemas.microsoft.com/office/drawing/2014/main" id="{B0B3646B-1686-4ECE-A183-D87CE9D1DC8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22120" y="1512933"/>
                  <a:ext cx="1992750" cy="1992750"/>
                </a:xfrm>
                <a:prstGeom prst="rect">
                  <a:avLst/>
                </a:prstGeom>
              </p:spPr>
            </p:pic>
          </p:grpSp>
          <p:sp>
            <p:nvSpPr>
              <p:cNvPr id="65" name="文本框 27">
                <a:extLst>
                  <a:ext uri="{FF2B5EF4-FFF2-40B4-BE49-F238E27FC236}">
                    <a16:creationId xmlns:a16="http://schemas.microsoft.com/office/drawing/2014/main" id="{048C3C74-0F3E-4DDE-AB32-0EBFF27472EE}"/>
                  </a:ext>
                </a:extLst>
              </p:cNvPr>
              <p:cNvSpPr txBox="1"/>
              <p:nvPr/>
            </p:nvSpPr>
            <p:spPr>
              <a:xfrm>
                <a:off x="1315066" y="3844535"/>
                <a:ext cx="1103672" cy="7886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05</a:t>
                </a:r>
                <a:endParaRPr kumimoji="0" lang="zh-CN" alt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63" name="文本框 34">
              <a:extLst>
                <a:ext uri="{FF2B5EF4-FFF2-40B4-BE49-F238E27FC236}">
                  <a16:creationId xmlns:a16="http://schemas.microsoft.com/office/drawing/2014/main" id="{078CE6B0-3ED5-46E0-BF4C-27200E55E11A}"/>
                </a:ext>
              </a:extLst>
            </p:cNvPr>
            <p:cNvSpPr txBox="1"/>
            <p:nvPr/>
          </p:nvSpPr>
          <p:spPr>
            <a:xfrm>
              <a:off x="2332156" y="3773282"/>
              <a:ext cx="3119287" cy="7886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3200">
                  <a:solidFill>
                    <a:prstClr val="black"/>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sym typeface="+mn-lt"/>
                </a:rPr>
                <a:t>núi đồi</a:t>
              </a:r>
              <a:endParaRPr kumimoji="0" lang="zh-CN" altLang="en-US"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E7C73A4-796D-994F-9362-C7FA7877F8D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82657" y="0"/>
            <a:ext cx="7556500" cy="4241800"/>
          </a:xfrm>
          <a:prstGeom prst="rect">
            <a:avLst/>
          </a:prstGeom>
        </p:spPr>
      </p:pic>
      <p:sp>
        <p:nvSpPr>
          <p:cNvPr id="16" name="TextBox 15">
            <a:extLst>
              <a:ext uri="{FF2B5EF4-FFF2-40B4-BE49-F238E27FC236}">
                <a16:creationId xmlns:a16="http://schemas.microsoft.com/office/drawing/2014/main" id="{5D978843-FFF4-4E0D-A4B7-49C55FF85D27}"/>
              </a:ext>
            </a:extLst>
          </p:cNvPr>
          <p:cNvSpPr txBox="1"/>
          <p:nvPr/>
        </p:nvSpPr>
        <p:spPr>
          <a:xfrm>
            <a:off x="2352532" y="1307452"/>
            <a:ext cx="701675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Giải</a:t>
            </a:r>
            <a:r>
              <a:rPr kumimoji="0" lang="en-US" sz="8000" b="1" i="0" u="none" strike="noStrike" kern="1200" cap="none" spc="0" normalizeH="0" baseline="0" noProof="0" dirty="0">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 </a:t>
            </a:r>
            <a:r>
              <a:rPr kumimoji="0" lang="en-US" sz="8000" b="1" i="0" u="none" strike="noStrike" kern="1200" cap="none" spc="0" normalizeH="0" baseline="0" noProof="0" dirty="0" err="1">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nghĩa</a:t>
            </a:r>
            <a:r>
              <a:rPr kumimoji="0" lang="en-US" sz="8000" b="1" i="0" u="none" strike="noStrike" kern="1200" cap="none" spc="0" normalizeH="0" baseline="0" noProof="0" dirty="0">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 </a:t>
            </a:r>
            <a:r>
              <a:rPr kumimoji="0" lang="en-US" sz="8000" b="1" i="0" u="none" strike="noStrike" kern="1200" cap="none" spc="0" normalizeH="0" baseline="0" noProof="0" dirty="0" err="1">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từ</a:t>
            </a:r>
            <a:endParaRPr kumimoji="0" lang="en-US" sz="8800" b="1" i="0" u="none" strike="noStrike" kern="1200" cap="none" spc="0" normalizeH="0" baseline="0" noProof="0" dirty="0">
              <a:ln w="22225">
                <a:solidFill>
                  <a:srgbClr val="7030A0"/>
                </a:solidFill>
                <a:prstDash val="solid"/>
              </a:ln>
              <a:solidFill>
                <a:srgbClr val="FFFF00"/>
              </a:solidFill>
              <a:effectLst>
                <a:glow rad="228600">
                  <a:srgbClr val="70AD47">
                    <a:satMod val="175000"/>
                    <a:alpha val="40000"/>
                  </a:srgbClr>
                </a:glow>
              </a:effectLst>
              <a:uLnTx/>
              <a:uFillTx/>
              <a:latin typeface="Arial"/>
              <a:cs typeface="+mn-cs"/>
            </a:endParaRPr>
          </a:p>
        </p:txBody>
      </p:sp>
    </p:spTree>
    <p:extLst>
      <p:ext uri="{BB962C8B-B14F-4D97-AF65-F5344CB8AC3E}">
        <p14:creationId xmlns:p14="http://schemas.microsoft.com/office/powerpoint/2010/main" val="109293707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18" presetClass="emph" presetSubtype="0" repeatCount="indefinite" fill="hold" nodeType="withEffect">
                                  <p:stCondLst>
                                    <p:cond delay="0"/>
                                  </p:stCondLst>
                                  <p:iterate type="lt">
                                    <p:tmPct val="4000"/>
                                  </p:iterate>
                                  <p:childTnLst>
                                    <p:set>
                                      <p:cBhvr override="childStyle">
                                        <p:cTn id="9" dur="500" fill="hold"/>
                                        <p:tgtEl>
                                          <p:spTgt spid="16">
                                            <p:txEl>
                                              <p:pRg st="0" end="0"/>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18D5EEC-E62A-4723-8979-11AE5B07F59A}"/>
              </a:ext>
            </a:extLst>
          </p:cNvPr>
          <p:cNvSpPr/>
          <p:nvPr/>
        </p:nvSpPr>
        <p:spPr>
          <a:xfrm>
            <a:off x="736847" y="639192"/>
            <a:ext cx="11061576" cy="5770486"/>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ectangle 17">
            <a:extLst>
              <a:ext uri="{FF2B5EF4-FFF2-40B4-BE49-F238E27FC236}">
                <a16:creationId xmlns:a16="http://schemas.microsoft.com/office/drawing/2014/main" id="{80D9B002-B57D-47ED-9545-E455D254C5FE}"/>
              </a:ext>
            </a:extLst>
          </p:cNvPr>
          <p:cNvSpPr/>
          <p:nvPr/>
        </p:nvSpPr>
        <p:spPr>
          <a:xfrm>
            <a:off x="2191370" y="748505"/>
            <a:ext cx="10000629" cy="820674"/>
          </a:xfrm>
          <a:prstGeom prst="rect">
            <a:avLst/>
          </a:prstGeom>
        </p:spPr>
        <p:txBody>
          <a:bodyPr wrap="square">
            <a:spAutoFit/>
          </a:bodyPr>
          <a:lstStyle/>
          <a:p>
            <a:pPr lvl="0" algn="just">
              <a:lnSpc>
                <a:spcPct val="150000"/>
              </a:lnSpc>
              <a:defRPr/>
            </a:pPr>
            <a:r>
              <a:rPr lang="en-US" sz="3600">
                <a:solidFill>
                  <a:srgbClr val="FF0000"/>
                </a:solidFill>
                <a:latin typeface="Arial-Rounded" panose="020B0500000000000000" pitchFamily="34" charset="0"/>
                <a:ea typeface="Arial-Rounded" panose="020B0500000000000000" pitchFamily="34" charset="0"/>
                <a:cs typeface="Arial-Rounded" panose="020B0500000000000000" pitchFamily="34" charset="0"/>
              </a:rPr>
              <a:t>- Chó mực: </a:t>
            </a:r>
            <a:endPar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descr="Nuôi Chó Mực Có Tốt Không Lưu ý Điều Gì Cho Gia Chủ">
            <a:extLst>
              <a:ext uri="{FF2B5EF4-FFF2-40B4-BE49-F238E27FC236}">
                <a16:creationId xmlns:a16="http://schemas.microsoft.com/office/drawing/2014/main" id="{54AA8FD2-9F91-4987-AA63-9B645D5188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2446" y="1964975"/>
            <a:ext cx="5507107" cy="3642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593484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theme/theme1.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3">
      <a:majorFont>
        <a:latin typeface="Arial Black"/>
        <a:ea typeface="方正少儿简体"/>
        <a:cs typeface=""/>
      </a:majorFont>
      <a:minorFont>
        <a:latin typeface="Arial"/>
        <a:ea typeface="方正卡通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281</TotalTime>
  <Words>1110</Words>
  <Application>Microsoft Office PowerPoint</Application>
  <PresentationFormat>Widescreen</PresentationFormat>
  <Paragraphs>125</Paragraphs>
  <Slides>28</Slides>
  <Notes>24</Notes>
  <HiddenSlides>0</HiddenSlides>
  <MMClips>1</MMClips>
  <ScaleCrop>false</ScaleCrop>
  <HeadingPairs>
    <vt:vector size="6" baseType="variant">
      <vt:variant>
        <vt:lpstr>Fonts Used</vt:lpstr>
      </vt:variant>
      <vt:variant>
        <vt:i4>16</vt:i4>
      </vt:variant>
      <vt:variant>
        <vt:lpstr>Theme</vt:lpstr>
      </vt:variant>
      <vt:variant>
        <vt:i4>5</vt:i4>
      </vt:variant>
      <vt:variant>
        <vt:lpstr>Slide Titles</vt:lpstr>
      </vt:variant>
      <vt:variant>
        <vt:i4>28</vt:i4>
      </vt:variant>
    </vt:vector>
  </HeadingPairs>
  <TitlesOfParts>
    <vt:vector size="49" baseType="lpstr">
      <vt:lpstr>DengXian</vt:lpstr>
      <vt:lpstr>DengXian</vt:lpstr>
      <vt:lpstr>Microsoft YaHei</vt:lpstr>
      <vt:lpstr>Arial</vt:lpstr>
      <vt:lpstr>Arial Black</vt:lpstr>
      <vt:lpstr>Arial-Rounded</vt:lpstr>
      <vt:lpstr>Calibri</vt:lpstr>
      <vt:lpstr>Calibri Light</vt:lpstr>
      <vt:lpstr>Coiny</vt:lpstr>
      <vt:lpstr>Gloria Hallelujah</vt:lpstr>
      <vt:lpstr>Lato Hairline</vt:lpstr>
      <vt:lpstr>Lato Light</vt:lpstr>
      <vt:lpstr>Lato Regular</vt:lpstr>
      <vt:lpstr>SVN-Redressed</vt:lpstr>
      <vt:lpstr>Times New Roman</vt:lpstr>
      <vt:lpstr>UTM Avo</vt:lpstr>
      <vt:lpstr>2_Office 主题​​</vt:lpstr>
      <vt:lpstr>1_Office Theme</vt:lpstr>
      <vt:lpstr>4_Office 主题</vt:lpstr>
      <vt:lpstr>Office 主题</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47</cp:revision>
  <dcterms:created xsi:type="dcterms:W3CDTF">2022-06-29T15:12:02Z</dcterms:created>
  <dcterms:modified xsi:type="dcterms:W3CDTF">2022-12-28T06:34:52Z</dcterms:modified>
</cp:coreProperties>
</file>