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4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  <p:sldMasterId id="2147483897" r:id="rId2"/>
    <p:sldMasterId id="2147483913" r:id="rId3"/>
    <p:sldMasterId id="2147483955" r:id="rId4"/>
    <p:sldMasterId id="2147483981" r:id="rId5"/>
  </p:sldMasterIdLst>
  <p:notesMasterIdLst>
    <p:notesMasterId r:id="rId17"/>
  </p:notesMasterIdLst>
  <p:sldIdLst>
    <p:sldId id="421" r:id="rId6"/>
    <p:sldId id="422" r:id="rId7"/>
    <p:sldId id="433" r:id="rId8"/>
    <p:sldId id="434" r:id="rId9"/>
    <p:sldId id="435" r:id="rId10"/>
    <p:sldId id="436" r:id="rId11"/>
    <p:sldId id="437" r:id="rId12"/>
    <p:sldId id="438" r:id="rId13"/>
    <p:sldId id="423" r:id="rId14"/>
    <p:sldId id="431" r:id="rId15"/>
    <p:sldId id="424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2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D2E9"/>
    <a:srgbClr val="B40852"/>
    <a:srgbClr val="F63688"/>
    <a:srgbClr val="EF8D9D"/>
    <a:srgbClr val="F06858"/>
    <a:srgbClr val="F15441"/>
    <a:srgbClr val="CCECFB"/>
    <a:srgbClr val="FFD653"/>
    <a:srgbClr val="FFC000"/>
    <a:srgbClr val="F89D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4383" autoAdjust="0"/>
  </p:normalViewPr>
  <p:slideViewPr>
    <p:cSldViewPr snapToGrid="0">
      <p:cViewPr>
        <p:scale>
          <a:sx n="42" d="100"/>
          <a:sy n="42" d="100"/>
        </p:scale>
        <p:origin x="930" y="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27207-8A10-4B6B-A4B1-1F2133B8AD4D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8DC28-CB46-4EA9-8821-4AD4DBE00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69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br>
              <a:rPr lang="en-US" baseline="0" dirty="0"/>
            </a:br>
            <a:r>
              <a:rPr lang="en-US" baseline="0" dirty="0"/>
              <a:t>LH: FB </a:t>
            </a:r>
            <a:r>
              <a:rPr lang="en-US" baseline="0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| https://www.facebook.com/vuhong1972/ | hongvu7219@gmail.com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D70B0F-C3E8-4AD5-81B5-00D36B07F4A2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1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90655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br>
              <a:rPr lang="en-US" baseline="0" dirty="0"/>
            </a:br>
            <a:r>
              <a:rPr lang="en-US" baseline="0" dirty="0"/>
              <a:t>LH: FB </a:t>
            </a:r>
            <a:r>
              <a:rPr lang="en-US" baseline="0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| https://www.facebook.com/vuhong1972/ | hongvu7219@gmail.com</a:t>
            </a:r>
            <a:endParaRPr lang="en-US" dirty="0"/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D70B0F-C3E8-4AD5-81B5-00D36B07F4A2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2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80942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giảng</a:t>
            </a:r>
            <a:r>
              <a:rPr lang="en-US" baseline="0" dirty="0"/>
              <a:t> </a:t>
            </a:r>
            <a:r>
              <a:rPr lang="en-US" baseline="0" dirty="0" err="1"/>
              <a:t>thiết</a:t>
            </a:r>
            <a:r>
              <a:rPr lang="en-US" baseline="0" dirty="0"/>
              <a:t> </a:t>
            </a:r>
            <a:r>
              <a:rPr lang="en-US" baseline="0" dirty="0" err="1"/>
              <a:t>kế</a:t>
            </a:r>
            <a:r>
              <a:rPr lang="en-US" baseline="0" dirty="0"/>
              <a:t> </a:t>
            </a:r>
            <a:r>
              <a:rPr lang="en-US" baseline="0" dirty="0" err="1"/>
              <a:t>bởi</a:t>
            </a:r>
            <a:r>
              <a:rPr lang="en-US" baseline="0" dirty="0"/>
              <a:t> </a:t>
            </a:r>
            <a:r>
              <a:rPr lang="en-US" baseline="0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endParaRPr lang="en-US" baseline="0" dirty="0"/>
          </a:p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LH: FB </a:t>
            </a:r>
            <a:r>
              <a:rPr lang="en-US" baseline="0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| https://www.facebook.com/vuhong1972/ | hongvu7219@gmail.com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8DC28-CB46-4EA9-8821-4AD4DBE009C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654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276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br>
              <a:rPr lang="en-US" baseline="0" dirty="0"/>
            </a:br>
            <a:r>
              <a:rPr lang="en-US" baseline="0" dirty="0"/>
              <a:t>LH: FB </a:t>
            </a:r>
            <a:r>
              <a:rPr lang="en-US" baseline="0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| https://www.facebook.com/vuhong1972/ | hongvu7219@gmail.com</a:t>
            </a:r>
            <a:endParaRPr lang="en-US" dirty="0"/>
          </a:p>
          <a:p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D70B0F-C3E8-4AD5-81B5-00D36B07F4A2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9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94597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3379D-F14D-4C4F-A472-B2AE9234513C}" type="slidenum">
              <a:rPr lang="vi-VN" smtClean="0">
                <a:solidFill>
                  <a:prstClr val="black"/>
                </a:solidFill>
              </a:rPr>
              <a:pPr/>
              <a:t>10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096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br>
              <a:rPr lang="en-US" baseline="0" dirty="0"/>
            </a:br>
            <a:r>
              <a:rPr lang="en-US" baseline="0" dirty="0"/>
              <a:t>LH: FB </a:t>
            </a:r>
            <a:r>
              <a:rPr lang="en-US" baseline="0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| https://www.facebook.com/vuhong1972/ | hongvu7219@gmail.com</a:t>
            </a:r>
            <a:endParaRPr lang="en-US" dirty="0"/>
          </a:p>
          <a:p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D70B0F-C3E8-4AD5-81B5-00D36B07F4A2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11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20800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342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lIns="121325" tIns="60665" rIns="121325" bIns="6066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1600206"/>
            <a:ext cx="10972800" cy="4525963"/>
          </a:xfrm>
          <a:prstGeom prst="rect">
            <a:avLst/>
          </a:prstGeom>
        </p:spPr>
        <p:txBody>
          <a:bodyPr vert="eaVert" lIns="121325" tIns="60665" rIns="121325" bIns="6066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13193"/>
              <a:t>2023/1/2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60"/>
            <a:ext cx="3860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60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13193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226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748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339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5001295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196457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658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9" y="6021296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43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9" y="6021296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61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643605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542B56-81D5-449E-91FE-D7BF1DEA4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60A724C-72FF-4B92-8462-AC68753F6C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67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75E685-A719-4B08-B7A8-5CEC4B6D5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006B3C-077E-4FC6-842E-CC7953E06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94819F-E80B-4836-81AD-76E878955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93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2B4369-6BCA-4760-9913-C45A24FDA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AD68E8-7F04-457D-AB10-8179FCF81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2E1151-B88D-494D-AAD4-91C8CEC7C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E4C85E-83DA-4F80-B411-714785B86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B23870-051B-4D70-B4F1-902B10EB6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531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9248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D27798-5BCE-4325-BBBB-90DF0DC3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9CA63C8-1323-4DF1-AB02-353B35B70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E7B8CC-A987-405A-805F-2485AA2B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E796D-1A37-47EB-BD01-9652463D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ADBC33-F25B-400C-BD45-C4CA7B9C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556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9DFE4F-2B84-41E1-8211-06507916F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AFFFF9-10A6-4051-A8FE-CE9FD076D8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9AD6C61-E8B5-4085-9FAB-DE1D9F4CB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BC6A4B7-7838-4DFC-8046-FCBCDB657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19C984A-3322-4DFC-B14E-EA8687C18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FB2EB82-8014-449D-AB90-B39B13997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146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597B5-0196-490A-8432-D074A4D94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4F48652-4BE9-4E68-84AB-93E513150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67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49AEEB2-882E-414C-A2CD-E8BAEF49B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B48B98D-880C-4D8C-B54D-2AA3F895A1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67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050129D-4527-44F7-B5CC-A019A5752C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EC1FB3F-AD82-468C-BF5A-DC0955F3D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FC8C1A7-591A-477E-BAD7-7B290404F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A25384B-CD3B-4AC8-803B-9A078CA7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370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B1DA9C-A683-4455-88E2-E917E5D77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3346D4-C59E-4EDD-BC3F-0F22601EA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1535B05-E151-41FE-8D5E-FE5B954A1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F8B5F42-F5CE-478A-9C0F-69A5CD9FA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045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FF99463-593A-407C-A6C7-D19F6273B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1AB12E-71C3-403B-A0FF-FE3B0FC02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3828338-29F9-49FC-94BA-D83C4257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081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78F5BB-6C9D-4D67-B6CC-7B55B4AF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E07226-C3A0-4EB3-B23E-D7E29A12C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FEBF344-8133-4F86-86DF-B046ED5CC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67"/>
            </a:lvl2pPr>
            <a:lvl3pPr marL="914354" indent="0">
              <a:buNone/>
              <a:defRPr sz="1200"/>
            </a:lvl3pPr>
            <a:lvl4pPr marL="1371532" indent="0">
              <a:buNone/>
              <a:defRPr sz="1067"/>
            </a:lvl4pPr>
            <a:lvl5pPr marL="1828709" indent="0">
              <a:buNone/>
              <a:defRPr sz="1067"/>
            </a:lvl5pPr>
            <a:lvl6pPr marL="2285886" indent="0">
              <a:buNone/>
              <a:defRPr sz="1067"/>
            </a:lvl6pPr>
            <a:lvl7pPr marL="2743062" indent="0">
              <a:buNone/>
              <a:defRPr sz="1067"/>
            </a:lvl7pPr>
            <a:lvl8pPr marL="3200240" indent="0">
              <a:buNone/>
              <a:defRPr sz="1067"/>
            </a:lvl8pPr>
            <a:lvl9pPr marL="3657418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BB77D34-E6C3-40B0-A26C-29A8FCCD0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78189A-FD5F-4FB1-BCAB-8C7B8E4AD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1A2989-F18A-4B8E-87F6-65B7A8A62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9185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0B3FCF-7806-4C06-BA18-97CA082A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2B5BC88-23BD-457E-8621-F49C89FF8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443E366-E173-446C-9B6E-E0D6DB402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67"/>
            </a:lvl2pPr>
            <a:lvl3pPr marL="914354" indent="0">
              <a:buNone/>
              <a:defRPr sz="1200"/>
            </a:lvl3pPr>
            <a:lvl4pPr marL="1371532" indent="0">
              <a:buNone/>
              <a:defRPr sz="1067"/>
            </a:lvl4pPr>
            <a:lvl5pPr marL="1828709" indent="0">
              <a:buNone/>
              <a:defRPr sz="1067"/>
            </a:lvl5pPr>
            <a:lvl6pPr marL="2285886" indent="0">
              <a:buNone/>
              <a:defRPr sz="1067"/>
            </a:lvl6pPr>
            <a:lvl7pPr marL="2743062" indent="0">
              <a:buNone/>
              <a:defRPr sz="1067"/>
            </a:lvl7pPr>
            <a:lvl8pPr marL="3200240" indent="0">
              <a:buNone/>
              <a:defRPr sz="1067"/>
            </a:lvl8pPr>
            <a:lvl9pPr marL="3657418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EA7C96-B40B-4699-9208-1A0F3B325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B6FCE18-A565-4312-BAF2-EADE0B30C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36B630-DC4D-46BB-97C9-5AFF2EE8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8903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1FDECC-909A-4C23-9397-33522207C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12B38B3-3575-4D84-8DD1-88F4D1CB1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B741D6-8D93-4F86-BA27-94E4147D4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83EB19-8577-4F5C-A04E-91812EC1F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9E731E-EC2F-4B27-B2AD-7B6E9DAAD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430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6E2192D-6E71-4D23-A892-A672610A8B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D1B610-027C-4D98-9AE2-06D41F5659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C30B45-2F8E-44D8-8242-57EC00ACB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A59E07-B34B-4920-AEC6-4B582C06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630F09-93A4-4EE3-B212-7632D757B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9091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id="{126831C0-BE74-412F-A428-E52742063328}"/>
              </a:ext>
            </a:extLst>
          </p:cNvPr>
          <p:cNvSpPr/>
          <p:nvPr userDrawn="1"/>
        </p:nvSpPr>
        <p:spPr>
          <a:xfrm>
            <a:off x="416560" y="274320"/>
            <a:ext cx="11358880" cy="6309360"/>
          </a:xfrm>
          <a:prstGeom prst="roundRect">
            <a:avLst>
              <a:gd name="adj" fmla="val 96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8726091-BA92-4F61-A401-89D6A6E28A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6"/>
          <a:stretch/>
        </p:blipFill>
        <p:spPr>
          <a:xfrm>
            <a:off x="1" y="5359400"/>
            <a:ext cx="1653003" cy="14986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E168D67-8219-4DD9-9C20-E61287A0B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5"/>
          <a:stretch/>
        </p:blipFill>
        <p:spPr>
          <a:xfrm>
            <a:off x="10126413" y="5202429"/>
            <a:ext cx="2065587" cy="16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6632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id="{126831C0-BE74-412F-A428-E52742063328}"/>
              </a:ext>
            </a:extLst>
          </p:cNvPr>
          <p:cNvSpPr/>
          <p:nvPr userDrawn="1"/>
        </p:nvSpPr>
        <p:spPr>
          <a:xfrm>
            <a:off x="416560" y="274320"/>
            <a:ext cx="11358880" cy="6309360"/>
          </a:xfrm>
          <a:prstGeom prst="roundRect">
            <a:avLst>
              <a:gd name="adj" fmla="val 96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8726091-BA92-4F61-A401-89D6A6E28A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6"/>
          <a:stretch/>
        </p:blipFill>
        <p:spPr>
          <a:xfrm>
            <a:off x="1" y="5359400"/>
            <a:ext cx="1653003" cy="14986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E168D67-8219-4DD9-9C20-E61287A0B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5"/>
          <a:stretch/>
        </p:blipFill>
        <p:spPr>
          <a:xfrm>
            <a:off x="10126413" y="5202429"/>
            <a:ext cx="2065587" cy="16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411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id="{126831C0-BE74-412F-A428-E52742063328}"/>
              </a:ext>
            </a:extLst>
          </p:cNvPr>
          <p:cNvSpPr/>
          <p:nvPr userDrawn="1"/>
        </p:nvSpPr>
        <p:spPr>
          <a:xfrm>
            <a:off x="416560" y="274320"/>
            <a:ext cx="11358880" cy="6309360"/>
          </a:xfrm>
          <a:prstGeom prst="roundRect">
            <a:avLst>
              <a:gd name="adj" fmla="val 96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8726091-BA92-4F61-A401-89D6A6E28A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6"/>
          <a:stretch/>
        </p:blipFill>
        <p:spPr>
          <a:xfrm>
            <a:off x="1" y="5359400"/>
            <a:ext cx="1653003" cy="14986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E168D67-8219-4DD9-9C20-E61287A0B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5"/>
          <a:stretch/>
        </p:blipFill>
        <p:spPr>
          <a:xfrm>
            <a:off x="10126413" y="5202429"/>
            <a:ext cx="2065587" cy="16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5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446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554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076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9066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7875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193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2597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451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0635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2337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552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3929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8522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6" y="5001319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2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4976603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60200" y="3971000"/>
            <a:ext cx="5871600" cy="7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2441700" y="2111967"/>
            <a:ext cx="7098000" cy="2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73039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729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13880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5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85" y="6021320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18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85" y="6021320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5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2491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2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423323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CDB73A91-D8D7-4A88-AF8A-3383793B11E7}" type="datetimeFigureOut">
              <a:rPr lang="vi-VN" smtClean="0">
                <a:solidFill>
                  <a:prstClr val="black"/>
                </a:solidFill>
              </a:rPr>
              <a:pPr/>
              <a:t>02/01/2023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92213A0-3C65-47A7-84BB-BD1EED854B47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569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CDB73A91-D8D7-4A88-AF8A-3383793B11E7}" type="datetimeFigureOut">
              <a:rPr lang="vi-VN" smtClean="0">
                <a:solidFill>
                  <a:prstClr val="black"/>
                </a:solidFill>
              </a:rPr>
              <a:pPr/>
              <a:t>02/01/2023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92213A0-3C65-47A7-84BB-BD1EED854B47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8303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CDB73A91-D8D7-4A88-AF8A-3383793B11E7}" type="datetimeFigureOut">
              <a:rPr lang="vi-VN" smtClean="0">
                <a:solidFill>
                  <a:prstClr val="black"/>
                </a:solidFill>
              </a:rPr>
              <a:pPr/>
              <a:t>02/01/2023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92213A0-3C65-47A7-84BB-BD1EED854B47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7482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CDB73A91-D8D7-4A88-AF8A-3383793B11E7}" type="datetimeFigureOut">
              <a:rPr lang="vi-VN" smtClean="0">
                <a:solidFill>
                  <a:prstClr val="black"/>
                </a:solidFill>
              </a:rPr>
              <a:pPr/>
              <a:t>02/01/2023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92213A0-3C65-47A7-84BB-BD1EED854B47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4267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CDB73A91-D8D7-4A88-AF8A-3383793B11E7}" type="datetimeFigureOut">
              <a:rPr lang="vi-VN" smtClean="0">
                <a:solidFill>
                  <a:prstClr val="black"/>
                </a:solidFill>
              </a:rPr>
              <a:pPr/>
              <a:t>02/01/2023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92213A0-3C65-47A7-84BB-BD1EED854B47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672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CDB73A91-D8D7-4A88-AF8A-3383793B11E7}" type="datetimeFigureOut">
              <a:rPr lang="vi-VN" smtClean="0">
                <a:solidFill>
                  <a:prstClr val="black"/>
                </a:solidFill>
              </a:rPr>
              <a:pPr/>
              <a:t>02/01/2023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92213A0-3C65-47A7-84BB-BD1EED854B47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111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CDB73A91-D8D7-4A88-AF8A-3383793B11E7}" type="datetimeFigureOut">
              <a:rPr lang="vi-VN" smtClean="0">
                <a:solidFill>
                  <a:prstClr val="black"/>
                </a:solidFill>
              </a:rPr>
              <a:pPr/>
              <a:t>02/01/2023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92213A0-3C65-47A7-84BB-BD1EED854B47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227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CDB73A91-D8D7-4A88-AF8A-3383793B11E7}" type="datetimeFigureOut">
              <a:rPr lang="vi-VN" smtClean="0">
                <a:solidFill>
                  <a:prstClr val="black"/>
                </a:solidFill>
              </a:rPr>
              <a:pPr/>
              <a:t>02/01/2023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92213A0-3C65-47A7-84BB-BD1EED854B47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2123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CDB73A91-D8D7-4A88-AF8A-3383793B11E7}" type="datetimeFigureOut">
              <a:rPr lang="vi-VN" smtClean="0">
                <a:solidFill>
                  <a:prstClr val="black"/>
                </a:solidFill>
              </a:rPr>
              <a:pPr/>
              <a:t>02/01/2023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92213A0-3C65-47A7-84BB-BD1EED854B47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536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09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CDB73A91-D8D7-4A88-AF8A-3383793B11E7}" type="datetimeFigureOut">
              <a:rPr lang="vi-VN" smtClean="0">
                <a:solidFill>
                  <a:prstClr val="black"/>
                </a:solidFill>
              </a:rPr>
              <a:pPr/>
              <a:t>02/01/2023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92213A0-3C65-47A7-84BB-BD1EED854B47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2698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CDB73A91-D8D7-4A88-AF8A-3383793B11E7}" type="datetimeFigureOut">
              <a:rPr lang="vi-VN" smtClean="0">
                <a:solidFill>
                  <a:prstClr val="black"/>
                </a:solidFill>
              </a:rPr>
              <a:pPr/>
              <a:t>02/01/2023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92213A0-3C65-47A7-84BB-BD1EED854B47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8509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97" y="582903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842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0596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1124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0537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55666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7784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30221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6761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13193"/>
              <a:t>2023/1/2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1" y="6356360"/>
            <a:ext cx="3860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60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13193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705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44237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6" y="500129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2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6741878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9828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5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70" y="602129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410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70" y="602129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5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474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2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167725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5291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BC7917-02B8-4E0E-96D1-8C0DDAF9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B337180-4B32-46EA-AE59-59EB0D1996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D47339-1E75-4698-BC23-D6EFA8F0AF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9569444-2C05-48D8-B44D-F6583651983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156041-BD77-4BC6-BBDC-94A24854D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17F500-45E2-4B57-9091-27A868324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689C684-105E-4E47-8E43-738C4FBB6F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9610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>
          <a:xfrm>
            <a:off x="838200" y="6419854"/>
            <a:ext cx="2743200" cy="365125"/>
          </a:xfrm>
          <a:prstGeom prst="rect">
            <a:avLst/>
          </a:prstGeom>
        </p:spPr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2023/1/2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>
          <a:xfrm>
            <a:off x="4038600" y="64198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8610600" y="6419854"/>
            <a:ext cx="2743200" cy="365125"/>
          </a:xfrm>
          <a:prstGeom prst="rect">
            <a:avLst/>
          </a:prstGeom>
        </p:spPr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1111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9557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7" y="273137"/>
            <a:ext cx="4011084" cy="1162051"/>
          </a:xfrm>
          <a:prstGeom prst="rect">
            <a:avLst/>
          </a:prstGeom>
        </p:spPr>
        <p:txBody>
          <a:bodyPr lIns="121325" tIns="60665" rIns="121325" bIns="60665"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7" y="273129"/>
            <a:ext cx="6815667" cy="5853113"/>
          </a:xfrm>
          <a:prstGeom prst="rect">
            <a:avLst/>
          </a:prstGeom>
        </p:spPr>
        <p:txBody>
          <a:bodyPr lIns="121325" tIns="60665" rIns="121325" bIns="60665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2"/>
          </a:xfrm>
          <a:prstGeom prst="rect">
            <a:avLst/>
          </a:prstGeom>
        </p:spPr>
        <p:txBody>
          <a:bodyPr lIns="121325" tIns="60665" rIns="121325" bIns="60665"/>
          <a:lstStyle>
            <a:lvl1pPr marL="0" indent="0">
              <a:buNone/>
              <a:defRPr sz="1900"/>
            </a:lvl1pPr>
            <a:lvl2pPr marL="606590" indent="0">
              <a:buNone/>
              <a:defRPr sz="1600"/>
            </a:lvl2pPr>
            <a:lvl3pPr marL="1213193" indent="0">
              <a:buNone/>
              <a:defRPr sz="1300"/>
            </a:lvl3pPr>
            <a:lvl4pPr marL="1819768" indent="0">
              <a:buNone/>
              <a:defRPr sz="1200"/>
            </a:lvl4pPr>
            <a:lvl5pPr marL="2426382" indent="0">
              <a:buNone/>
              <a:defRPr sz="1200"/>
            </a:lvl5pPr>
            <a:lvl6pPr marL="3032966" indent="0">
              <a:buNone/>
              <a:defRPr sz="1200"/>
            </a:lvl6pPr>
            <a:lvl7pPr marL="3639546" indent="0">
              <a:buNone/>
              <a:defRPr sz="1200"/>
            </a:lvl7pPr>
            <a:lvl8pPr marL="4246151" indent="0">
              <a:buNone/>
              <a:defRPr sz="1200"/>
            </a:lvl8pPr>
            <a:lvl9pPr marL="4852759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13193"/>
              <a:t>2023/1/2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60"/>
            <a:ext cx="3860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60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13193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9523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934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0152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567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6758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22092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408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051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11839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5601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95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  <a:prstGeom prst="rect">
            <a:avLst/>
          </a:prstGeom>
        </p:spPr>
        <p:txBody>
          <a:bodyPr lIns="121325" tIns="60665" rIns="121325" bIns="60665"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8"/>
            <a:ext cx="7315200" cy="4114800"/>
          </a:xfrm>
          <a:prstGeom prst="rect">
            <a:avLst/>
          </a:prstGeom>
        </p:spPr>
        <p:txBody>
          <a:bodyPr lIns="121325" tIns="60665" rIns="121325" bIns="60665"/>
          <a:lstStyle>
            <a:lvl1pPr marL="0" indent="0">
              <a:buNone/>
              <a:defRPr sz="4300"/>
            </a:lvl1pPr>
            <a:lvl2pPr marL="606590" indent="0">
              <a:buNone/>
              <a:defRPr sz="3700"/>
            </a:lvl2pPr>
            <a:lvl3pPr marL="1213193" indent="0">
              <a:buNone/>
              <a:defRPr sz="3200"/>
            </a:lvl3pPr>
            <a:lvl4pPr marL="1819768" indent="0">
              <a:buNone/>
              <a:defRPr sz="2700"/>
            </a:lvl4pPr>
            <a:lvl5pPr marL="2426382" indent="0">
              <a:buNone/>
              <a:defRPr sz="2700"/>
            </a:lvl5pPr>
            <a:lvl6pPr marL="3032966" indent="0">
              <a:buNone/>
              <a:defRPr sz="2700"/>
            </a:lvl6pPr>
            <a:lvl7pPr marL="3639546" indent="0">
              <a:buNone/>
              <a:defRPr sz="2700"/>
            </a:lvl7pPr>
            <a:lvl8pPr marL="4246151" indent="0">
              <a:buNone/>
              <a:defRPr sz="2700"/>
            </a:lvl8pPr>
            <a:lvl9pPr marL="4852759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 lIns="121325" tIns="60665" rIns="121325" bIns="60665"/>
          <a:lstStyle>
            <a:lvl1pPr marL="0" indent="0">
              <a:buNone/>
              <a:defRPr sz="1900"/>
            </a:lvl1pPr>
            <a:lvl2pPr marL="606590" indent="0">
              <a:buNone/>
              <a:defRPr sz="1600"/>
            </a:lvl2pPr>
            <a:lvl3pPr marL="1213193" indent="0">
              <a:buNone/>
              <a:defRPr sz="1300"/>
            </a:lvl3pPr>
            <a:lvl4pPr marL="1819768" indent="0">
              <a:buNone/>
              <a:defRPr sz="1200"/>
            </a:lvl4pPr>
            <a:lvl5pPr marL="2426382" indent="0">
              <a:buNone/>
              <a:defRPr sz="1200"/>
            </a:lvl5pPr>
            <a:lvl6pPr marL="3032966" indent="0">
              <a:buNone/>
              <a:defRPr sz="1200"/>
            </a:lvl6pPr>
            <a:lvl7pPr marL="3639546" indent="0">
              <a:buNone/>
              <a:defRPr sz="1200"/>
            </a:lvl7pPr>
            <a:lvl8pPr marL="4246151" indent="0">
              <a:buNone/>
              <a:defRPr sz="1200"/>
            </a:lvl8pPr>
            <a:lvl9pPr marL="4852759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13193"/>
              <a:t>2023/1/2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60"/>
            <a:ext cx="3860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60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13193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097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4544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748639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4008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9" y="6021296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304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9" y="6021296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651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07126651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85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96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95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50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843" r:id="rId13"/>
    <p:sldLayoutId id="2147483716" r:id="rId14"/>
    <p:sldLayoutId id="2147483717" r:id="rId15"/>
    <p:sldLayoutId id="2147483718" r:id="rId16"/>
    <p:sldLayoutId id="2147483720" r:id="rId17"/>
  </p:sldLayoutIdLst>
  <p:txStyles>
    <p:titleStyle>
      <a:lvl1pPr algn="ctr" defTabSz="1213193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4951" indent="-454951" algn="l" defTabSz="1213193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5717" indent="-379126" algn="l" defTabSz="1213193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16481" indent="-303266" algn="l" defTabSz="121319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3071" indent="-303266" algn="l" defTabSz="1213193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29672" indent="-303266" algn="l" defTabSz="1213193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36272" indent="-303266" algn="l" defTabSz="121319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42841" indent="-303266" algn="l" defTabSz="121319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49454" indent="-303266" algn="l" defTabSz="121319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56032" indent="-303266" algn="l" defTabSz="121319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6590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3193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9768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6382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32966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39546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46151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52759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361B731-FD5D-446C-B3BD-85A75085F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585296-5BE7-41A0-99EB-8A59D45B2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575579-E3A5-431E-9D91-BD8DFBE126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54"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CCD6A9-E55B-4E32-BCDB-339C9F082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354B67-CEC0-487B-832B-A2AB563E0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5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18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32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  <p:sldLayoutId id="2147483927" r:id="rId14"/>
    <p:sldLayoutId id="2147483928" r:id="rId15"/>
    <p:sldLayoutId id="2147483929" r:id="rId16"/>
    <p:sldLayoutId id="2147483930" r:id="rId17"/>
    <p:sldLayoutId id="214748393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1" y="18962"/>
            <a:ext cx="12192000" cy="72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2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  <p:sldLayoutId id="2147483971" r:id="rId16"/>
    <p:sldLayoutId id="2147483972" r:id="rId17"/>
    <p:sldLayoutId id="2147483973" r:id="rId18"/>
    <p:sldLayoutId id="2147483974" r:id="rId19"/>
    <p:sldLayoutId id="2147483975" r:id="rId20"/>
    <p:sldLayoutId id="2147483976" r:id="rId21"/>
    <p:sldLayoutId id="2147483977" r:id="rId22"/>
    <p:sldLayoutId id="2147483978" r:id="rId23"/>
    <p:sldLayoutId id="2147483979" r:id="rId24"/>
    <p:sldLayoutId id="2147483980" r:id="rId2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  <p:sldLayoutId id="2147483995" r:id="rId14"/>
    <p:sldLayoutId id="2147483996" r:id="rId15"/>
    <p:sldLayoutId id="2147483997" r:id="rId16"/>
    <p:sldLayoutId id="2147483998" r:id="rId17"/>
    <p:sldLayoutId id="2147483999" r:id="rId18"/>
    <p:sldLayoutId id="2147484000" r:id="rId19"/>
    <p:sldLayoutId id="2147484001" r:id="rId20"/>
    <p:sldLayoutId id="2147484002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jpeg"/><Relationship Id="rId7" Type="http://schemas.openxmlformats.org/officeDocument/2006/relationships/image" Target="../media/image5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9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12" Type="http://schemas.openxmlformats.org/officeDocument/2006/relationships/image" Target="../media/image58.pn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png"/><Relationship Id="rId11" Type="http://schemas.openxmlformats.org/officeDocument/2006/relationships/image" Target="../media/image57.png"/><Relationship Id="rId5" Type="http://schemas.openxmlformats.org/officeDocument/2006/relationships/image" Target="../media/image13.png"/><Relationship Id="rId15" Type="http://schemas.openxmlformats.org/officeDocument/2006/relationships/image" Target="../media/image61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Relationship Id="rId1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1.jp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48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1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50.png"/><Relationship Id="rId4" Type="http://schemas.openxmlformats.org/officeDocument/2006/relationships/image" Target="../media/image25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3241B7B-B24D-486B-8C1B-3A1E88653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188D44F-8925-4885-9976-908C91BAD7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" y="-11044"/>
            <a:ext cx="3460751" cy="117459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D8B5253-1CB6-44FD-BEE0-52C61AEB40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227" y="-1330"/>
            <a:ext cx="1833511" cy="77924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F756F4A-5A25-4C5E-A14C-1F1BDAC1FA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680" y="1"/>
            <a:ext cx="2452320" cy="144961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FA85FA5-8E0D-46AE-8E59-2CDF4D1F66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337" y="-1329"/>
            <a:ext cx="2211671" cy="77351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5D37244-D58E-4476-82CF-346B0F1654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787" y="2129556"/>
            <a:ext cx="1140215" cy="92248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80CD03A-9E2A-4385-9A60-D63E5F72F8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217" y="5760342"/>
            <a:ext cx="2211672" cy="110353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D2AEF7BA-8720-4BE9-99EC-6D52AB400D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447" y="744180"/>
            <a:ext cx="1621511" cy="94540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AFD7E728-E4B7-4FDB-8248-25196DF351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731" y="5877806"/>
            <a:ext cx="2652860" cy="991241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E88B183E-55EF-4491-A19A-71091D9F83C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2644"/>
            <a:ext cx="3810000" cy="2585357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230519E0-3029-47F0-916A-258FDCECBDE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477" y="-185308"/>
            <a:ext cx="3658531" cy="2583651"/>
          </a:xfrm>
          <a:prstGeom prst="rect">
            <a:avLst/>
          </a:prstGeom>
        </p:spPr>
      </p:pic>
      <p:pic>
        <p:nvPicPr>
          <p:cNvPr id="25" name="图片 4">
            <a:extLst>
              <a:ext uri="{FF2B5EF4-FFF2-40B4-BE49-F238E27FC236}">
                <a16:creationId xmlns:a16="http://schemas.microsoft.com/office/drawing/2014/main" id="{20823138-75CC-4B30-B3B7-85DC21090B8D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466" y="2129558"/>
            <a:ext cx="5701801" cy="5701801"/>
          </a:xfrm>
          <a:prstGeom prst="rect">
            <a:avLst/>
          </a:prstGeom>
        </p:spPr>
      </p:pic>
      <p:pic>
        <p:nvPicPr>
          <p:cNvPr id="28" name="图片 6">
            <a:extLst>
              <a:ext uri="{FF2B5EF4-FFF2-40B4-BE49-F238E27FC236}">
                <a16:creationId xmlns:a16="http://schemas.microsoft.com/office/drawing/2014/main" id="{73B14FE2-D28D-45DF-937B-E2991AF27B60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7530" y="1592775"/>
            <a:ext cx="2776052" cy="5483560"/>
          </a:xfrm>
          <a:prstGeom prst="rect">
            <a:avLst/>
          </a:prstGeom>
        </p:spPr>
      </p:pic>
      <p:sp>
        <p:nvSpPr>
          <p:cNvPr id="29" name="文本框 17">
            <a:extLst>
              <a:ext uri="{FF2B5EF4-FFF2-40B4-BE49-F238E27FC236}">
                <a16:creationId xmlns:a16="http://schemas.microsoft.com/office/drawing/2014/main" id="{900318D7-B292-4921-A4DB-DB3CFDB5D970}"/>
              </a:ext>
            </a:extLst>
          </p:cNvPr>
          <p:cNvSpPr txBox="1"/>
          <p:nvPr/>
        </p:nvSpPr>
        <p:spPr>
          <a:xfrm>
            <a:off x="1592922" y="1542422"/>
            <a:ext cx="8887116" cy="1628775"/>
          </a:xfrm>
          <a:prstGeom prst="rect">
            <a:avLst/>
          </a:prstGeom>
          <a:noFill/>
        </p:spPr>
        <p:txBody>
          <a:bodyPr wrap="square" lIns="68563" tIns="34288" rIns="68563" bIns="34288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685579">
              <a:lnSpc>
                <a:spcPct val="100000"/>
              </a:lnSpc>
              <a:defRPr/>
            </a:pPr>
            <a:r>
              <a:rPr lang="en-US" altLang="zh-CN" sz="5067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altLang="zh-CN" sz="5067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067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altLang="zh-CN" sz="5067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067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5067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vi-VN" altLang="zh-CN" sz="5067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lang="en-US" altLang="zh-CN" sz="5067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altLang="zh-CN" sz="5067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5067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067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5067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067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5067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067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altLang="zh-CN" sz="5067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5067" b="1" dirty="0">
              <a:solidFill>
                <a:srgbClr val="0070C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96D38E29-A73F-494F-A269-745D50CB9EE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93065">
            <a:off x="364261" y="1204539"/>
            <a:ext cx="2152219" cy="305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4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Powerpoint bảng đen - Mẫu Powerpoint bảng đen cực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393757"/>
            <a:ext cx="831873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675E2B0-3B47-4ACD-957D-EC1947EF9D87}"/>
              </a:ext>
            </a:extLst>
          </p:cNvPr>
          <p:cNvSpPr txBox="1"/>
          <p:nvPr/>
        </p:nvSpPr>
        <p:spPr>
          <a:xfrm>
            <a:off x="2466434" y="374066"/>
            <a:ext cx="647243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 err="1">
                <a:solidFill>
                  <a:srgbClr val="FF0000"/>
                </a:solidFill>
                <a:cs typeface="Arial" panose="020B0604020202020204" pitchFamily="34" charset="0"/>
              </a:rPr>
              <a:t>HƯỚNG</a:t>
            </a:r>
            <a:r>
              <a:rPr lang="en-US" sz="3733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cs typeface="Arial" panose="020B0604020202020204" pitchFamily="34" charset="0"/>
              </a:rPr>
              <a:t>DẪN</a:t>
            </a:r>
            <a:r>
              <a:rPr lang="en-US" sz="3733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cs typeface="Arial" panose="020B0604020202020204" pitchFamily="34" charset="0"/>
              </a:rPr>
              <a:t>VỀ</a:t>
            </a:r>
            <a:r>
              <a:rPr lang="en-US" sz="3733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cs typeface="Arial" panose="020B0604020202020204" pitchFamily="34" charset="0"/>
              </a:rPr>
              <a:t>NHÀ</a:t>
            </a:r>
            <a:endParaRPr lang="en-US" sz="3733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1D964D-101E-4569-90D4-EF813A2F6A19}"/>
              </a:ext>
            </a:extLst>
          </p:cNvPr>
          <p:cNvSpPr txBox="1"/>
          <p:nvPr/>
        </p:nvSpPr>
        <p:spPr>
          <a:xfrm>
            <a:off x="1642638" y="2858773"/>
            <a:ext cx="2966483" cy="1118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333" b="1" dirty="0">
                <a:solidFill>
                  <a:prstClr val="white"/>
                </a:solidFill>
              </a:rPr>
              <a:t>Hoàn thành vở bài tập</a:t>
            </a:r>
            <a:endParaRPr lang="en-US" sz="3333" b="1" dirty="0">
              <a:solidFill>
                <a:prstClr val="white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64B49B-80AB-408B-8490-9C58BA0E69DE}"/>
              </a:ext>
            </a:extLst>
          </p:cNvPr>
          <p:cNvSpPr txBox="1"/>
          <p:nvPr/>
        </p:nvSpPr>
        <p:spPr>
          <a:xfrm>
            <a:off x="4492600" y="2836303"/>
            <a:ext cx="3965600" cy="766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333" b="1" dirty="0" err="1">
                <a:solidFill>
                  <a:prstClr val="white"/>
                </a:solidFill>
                <a:ea typeface="Nunito"/>
                <a:cs typeface="Arial" panose="020B0604020202020204" pitchFamily="34" charset="0"/>
                <a:sym typeface="Nunito"/>
              </a:rPr>
              <a:t>Chuẩn</a:t>
            </a:r>
            <a:r>
              <a:rPr lang="en-US" sz="3333" b="1" dirty="0">
                <a:solidFill>
                  <a:prstClr val="white"/>
                </a:solidFill>
                <a:ea typeface="Nunito"/>
                <a:cs typeface="Arial" panose="020B0604020202020204" pitchFamily="34" charset="0"/>
                <a:sym typeface="Nunito"/>
              </a:rPr>
              <a:t> </a:t>
            </a:r>
            <a:r>
              <a:rPr lang="en-US" sz="3333" b="1" dirty="0" err="1">
                <a:solidFill>
                  <a:prstClr val="white"/>
                </a:solidFill>
                <a:ea typeface="Nunito"/>
                <a:cs typeface="Arial" panose="020B0604020202020204" pitchFamily="34" charset="0"/>
                <a:sym typeface="Nunito"/>
              </a:rPr>
              <a:t>bị</a:t>
            </a:r>
            <a:r>
              <a:rPr lang="en-US" sz="3333" b="1" dirty="0">
                <a:solidFill>
                  <a:prstClr val="white"/>
                </a:solidFill>
                <a:ea typeface="Nunito"/>
                <a:cs typeface="Arial" panose="020B0604020202020204" pitchFamily="34" charset="0"/>
                <a:sym typeface="Nunito"/>
              </a:rPr>
              <a:t> </a:t>
            </a:r>
            <a:r>
              <a:rPr lang="en-US" sz="3333" b="1" dirty="0" err="1">
                <a:solidFill>
                  <a:prstClr val="white"/>
                </a:solidFill>
                <a:ea typeface="Nunito"/>
                <a:cs typeface="Arial" panose="020B0604020202020204" pitchFamily="34" charset="0"/>
                <a:sym typeface="Nunito"/>
              </a:rPr>
              <a:t>bài</a:t>
            </a:r>
            <a:r>
              <a:rPr lang="en-US" sz="3333" b="1" dirty="0">
                <a:solidFill>
                  <a:prstClr val="white"/>
                </a:solidFill>
                <a:ea typeface="Nunito"/>
                <a:cs typeface="Arial" panose="020B0604020202020204" pitchFamily="34" charset="0"/>
                <a:sym typeface="Nunito"/>
              </a:rPr>
              <a:t> </a:t>
            </a:r>
            <a:r>
              <a:rPr lang="en-US" sz="3333" b="1" dirty="0" err="1">
                <a:solidFill>
                  <a:prstClr val="white"/>
                </a:solidFill>
                <a:ea typeface="Nunito"/>
                <a:cs typeface="Arial" panose="020B0604020202020204" pitchFamily="34" charset="0"/>
                <a:sym typeface="Nunito"/>
              </a:rPr>
              <a:t>mới</a:t>
            </a:r>
            <a:endParaRPr lang="en-US" sz="3333" b="1" dirty="0">
              <a:solidFill>
                <a:prstClr val="white"/>
              </a:solidFill>
              <a:ea typeface="Nunito"/>
              <a:cs typeface="Arial" panose="020B0604020202020204" pitchFamily="34" charset="0"/>
              <a:sym typeface="Nunito"/>
            </a:endParaRPr>
          </a:p>
        </p:txBody>
      </p:sp>
      <p:grpSp>
        <p:nvGrpSpPr>
          <p:cNvPr id="17" name="Group 3">
            <a:extLst>
              <a:ext uri="{FF2B5EF4-FFF2-40B4-BE49-F238E27FC236}">
                <a16:creationId xmlns:a16="http://schemas.microsoft.com/office/drawing/2014/main" id="{3F63BAC5-9EC2-4336-94A1-A4B9726E593C}"/>
              </a:ext>
            </a:extLst>
          </p:cNvPr>
          <p:cNvGrpSpPr/>
          <p:nvPr/>
        </p:nvGrpSpPr>
        <p:grpSpPr>
          <a:xfrm>
            <a:off x="2809239" y="1807948"/>
            <a:ext cx="817502" cy="833541"/>
            <a:chOff x="0" y="0"/>
            <a:chExt cx="1746277" cy="1746277"/>
          </a:xfrm>
        </p:grpSpPr>
        <p:grpSp>
          <p:nvGrpSpPr>
            <p:cNvPr id="18" name="Group 4">
              <a:extLst>
                <a:ext uri="{FF2B5EF4-FFF2-40B4-BE49-F238E27FC236}">
                  <a16:creationId xmlns:a16="http://schemas.microsoft.com/office/drawing/2014/main" id="{8B048150-3418-41D0-A947-A8ED6B353D65}"/>
                </a:ext>
              </a:extLst>
            </p:cNvPr>
            <p:cNvGrpSpPr/>
            <p:nvPr/>
          </p:nvGrpSpPr>
          <p:grpSpPr>
            <a:xfrm>
              <a:off x="0" y="0"/>
              <a:ext cx="1746277" cy="1746277"/>
              <a:chOff x="0" y="0"/>
              <a:chExt cx="6350000" cy="6350000"/>
            </a:xfrm>
          </p:grpSpPr>
          <p:sp>
            <p:nvSpPr>
              <p:cNvPr id="20" name="Freeform 5">
                <a:extLst>
                  <a:ext uri="{FF2B5EF4-FFF2-40B4-BE49-F238E27FC236}">
                    <a16:creationId xmlns:a16="http://schemas.microsoft.com/office/drawing/2014/main" id="{A5D3EDB0-FF53-48FB-8604-6AFC76D7CF05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87C9"/>
              </a:solidFill>
            </p:spPr>
          </p:sp>
        </p:grpSp>
        <p:pic>
          <p:nvPicPr>
            <p:cNvPr id="19" name="Picture 6">
              <a:extLst>
                <a:ext uri="{FF2B5EF4-FFF2-40B4-BE49-F238E27FC236}">
                  <a16:creationId xmlns:a16="http://schemas.microsoft.com/office/drawing/2014/main" id="{8339F5F9-0C6E-45DF-B7F0-F03D70A80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57760" y="455213"/>
              <a:ext cx="1030757" cy="835851"/>
            </a:xfrm>
            <a:prstGeom prst="rect">
              <a:avLst/>
            </a:prstGeom>
          </p:spPr>
        </p:pic>
      </p:grpSp>
      <p:grpSp>
        <p:nvGrpSpPr>
          <p:cNvPr id="21" name="Group 11">
            <a:extLst>
              <a:ext uri="{FF2B5EF4-FFF2-40B4-BE49-F238E27FC236}">
                <a16:creationId xmlns:a16="http://schemas.microsoft.com/office/drawing/2014/main" id="{92B381D5-169F-404E-9E53-A3A7BA553633}"/>
              </a:ext>
            </a:extLst>
          </p:cNvPr>
          <p:cNvGrpSpPr/>
          <p:nvPr/>
        </p:nvGrpSpPr>
        <p:grpSpPr>
          <a:xfrm>
            <a:off x="5648406" y="1807947"/>
            <a:ext cx="821167" cy="833541"/>
            <a:chOff x="0" y="0"/>
            <a:chExt cx="1746277" cy="1746277"/>
          </a:xfrm>
        </p:grpSpPr>
        <p:grpSp>
          <p:nvGrpSpPr>
            <p:cNvPr id="22" name="Group 12">
              <a:extLst>
                <a:ext uri="{FF2B5EF4-FFF2-40B4-BE49-F238E27FC236}">
                  <a16:creationId xmlns:a16="http://schemas.microsoft.com/office/drawing/2014/main" id="{4DB3B659-8347-4EC4-BDAE-2D18BAA8CF77}"/>
                </a:ext>
              </a:extLst>
            </p:cNvPr>
            <p:cNvGrpSpPr/>
            <p:nvPr/>
          </p:nvGrpSpPr>
          <p:grpSpPr>
            <a:xfrm>
              <a:off x="0" y="0"/>
              <a:ext cx="1746277" cy="1746277"/>
              <a:chOff x="0" y="0"/>
              <a:chExt cx="6350000" cy="6350000"/>
            </a:xfrm>
          </p:grpSpPr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id="{650F7320-ABBA-45F3-AEB4-57B55B7AC6EC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87C9"/>
              </a:solidFill>
            </p:spPr>
          </p:sp>
        </p:grpSp>
        <p:pic>
          <p:nvPicPr>
            <p:cNvPr id="23" name="Picture 14">
              <a:extLst>
                <a:ext uri="{FF2B5EF4-FFF2-40B4-BE49-F238E27FC236}">
                  <a16:creationId xmlns:a16="http://schemas.microsoft.com/office/drawing/2014/main" id="{CB34024D-7C24-4F96-8558-10CB7911C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02974" y="527930"/>
              <a:ext cx="1140328" cy="690417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65" b="97941" l="10000" r="767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6201" y="2488100"/>
            <a:ext cx="4845523" cy="395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3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BD4D7AB-757B-4703-877B-51DACEB0E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6865807-3986-406B-A21F-9F8C1BACA0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" y="-11044"/>
            <a:ext cx="3460751" cy="117459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B583D85-E5DF-4D3A-9052-9AD27C391E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227" y="-1330"/>
            <a:ext cx="1833511" cy="77924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F8719C-ED20-4F40-A679-D500D7A4B0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680" y="1"/>
            <a:ext cx="2452320" cy="144961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5EBF36D-5627-4B05-9C0D-8871941D8D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337" y="-1329"/>
            <a:ext cx="2211671" cy="77351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CE47903-968D-4437-B43D-F30DC90247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" y="5606673"/>
            <a:ext cx="2530003" cy="126237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A026609-0990-47D2-AEB1-3576F7E1D2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311" y="5872284"/>
            <a:ext cx="2652860" cy="99124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DA686BA-C240-473B-A8DC-6261098EC0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251" y="5812817"/>
            <a:ext cx="1711328" cy="99777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54503931-EBB4-4F82-9624-91C066D851D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39" y="-1214032"/>
            <a:ext cx="8360509" cy="8360509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8ABCCD60-0A94-47E4-B22A-87CB8953066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35617" y="5858360"/>
            <a:ext cx="2395001" cy="1143881"/>
          </a:xfrm>
          <a:prstGeom prst="rect">
            <a:avLst/>
          </a:prstGeom>
        </p:spPr>
      </p:pic>
      <p:sp>
        <p:nvSpPr>
          <p:cNvPr id="15" name="文本框 34">
            <a:extLst>
              <a:ext uri="{FF2B5EF4-FFF2-40B4-BE49-F238E27FC236}">
                <a16:creationId xmlns:a16="http://schemas.microsoft.com/office/drawing/2014/main" id="{D053AFB6-669D-4FD0-A91F-62C12C8FB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603" y="2709899"/>
            <a:ext cx="5401733" cy="176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9" rIns="121917" bIns="60959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defTabSz="914354"/>
            <a:r>
              <a:rPr lang="en-US" altLang="zh-CN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Tạm</a:t>
            </a:r>
            <a:r>
              <a:rPr lang="en-US" altLang="zh-CN" sz="5333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biệt</a:t>
            </a:r>
            <a:r>
              <a:rPr lang="en-US" altLang="zh-CN" sz="5333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và</a:t>
            </a:r>
            <a:r>
              <a:rPr lang="en-US" altLang="zh-CN" sz="5333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hẹn</a:t>
            </a:r>
            <a:r>
              <a:rPr lang="en-US" altLang="zh-CN" sz="5333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gặp</a:t>
            </a:r>
            <a:r>
              <a:rPr lang="en-US" altLang="zh-CN" sz="5333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lại</a:t>
            </a:r>
            <a:r>
              <a:rPr lang="en-US" altLang="zh-CN" sz="5333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các</a:t>
            </a:r>
            <a:r>
              <a:rPr lang="en-US" altLang="zh-CN" sz="5333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con</a:t>
            </a:r>
            <a:endParaRPr lang="zh-CN" altLang="en-US" sz="5333" b="1" dirty="0">
              <a:solidFill>
                <a:srgbClr val="00B0F0"/>
              </a:solidFill>
              <a:latin typeface="Arial-Rounded" panose="020B0500000000000000" pitchFamily="34" charset="0"/>
              <a:ea typeface="SimSun" panose="02010600030101010101" pitchFamily="2" charset="-122"/>
              <a:cs typeface="Arial-Rounded" panose="020B0500000000000000" pitchFamily="34" charset="0"/>
              <a:sym typeface="Century Gothic" panose="020B0502020202020204" pitchFamily="34" charset="0"/>
            </a:endParaRPr>
          </a:p>
        </p:txBody>
      </p:sp>
      <p:pic>
        <p:nvPicPr>
          <p:cNvPr id="17" name="图片 25">
            <a:extLst>
              <a:ext uri="{FF2B5EF4-FFF2-40B4-BE49-F238E27FC236}">
                <a16:creationId xmlns:a16="http://schemas.microsoft.com/office/drawing/2014/main" id="{3DA38F78-0101-43FB-8BB5-EEEFF41E67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90" y="4209631"/>
            <a:ext cx="1879348" cy="2635671"/>
          </a:xfrm>
          <a:prstGeom prst="rect">
            <a:avLst/>
          </a:prstGeom>
        </p:spPr>
      </p:pic>
      <p:pic>
        <p:nvPicPr>
          <p:cNvPr id="18" name="图片 26">
            <a:extLst>
              <a:ext uri="{FF2B5EF4-FFF2-40B4-BE49-F238E27FC236}">
                <a16:creationId xmlns:a16="http://schemas.microsoft.com/office/drawing/2014/main" id="{1035B2C3-2D68-4284-BF94-696AFFFCCC9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83" y="4943862"/>
            <a:ext cx="2251779" cy="1925185"/>
          </a:xfrm>
          <a:prstGeom prst="rect">
            <a:avLst/>
          </a:prstGeom>
        </p:spPr>
      </p:pic>
      <p:pic>
        <p:nvPicPr>
          <p:cNvPr id="19" name="图片 53">
            <a:extLst>
              <a:ext uri="{FF2B5EF4-FFF2-40B4-BE49-F238E27FC236}">
                <a16:creationId xmlns:a16="http://schemas.microsoft.com/office/drawing/2014/main" id="{42D33409-AC00-4D4D-8AE4-B154A445E28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122" y="2366537"/>
            <a:ext cx="1141729" cy="694731"/>
          </a:xfrm>
          <a:prstGeom prst="rect">
            <a:avLst/>
          </a:prstGeom>
        </p:spPr>
      </p:pic>
      <p:pic>
        <p:nvPicPr>
          <p:cNvPr id="20" name="图片 34">
            <a:extLst>
              <a:ext uri="{FF2B5EF4-FFF2-40B4-BE49-F238E27FC236}">
                <a16:creationId xmlns:a16="http://schemas.microsoft.com/office/drawing/2014/main" id="{3766AC4E-1B3C-4A17-8762-8BAF39A551F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8719">
            <a:off x="9680109" y="769429"/>
            <a:ext cx="2457039" cy="3489807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DF17DF4-A44E-4C96-9E99-049C9B452BC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81" y="1699078"/>
            <a:ext cx="5562197" cy="530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3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">
                                          <p:stCondLst>
                                            <p:cond delay="32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BD4D7AB-757B-4703-877B-51DACEB0E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id="{95E03B5E-7D28-4E4F-929A-61EEF5E3FDF7}"/>
              </a:ext>
            </a:extLst>
          </p:cNvPr>
          <p:cNvGrpSpPr/>
          <p:nvPr/>
        </p:nvGrpSpPr>
        <p:grpSpPr>
          <a:xfrm>
            <a:off x="7786266" y="4894000"/>
            <a:ext cx="4754081" cy="2414877"/>
            <a:chOff x="7786263" y="4893998"/>
            <a:chExt cx="4754081" cy="2414877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B9745724-7B54-490D-A01B-4851C0ADE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974" y="6473785"/>
              <a:ext cx="1673659" cy="83509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51DC9C4C-CEAC-443E-AD51-880F89EEF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6037" y="6530134"/>
              <a:ext cx="1754933" cy="655731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69B337A-872C-4CBB-A61E-2877BC9E0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786263" y="6473785"/>
              <a:ext cx="1098570" cy="384215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EAE9C417-29A8-4710-BFD8-8D8118DE5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5414" y="4893998"/>
              <a:ext cx="2754930" cy="2268455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CC42C51C-F49A-4647-90CC-2E3A5D04B8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-284423" y="-930913"/>
            <a:ext cx="1094051" cy="155391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FE0448A-0CFE-4C22-B2F4-16C1451FE7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7" y="1451171"/>
            <a:ext cx="3290564" cy="5244904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338738C6-B887-4B04-98D6-93C8D0CCFF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520" y="724183"/>
            <a:ext cx="3275963" cy="4340988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C1A1CF58-BBD3-4741-9298-997DCBDD28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950" y="2894676"/>
            <a:ext cx="3619500" cy="4800600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B72C592F-E3B8-4C7B-92E9-DF072458E08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070" y="-1215916"/>
            <a:ext cx="8263712" cy="685242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391E1BA-B6F4-4F82-BF04-D0C736A944C1}"/>
              </a:ext>
            </a:extLst>
          </p:cNvPr>
          <p:cNvSpPr txBox="1"/>
          <p:nvPr/>
        </p:nvSpPr>
        <p:spPr>
          <a:xfrm>
            <a:off x="3454400" y="1577963"/>
            <a:ext cx="5621053" cy="132343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 defTabSz="456915"/>
            <a:r>
              <a:rPr lang="en-US" sz="8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</a:t>
            </a:r>
            <a:r>
              <a:rPr lang="en-US" sz="8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en-US" sz="80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39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4" y="2501908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160" y="4409317"/>
            <a:ext cx="4079557" cy="225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535747" y="1010566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 b="1" u="sng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endParaRPr lang="en-US" sz="4400" b="1" u="sng" dirty="0">
              <a:solidFill>
                <a:prstClr val="black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3"/>
            <a:ext cx="2096379" cy="1875534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3" y="214581"/>
            <a:ext cx="1694696" cy="2161906"/>
          </a:xfrm>
          <a:prstGeom prst="rect">
            <a:avLst/>
          </a:prstGeom>
        </p:spPr>
      </p:pic>
      <p:sp>
        <p:nvSpPr>
          <p:cNvPr id="11" name="TextBox 13"/>
          <p:cNvSpPr txBox="1"/>
          <p:nvPr/>
        </p:nvSpPr>
        <p:spPr>
          <a:xfrm>
            <a:off x="497150" y="1955295"/>
            <a:ext cx="1088402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Bài 58: </a:t>
            </a:r>
            <a:r>
              <a:rPr lang="en-GB" sz="44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GB" sz="44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4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GB" sz="44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4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chung</a:t>
            </a:r>
            <a:endParaRPr lang="en-US" sz="4400" b="1" dirty="0">
              <a:solidFill>
                <a:prstClr val="black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01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68" y="3481042"/>
            <a:ext cx="1953349" cy="33688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4513147"/>
            <a:ext cx="2963349" cy="262383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601796" y="255287"/>
            <a:ext cx="6624736" cy="2806134"/>
            <a:chOff x="2647247" y="-39334"/>
            <a:chExt cx="4968552" cy="2104601"/>
          </a:xfrm>
        </p:grpSpPr>
        <p:sp>
          <p:nvSpPr>
            <p:cNvPr id="7" name="任意多边形 6"/>
            <p:cNvSpPr/>
            <p:nvPr/>
          </p:nvSpPr>
          <p:spPr>
            <a:xfrm>
              <a:off x="3962397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647247" y="1270097"/>
              <a:ext cx="4968552" cy="79517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5400" b="1" kern="0" dirty="0" err="1">
                  <a:solidFill>
                    <a:srgbClr val="FFFFFF"/>
                  </a:solidFill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Tiết</a:t>
              </a:r>
              <a:r>
                <a:rPr lang="en-US" altLang="zh-CN" sz="5400" b="1" kern="0" dirty="0">
                  <a:solidFill>
                    <a:srgbClr val="FFFFFF"/>
                  </a:solidFill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2.</a:t>
              </a:r>
              <a:endParaRPr lang="zh-CN" altLang="en-US" sz="5400" b="1" kern="0" dirty="0">
                <a:solidFill>
                  <a:srgbClr val="FFFFFF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868360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231837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41" y="4544673"/>
            <a:ext cx="2938049" cy="25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7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EDF4C2-46B8-4ED1-95F5-42F5F6E2A5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8" t="41293" r="3872" b="24422"/>
          <a:stretch/>
        </p:blipFill>
        <p:spPr>
          <a:xfrm>
            <a:off x="2255519" y="2137410"/>
            <a:ext cx="8260081" cy="258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07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5077" y="157504"/>
            <a:ext cx="100820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</a:rPr>
              <a:t>a) Tìm và đọc tên hình tam giác, hình tứ giác dưới đây: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s://o.remove.bg/downloads/7cd341b9-d12a-4c76-966b-47a82cbc953b/image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123" y="443035"/>
            <a:ext cx="6257925" cy="270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o.remove.bg/downloads/fe664939-9187-4228-a537-6d6ac166a813/image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640" y="2777207"/>
            <a:ext cx="5381625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1810" y="3497939"/>
            <a:ext cx="5903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b. </a:t>
            </a:r>
            <a:r>
              <a:rPr lang="en-US" sz="2800" dirty="0" err="1">
                <a:solidFill>
                  <a:prstClr val="black"/>
                </a:solidFill>
              </a:rPr>
              <a:t>Dùng</a:t>
            </a:r>
            <a:r>
              <a:rPr lang="en-US" sz="2800" dirty="0">
                <a:solidFill>
                  <a:prstClr val="black"/>
                </a:solidFill>
              </a:rPr>
              <a:t> ê </a:t>
            </a:r>
            <a:r>
              <a:rPr lang="en-US" sz="2800" dirty="0" err="1">
                <a:solidFill>
                  <a:prstClr val="black"/>
                </a:solidFill>
              </a:rPr>
              <a:t>ke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để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kiểm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xem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hình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nào</a:t>
            </a:r>
            <a:r>
              <a:rPr lang="en-US" sz="2800" dirty="0">
                <a:solidFill>
                  <a:prstClr val="black"/>
                </a:solidFill>
              </a:rPr>
              <a:t> ở </a:t>
            </a:r>
            <a:r>
              <a:rPr lang="en-US" sz="2800" dirty="0" err="1">
                <a:solidFill>
                  <a:prstClr val="black"/>
                </a:solidFill>
              </a:rPr>
              <a:t>câu</a:t>
            </a:r>
            <a:r>
              <a:rPr lang="en-US" sz="2800" dirty="0">
                <a:solidFill>
                  <a:prstClr val="black"/>
                </a:solidFill>
              </a:rPr>
              <a:t> a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góc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vuông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46748" y="1426911"/>
            <a:ext cx="3724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Hình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giác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MNKL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55375" y="5857489"/>
            <a:ext cx="3007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</a:rPr>
              <a:t>Hình</a:t>
            </a:r>
            <a:r>
              <a:rPr lang="en-US" sz="2800" dirty="0">
                <a:solidFill>
                  <a:prstClr val="black"/>
                </a:solidFill>
              </a:rPr>
              <a:t> tam </a:t>
            </a:r>
            <a:r>
              <a:rPr lang="en-US" sz="2800" dirty="0" err="1">
                <a:solidFill>
                  <a:prstClr val="black"/>
                </a:solidFill>
              </a:rPr>
              <a:t>giác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DAK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5135" y="4457234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- </a:t>
            </a:r>
            <a:r>
              <a:rPr lang="en-US" sz="2800" dirty="0" err="1">
                <a:solidFill>
                  <a:srgbClr val="000000"/>
                </a:solidFill>
              </a:rPr>
              <a:t>Hình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tứ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giác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MNKL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có</a:t>
            </a:r>
            <a:r>
              <a:rPr lang="en-US" sz="2800" dirty="0">
                <a:solidFill>
                  <a:srgbClr val="000000"/>
                </a:solidFill>
              </a:rPr>
              <a:t>:</a:t>
            </a:r>
          </a:p>
          <a:p>
            <a:r>
              <a:rPr lang="en-US" sz="2800" dirty="0">
                <a:solidFill>
                  <a:srgbClr val="000000"/>
                </a:solidFill>
              </a:rPr>
              <a:t>+) </a:t>
            </a:r>
            <a:r>
              <a:rPr lang="en-US" sz="2800" dirty="0" err="1">
                <a:solidFill>
                  <a:srgbClr val="000000"/>
                </a:solidFill>
              </a:rPr>
              <a:t>Góc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vuông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đỉnh</a:t>
            </a:r>
            <a:r>
              <a:rPr lang="en-US" sz="2800" dirty="0">
                <a:solidFill>
                  <a:srgbClr val="000000"/>
                </a:solidFill>
              </a:rPr>
              <a:t> M, </a:t>
            </a:r>
            <a:r>
              <a:rPr lang="en-US" sz="2800" dirty="0" err="1">
                <a:solidFill>
                  <a:srgbClr val="000000"/>
                </a:solidFill>
              </a:rPr>
              <a:t>cạnh</a:t>
            </a:r>
            <a:r>
              <a:rPr lang="en-US" sz="2800" dirty="0">
                <a:solidFill>
                  <a:srgbClr val="000000"/>
                </a:solidFill>
              </a:rPr>
              <a:t> MN, ML</a:t>
            </a:r>
          </a:p>
          <a:p>
            <a:r>
              <a:rPr lang="en-US" sz="2800" dirty="0">
                <a:solidFill>
                  <a:srgbClr val="000000"/>
                </a:solidFill>
              </a:rPr>
              <a:t>+) </a:t>
            </a:r>
            <a:r>
              <a:rPr lang="en-US" sz="2800" dirty="0" err="1">
                <a:solidFill>
                  <a:srgbClr val="000000"/>
                </a:solidFill>
              </a:rPr>
              <a:t>Góc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vuông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đỉnh</a:t>
            </a:r>
            <a:r>
              <a:rPr lang="en-US" sz="2800" dirty="0">
                <a:solidFill>
                  <a:srgbClr val="000000"/>
                </a:solidFill>
              </a:rPr>
              <a:t> N, </a:t>
            </a:r>
            <a:r>
              <a:rPr lang="en-US" sz="2800" dirty="0" err="1">
                <a:solidFill>
                  <a:srgbClr val="000000"/>
                </a:solidFill>
              </a:rPr>
              <a:t>cạnh</a:t>
            </a:r>
            <a:r>
              <a:rPr lang="en-US" sz="2800" dirty="0">
                <a:solidFill>
                  <a:srgbClr val="000000"/>
                </a:solidFill>
              </a:rPr>
              <a:t> NM, </a:t>
            </a:r>
            <a:r>
              <a:rPr lang="en-US" sz="2800" dirty="0" err="1">
                <a:solidFill>
                  <a:srgbClr val="000000"/>
                </a:solidFill>
              </a:rPr>
              <a:t>NK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- </a:t>
            </a:r>
            <a:r>
              <a:rPr lang="en-US" sz="2800" dirty="0" err="1">
                <a:solidFill>
                  <a:srgbClr val="000000"/>
                </a:solidFill>
              </a:rPr>
              <a:t>Hình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KMNPI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có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góc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vuông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đỉnh</a:t>
            </a:r>
            <a:r>
              <a:rPr lang="en-US" sz="2800" dirty="0">
                <a:solidFill>
                  <a:srgbClr val="000000"/>
                </a:solidFill>
              </a:rPr>
              <a:t> K, </a:t>
            </a:r>
            <a:r>
              <a:rPr lang="en-US" sz="2800" dirty="0" err="1">
                <a:solidFill>
                  <a:srgbClr val="000000"/>
                </a:solidFill>
              </a:rPr>
              <a:t>cạnh</a:t>
            </a:r>
            <a:r>
              <a:rPr lang="en-US" sz="2800" dirty="0">
                <a:solidFill>
                  <a:srgbClr val="000000"/>
                </a:solidFill>
              </a:rPr>
              <a:t> KI, KM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1C37AD7-B6D3-D09D-F284-423BA4D2F21B}"/>
              </a:ext>
            </a:extLst>
          </p:cNvPr>
          <p:cNvGrpSpPr/>
          <p:nvPr/>
        </p:nvGrpSpPr>
        <p:grpSpPr>
          <a:xfrm>
            <a:off x="244353" y="152789"/>
            <a:ext cx="654049" cy="635000"/>
            <a:chOff x="7934325" y="85725"/>
            <a:chExt cx="654049" cy="635000"/>
          </a:xfrm>
        </p:grpSpPr>
        <p:sp>
          <p:nvSpPr>
            <p:cNvPr id="11" name="HUY DUẨN">
              <a:extLst>
                <a:ext uri="{FF2B5EF4-FFF2-40B4-BE49-F238E27FC236}">
                  <a16:creationId xmlns:a16="http://schemas.microsoft.com/office/drawing/2014/main" id="{8E46D994-1389-E5BE-EDAB-B470D3FAC184}"/>
                </a:ext>
              </a:extLst>
            </p:cNvPr>
            <p:cNvSpPr/>
            <p:nvPr/>
          </p:nvSpPr>
          <p:spPr>
            <a:xfrm>
              <a:off x="7934325" y="85725"/>
              <a:ext cx="654049" cy="635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56CAEA7-5DE2-5D66-5DFE-C111AD40D488}"/>
                </a:ext>
              </a:extLst>
            </p:cNvPr>
            <p:cNvSpPr/>
            <p:nvPr/>
          </p:nvSpPr>
          <p:spPr>
            <a:xfrm>
              <a:off x="8001000" y="152400"/>
              <a:ext cx="520700" cy="495300"/>
            </a:xfrm>
            <a:prstGeom prst="ellipse">
              <a:avLst/>
            </a:prstGeom>
            <a:solidFill>
              <a:srgbClr val="0066FF"/>
            </a:solidFill>
            <a:ln w="28575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vi-VN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670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3">
            <a:extLst>
              <a:ext uri="{FF2B5EF4-FFF2-40B4-BE49-F238E27FC236}">
                <a16:creationId xmlns:a16="http://schemas.microsoft.com/office/drawing/2014/main" id="{AE0611EC-B729-4A23-B964-2367E99907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0" t="28620" r="1720" b="7869"/>
          <a:stretch/>
        </p:blipFill>
        <p:spPr>
          <a:xfrm>
            <a:off x="596683" y="3410264"/>
            <a:ext cx="7895278" cy="33164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5859" y="152789"/>
            <a:ext cx="8845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</a:rPr>
              <a:t>Một tấm thảm trải sàn có kích thước như hình vẽ dưới đây. Tính chu vi tấm thảm.</a:t>
            </a:r>
            <a:endParaRPr lang="en-US" sz="2800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804345" y="514408"/>
            <a:ext cx="6340282" cy="3295651"/>
            <a:chOff x="3002705" y="840333"/>
            <a:chExt cx="6340282" cy="3295651"/>
          </a:xfrm>
        </p:grpSpPr>
        <p:pic>
          <p:nvPicPr>
            <p:cNvPr id="3074" name="Picture 2" descr="https://o.remove.bg/downloads/5106c3cf-eae6-4b58-bc38-8eaec7f26fa8/image-removebg-preview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2705" y="840333"/>
              <a:ext cx="5972175" cy="3295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015620" y="845286"/>
              <a:ext cx="11045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prstClr val="black"/>
                  </a:solidFill>
                </a:rPr>
                <a:t>8 m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38464" y="2116683"/>
              <a:ext cx="11045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prstClr val="black"/>
                  </a:solidFill>
                </a:rPr>
                <a:t>4 m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50201" y="4160553"/>
            <a:ext cx="73333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Ta </a:t>
            </a:r>
            <a:r>
              <a:rPr lang="en-US" sz="2800" dirty="0" err="1">
                <a:solidFill>
                  <a:prstClr val="black"/>
                </a:solidFill>
              </a:rPr>
              <a:t>thấy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tấm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thảm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dạng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hình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nhật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algn="ctr"/>
            <a:r>
              <a:rPr lang="en-US" sz="2800" dirty="0" err="1">
                <a:solidFill>
                  <a:prstClr val="black"/>
                </a:solidFill>
              </a:rPr>
              <a:t>Vậy</a:t>
            </a:r>
            <a:r>
              <a:rPr lang="en-US" sz="2800" dirty="0">
                <a:solidFill>
                  <a:prstClr val="black"/>
                </a:solidFill>
              </a:rPr>
              <a:t> chu vi </a:t>
            </a:r>
            <a:r>
              <a:rPr lang="en-US" sz="2800" dirty="0" err="1">
                <a:solidFill>
                  <a:prstClr val="black"/>
                </a:solidFill>
              </a:rPr>
              <a:t>của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tấm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thảm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algn="ctr"/>
            <a:r>
              <a:rPr lang="en-US" sz="2800" dirty="0">
                <a:solidFill>
                  <a:prstClr val="black"/>
                </a:solidFill>
              </a:rPr>
              <a:t>(8 + 4) x 2 = 24 (m)</a:t>
            </a:r>
          </a:p>
          <a:p>
            <a:pPr algn="ctr"/>
            <a:r>
              <a:rPr lang="en-US" sz="2800" dirty="0" err="1">
                <a:solidFill>
                  <a:prstClr val="black"/>
                </a:solidFill>
              </a:rPr>
              <a:t>Đáp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: 24 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492388D-FF75-70CC-670D-7A82602E9BCF}"/>
              </a:ext>
            </a:extLst>
          </p:cNvPr>
          <p:cNvGrpSpPr/>
          <p:nvPr/>
        </p:nvGrpSpPr>
        <p:grpSpPr>
          <a:xfrm>
            <a:off x="211810" y="131275"/>
            <a:ext cx="654049" cy="635000"/>
            <a:chOff x="7934325" y="85725"/>
            <a:chExt cx="654049" cy="635000"/>
          </a:xfrm>
        </p:grpSpPr>
        <p:sp>
          <p:nvSpPr>
            <p:cNvPr id="11" name="HUY DUẨN">
              <a:extLst>
                <a:ext uri="{FF2B5EF4-FFF2-40B4-BE49-F238E27FC236}">
                  <a16:creationId xmlns:a16="http://schemas.microsoft.com/office/drawing/2014/main" id="{C75F000F-BE18-F47D-F834-DB57274A99B1}"/>
                </a:ext>
              </a:extLst>
            </p:cNvPr>
            <p:cNvSpPr/>
            <p:nvPr/>
          </p:nvSpPr>
          <p:spPr>
            <a:xfrm>
              <a:off x="7934325" y="85725"/>
              <a:ext cx="654049" cy="635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F21BAF4-D135-F443-3570-4E01BD919600}"/>
                </a:ext>
              </a:extLst>
            </p:cNvPr>
            <p:cNvSpPr/>
            <p:nvPr/>
          </p:nvSpPr>
          <p:spPr>
            <a:xfrm>
              <a:off x="8001000" y="152400"/>
              <a:ext cx="520700" cy="495300"/>
            </a:xfrm>
            <a:prstGeom prst="ellipse">
              <a:avLst/>
            </a:prstGeom>
            <a:solidFill>
              <a:srgbClr val="0066FF"/>
            </a:solidFill>
            <a:ln w="28575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vi-VN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33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o.remove.bg/downloads/0357c762-ece4-41b5-b4aa-7a66dce7ff90/image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951928"/>
            <a:ext cx="1064895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o.remove.bg/downloads/8b334024-73ec-4962-8586-6c3be3d008ec/image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19" y="2874074"/>
            <a:ext cx="71247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170432" y="4617720"/>
            <a:ext cx="576072" cy="5852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6776" y="228600"/>
            <a:ext cx="841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</a:rPr>
              <a:t>Quan sát hình vẽ, chọn chữ đặt trước đáp án đúng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3716B5-0F06-246D-EE4B-23F158F096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" r="89661" b="79225"/>
          <a:stretch/>
        </p:blipFill>
        <p:spPr>
          <a:xfrm>
            <a:off x="761116" y="85721"/>
            <a:ext cx="844145" cy="758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470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BD4D7AB-757B-4703-877B-51DACEB0E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id="{95E03B5E-7D28-4E4F-929A-61EEF5E3FDF7}"/>
              </a:ext>
            </a:extLst>
          </p:cNvPr>
          <p:cNvGrpSpPr/>
          <p:nvPr/>
        </p:nvGrpSpPr>
        <p:grpSpPr>
          <a:xfrm>
            <a:off x="7786266" y="4894000"/>
            <a:ext cx="4754081" cy="2414877"/>
            <a:chOff x="7786263" y="4893998"/>
            <a:chExt cx="4754081" cy="2414877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B9745724-7B54-490D-A01B-4851C0ADE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974" y="6473785"/>
              <a:ext cx="1673659" cy="83509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51DC9C4C-CEAC-443E-AD51-880F89EEF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6037" y="6530134"/>
              <a:ext cx="1754933" cy="655731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69B337A-872C-4CBB-A61E-2877BC9E0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786263" y="6473785"/>
              <a:ext cx="1098570" cy="384215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EAE9C417-29A8-4710-BFD8-8D8118DE5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5414" y="4893998"/>
              <a:ext cx="2754930" cy="2268455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CC42C51C-F49A-4647-90CC-2E3A5D04B8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-2280" y="-321313"/>
            <a:ext cx="1094051" cy="155391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D903C63-E6ED-4CC8-A7B7-17ED3C7F1C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481" y="307571"/>
            <a:ext cx="9975235" cy="587026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B47D99D-3811-4226-BDB9-EC857FAF2C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5" y="3252716"/>
            <a:ext cx="5841707" cy="3013665"/>
          </a:xfrm>
          <a:prstGeom prst="rect">
            <a:avLst/>
          </a:prstGeom>
        </p:spPr>
      </p:pic>
      <p:sp>
        <p:nvSpPr>
          <p:cNvPr id="16" name="矩形 19">
            <a:extLst>
              <a:ext uri="{FF2B5EF4-FFF2-40B4-BE49-F238E27FC236}">
                <a16:creationId xmlns:a16="http://schemas.microsoft.com/office/drawing/2014/main" id="{314AFFA4-218F-4C26-8F4F-F7707DC6E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345" y="1890119"/>
            <a:ext cx="4730311" cy="278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9" rIns="121917" bIns="60959">
            <a:spAutoFit/>
          </a:bodyPr>
          <a:lstStyle>
            <a:lvl1pPr defTabSz="547688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547688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547688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547688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547688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Củng</a:t>
            </a:r>
            <a:r>
              <a:rPr lang="en-US" altLang="zh-CN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cố</a:t>
            </a:r>
            <a:r>
              <a:rPr lang="en-US" altLang="zh-CN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và</a:t>
            </a:r>
            <a:r>
              <a:rPr lang="en-US" altLang="zh-CN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dặn</a:t>
            </a:r>
            <a:r>
              <a:rPr lang="en-US" altLang="zh-CN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dò</a:t>
            </a:r>
            <a:endParaRPr lang="en-US" altLang="zh-CN" b="1" dirty="0">
              <a:solidFill>
                <a:srgbClr val="00B0F0"/>
              </a:solidFill>
              <a:latin typeface="Arial-Rounded" panose="020B0500000000000000" pitchFamily="34" charset="0"/>
              <a:ea typeface="SimSun" panose="02010600030101010101" pitchFamily="2" charset="-122"/>
              <a:cs typeface="Arial-Rounded" panose="020B0500000000000000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6550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rounded">
      <a:majorFont>
        <a:latin typeface="Arial-Rounded"/>
        <a:ea typeface="微软雅黑"/>
        <a:cs typeface=""/>
      </a:majorFont>
      <a:minorFont>
        <a:latin typeface="Arial-Rounde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2467</TotalTime>
  <Words>369</Words>
  <Application>Microsoft Office PowerPoint</Application>
  <PresentationFormat>Widescreen</PresentationFormat>
  <Paragraphs>41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等线</vt:lpstr>
      <vt:lpstr>等线 Light</vt:lpstr>
      <vt:lpstr>Arial</vt:lpstr>
      <vt:lpstr>Arial-Rounded</vt:lpstr>
      <vt:lpstr>Calibri</vt:lpstr>
      <vt:lpstr>Calibri Light</vt:lpstr>
      <vt:lpstr>HP001 4 hàng</vt:lpstr>
      <vt:lpstr>Times New Roman</vt:lpstr>
      <vt:lpstr>3_Office 主题</vt:lpstr>
      <vt:lpstr>1_Office 主题​​</vt:lpstr>
      <vt:lpstr>27_Office Theme</vt:lpstr>
      <vt:lpstr>28_Office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Đào Thị Minh Phượng</cp:lastModifiedBy>
  <cp:revision>827</cp:revision>
  <dcterms:created xsi:type="dcterms:W3CDTF">2021-06-02T01:34:28Z</dcterms:created>
  <dcterms:modified xsi:type="dcterms:W3CDTF">2023-01-02T02:41:23Z</dcterms:modified>
</cp:coreProperties>
</file>