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2" r:id="rId6"/>
    <p:sldId id="261" r:id="rId7"/>
    <p:sldId id="260" r:id="rId8"/>
    <p:sldId id="258" r:id="rId9"/>
    <p:sldId id="257" r:id="rId10"/>
    <p:sldId id="267" r:id="rId11"/>
    <p:sldId id="268" r:id="rId12"/>
    <p:sldId id="271" r:id="rId13"/>
    <p:sldId id="272" r:id="rId14"/>
    <p:sldId id="273" r:id="rId15"/>
    <p:sldId id="275" r:id="rId16"/>
    <p:sldId id="277" r:id="rId17"/>
    <p:sldId id="279" r:id="rId18"/>
    <p:sldId id="274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4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7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2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1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0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C4004-EFB2-4143-B8C7-B1E55538EAD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2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9826414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14401" y="153864"/>
            <a:ext cx="7848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ngọt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5" t="4342" r="35149" b="70581"/>
          <a:stretch/>
        </p:blipFill>
        <p:spPr>
          <a:xfrm>
            <a:off x="152400" y="800193"/>
            <a:ext cx="4572000" cy="4801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5" t="37534" r="5009" b="34881"/>
          <a:stretch/>
        </p:blipFill>
        <p:spPr>
          <a:xfrm>
            <a:off x="4724400" y="990599"/>
            <a:ext cx="4419599" cy="4574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35183" y="5584028"/>
            <a:ext cx="182391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5333980" y="5565343"/>
            <a:ext cx="220982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cua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đồng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457200" y="76200"/>
            <a:ext cx="8458200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Hoàn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thành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bảng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theo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gợi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ý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dưới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đây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rồi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chia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sẻ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với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các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bạn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trong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nhóm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01993" y="76200"/>
            <a:ext cx="762000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2.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226681"/>
              </p:ext>
            </p:extLst>
          </p:nvPr>
        </p:nvGraphicFramePr>
        <p:xfrm>
          <a:off x="157413" y="1288475"/>
          <a:ext cx="8813407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91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bò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vàng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trống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chó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hổ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cua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heo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sao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biển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lạc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đà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1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1069394" y="739485"/>
            <a:ext cx="7513504" cy="7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vi-VN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11689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0960" y="40620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2" descr="C:\Users\Minhthangpc.VN\Desktop\z3050446885620_73b4f35fe1a89c364ced727543dc99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4" y="702212"/>
            <a:ext cx="862013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4" y="1518170"/>
            <a:ext cx="8807596" cy="50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741214" y="635248"/>
            <a:ext cx="817418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Bảng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phân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loại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động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vật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theo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môi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trường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sống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04649"/>
              </p:ext>
            </p:extLst>
          </p:nvPr>
        </p:nvGraphicFramePr>
        <p:xfrm>
          <a:off x="242455" y="1563260"/>
          <a:ext cx="8610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thu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thỏ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ngựa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voi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chim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bồ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gấu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tôm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chép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3373483" y="3415553"/>
            <a:ext cx="2397033" cy="268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348994" y="1031946"/>
            <a:ext cx="8372442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+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cạn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+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ộng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0579" y="685800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5602039"/>
            <a:ext cx="5715000" cy="1255960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197" y="5302001"/>
            <a:ext cx="4856019" cy="15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" y="457200"/>
            <a:ext cx="892418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ự sinh sản của ếch - Khoa học lớp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6896" y="838200"/>
            <a:ext cx="8162511" cy="5334000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219200" y="350694"/>
            <a:ext cx="5780887" cy="45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hiểu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loài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ếch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1192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914400" y="2343383"/>
            <a:ext cx="7513504" cy="6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đó</a:t>
            </a:r>
            <a:endParaRPr lang="en-US" sz="36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50958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3962400"/>
            <a:ext cx="5715000" cy="2895599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199" y="3647719"/>
            <a:ext cx="4856019" cy="3210279"/>
          </a:xfrm>
          <a:prstGeom prst="rect">
            <a:avLst/>
          </a:prstGeom>
        </p:spPr>
      </p:pic>
      <p:pic>
        <p:nvPicPr>
          <p:cNvPr id="1026" name="Picture 2" descr="C:\Users\Minhthangpc.VN\Desktop\z3050494104203_30b989df6761d145940946fff8bfc15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260023"/>
            <a:ext cx="879764" cy="8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914400" y="2343383"/>
            <a:ext cx="7513504" cy="127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khắp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50958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3962400"/>
            <a:ext cx="5715000" cy="2895599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199" y="3647719"/>
            <a:ext cx="4856019" cy="32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3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51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84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1084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11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06866" y="1115806"/>
            <a:ext cx="75847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8200"/>
            <a:ext cx="90820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803275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1573213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36971" y="250673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77556" y="325822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0" y="228600"/>
            <a:ext cx="789372" cy="782428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97192" y="270166"/>
            <a:ext cx="7918208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>
                <a:solidFill>
                  <a:srgbClr val="E200E2"/>
                </a:solidFill>
              </a:rPr>
              <a:t>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6410" y="1524000"/>
            <a:ext cx="71628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sống</a:t>
            </a:r>
            <a:endParaRPr lang="en-US" sz="28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93858" y="109817"/>
            <a:ext cx="15088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1" y="109817"/>
            <a:ext cx="804698" cy="695616"/>
          </a:xfrm>
          <a:prstGeom prst="flowChartConnector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088725" y="112299"/>
            <a:ext cx="82076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r="4152" b="4701"/>
          <a:stretch/>
        </p:blipFill>
        <p:spPr>
          <a:xfrm>
            <a:off x="0" y="1066406"/>
            <a:ext cx="9144000" cy="579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017010" y="153865"/>
            <a:ext cx="54505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cạn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3759" r="61542" b="69901"/>
          <a:stretch/>
        </p:blipFill>
        <p:spPr>
          <a:xfrm>
            <a:off x="0" y="800194"/>
            <a:ext cx="3269673" cy="2601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9" r="4152" b="69901"/>
          <a:stretch/>
        </p:blipFill>
        <p:spPr>
          <a:xfrm>
            <a:off x="3235067" y="990600"/>
            <a:ext cx="3075709" cy="2496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33061" r="71560" b="33880"/>
          <a:stretch/>
        </p:blipFill>
        <p:spPr>
          <a:xfrm>
            <a:off x="6310776" y="775840"/>
            <a:ext cx="2486860" cy="2710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0" t="36028" r="32036" b="33880"/>
          <a:stretch/>
        </p:blipFill>
        <p:spPr>
          <a:xfrm>
            <a:off x="228600" y="4038600"/>
            <a:ext cx="44196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2" t="65893" r="4152" b="4699"/>
          <a:stretch/>
        </p:blipFill>
        <p:spPr>
          <a:xfrm>
            <a:off x="4606661" y="4038600"/>
            <a:ext cx="4142479" cy="2667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330973" y="3334429"/>
            <a:ext cx="10939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bò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3283525" y="3360044"/>
            <a:ext cx="21959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823370" y="3334429"/>
            <a:ext cx="135143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chó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017010" y="6059269"/>
            <a:ext cx="95479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hổ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435430" y="6086974"/>
            <a:ext cx="17393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đà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017010" y="153864"/>
            <a:ext cx="59839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nước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5" t="4342" r="35149" b="70581"/>
          <a:stretch/>
        </p:blipFill>
        <p:spPr>
          <a:xfrm>
            <a:off x="152400" y="800194"/>
            <a:ext cx="3733800" cy="2933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5" t="37534" r="5009" b="34881"/>
          <a:stretch/>
        </p:blipFill>
        <p:spPr>
          <a:xfrm>
            <a:off x="4724400" y="990600"/>
            <a:ext cx="4419599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70021" r="35599" b="5185"/>
          <a:stretch/>
        </p:blipFill>
        <p:spPr>
          <a:xfrm>
            <a:off x="152400" y="3581400"/>
            <a:ext cx="8991599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279529" y="2960683"/>
            <a:ext cx="184467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151425" y="2868537"/>
            <a:ext cx="230677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cua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đồng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904999" y="5791200"/>
            <a:ext cx="175260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heo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324615" y="6091813"/>
            <a:ext cx="213358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biển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70021" r="35599" b="5185"/>
          <a:stretch/>
        </p:blipFill>
        <p:spPr>
          <a:xfrm>
            <a:off x="0" y="854631"/>
            <a:ext cx="8991599" cy="487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447800" y="5731431"/>
            <a:ext cx="181492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heo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5493319" y="5699372"/>
            <a:ext cx="197428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biển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579455" y="153864"/>
            <a:ext cx="55833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mặn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356</Words>
  <Application>Microsoft Office PowerPoint</Application>
  <PresentationFormat>On-screen Show (4:3)</PresentationFormat>
  <Paragraphs>87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37</cp:revision>
  <dcterms:created xsi:type="dcterms:W3CDTF">2021-12-26T05:05:02Z</dcterms:created>
  <dcterms:modified xsi:type="dcterms:W3CDTF">2022-01-03T08:52:24Z</dcterms:modified>
</cp:coreProperties>
</file>