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331" r:id="rId3"/>
    <p:sldId id="332" r:id="rId4"/>
    <p:sldId id="257" r:id="rId5"/>
    <p:sldId id="330" r:id="rId6"/>
    <p:sldId id="328" r:id="rId7"/>
    <p:sldId id="32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DA3"/>
    <a:srgbClr val="0F0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9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3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8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3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74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5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8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5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85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2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5 - 6</a:t>
            </a:r>
            <a:endParaRPr lang="zh-CN" altLang="en-US" sz="4800" dirty="0">
              <a:solidFill>
                <a:srgbClr val="00206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7454"/>
            <a:ext cx="12192000" cy="266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420057" y="38171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092" y="1489707"/>
            <a:ext cx="11183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được các từ ngữ chỉ người, chỉ vật, chỉ hoạt động, đặc điểm thuộc một số chủ điểm đã 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iết sử dụng các từ ngữ để đặt câu; bước đầu biết sử dụng dấu chấm, dấu chấm hỏi, dấu chấm than. </a:t>
            </a:r>
            <a:endParaRPr lang="en-US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06934" y="260661"/>
            <a:ext cx="8201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0C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6.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7164"/>
              </p:ext>
            </p:extLst>
          </p:nvPr>
        </p:nvGraphicFramePr>
        <p:xfrm>
          <a:off x="1936750" y="2367491"/>
          <a:ext cx="8128000" cy="3395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445231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6036944"/>
                    </a:ext>
                  </a:extLst>
                </a:gridCol>
              </a:tblGrid>
              <a:tr h="69272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động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24566"/>
                  </a:ext>
                </a:extLst>
              </a:tr>
              <a:tr h="2702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8599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49375" b="18749"/>
          <a:stretch/>
        </p:blipFill>
        <p:spPr>
          <a:xfrm>
            <a:off x="-74274" y="2863249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8624" r="1250" b="17880"/>
          <a:stretch/>
        </p:blipFill>
        <p:spPr>
          <a:xfrm>
            <a:off x="9949524" y="2776015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536" y="3177395"/>
            <a:ext cx="405447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con,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6750" y="4490884"/>
            <a:ext cx="397451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quất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5575" y="3319209"/>
            <a:ext cx="293437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dắt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mời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06934" y="260661"/>
            <a:ext cx="8201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F0C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6.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084270" y="431507"/>
            <a:ext cx="976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– 3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D51E-7BC8-433D-AF0A-6B5DB1E766D7}"/>
              </a:ext>
            </a:extLst>
          </p:cNvPr>
          <p:cNvSpPr txBox="1"/>
          <p:nvPr/>
        </p:nvSpPr>
        <p:spPr>
          <a:xfrm>
            <a:off x="2071863" y="1345328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BC54C-AFAC-482C-8D92-322B6F921A1A}"/>
              </a:ext>
            </a:extLst>
          </p:cNvPr>
          <p:cNvSpPr txBox="1"/>
          <p:nvPr/>
        </p:nvSpPr>
        <p:spPr>
          <a:xfrm>
            <a:off x="2508921" y="1345328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B46C1-FF88-4062-A555-2135CAC86FAA}"/>
              </a:ext>
            </a:extLst>
          </p:cNvPr>
          <p:cNvSpPr txBox="1"/>
          <p:nvPr/>
        </p:nvSpPr>
        <p:spPr>
          <a:xfrm>
            <a:off x="2508921" y="1863000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2508921" y="2386220"/>
            <a:ext cx="899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7" y="4404459"/>
            <a:ext cx="2513773" cy="24202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13651" y="3756158"/>
            <a:ext cx="7525252" cy="1858420"/>
            <a:chOff x="2773781" y="3464351"/>
            <a:chExt cx="7525252" cy="1858420"/>
          </a:xfrm>
        </p:grpSpPr>
        <p:sp>
          <p:nvSpPr>
            <p:cNvPr id="2" name="Rounded Rectangle 1"/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983" y="3793396"/>
              <a:ext cx="71941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</a:t>
              </a:r>
              <a:r>
                <a:rPr lang="en-US" sz="2400" dirty="0" err="1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Đây</a:t>
              </a:r>
              <a:r>
                <a:rPr lang="en-US" sz="2400" dirty="0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bán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cây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cảnh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đang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mời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mọi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chợ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mua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quất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đào</a:t>
              </a:r>
              <a:r>
                <a:rPr lang="en-US" sz="2400" dirty="0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,….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luôn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nở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nụ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cười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tươi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chào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đón</a:t>
              </a:r>
              <a:r>
                <a:rPr lang="en-US" sz="2400" dirty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khách</a:t>
              </a:r>
              <a:r>
                <a:rPr lang="en-US" sz="2400" dirty="0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400" dirty="0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mua</a:t>
              </a:r>
              <a:r>
                <a:rPr lang="en-US" sz="2400" dirty="0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xem</a:t>
              </a:r>
              <a:r>
                <a:rPr lang="en-US" sz="2400" dirty="0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hàng</a:t>
              </a:r>
              <a:r>
                <a:rPr lang="en-US" sz="2400" dirty="0" smtClean="0">
                  <a:solidFill>
                    <a:srgbClr val="371DA3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rgbClr val="371DA3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85819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8.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(.) 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(?)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 (!)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	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	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	- Hay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	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614522-9889-47DF-8FD2-A35A6CD59B13}"/>
              </a:ext>
            </a:extLst>
          </p:cNvPr>
          <p:cNvSpPr txBox="1"/>
          <p:nvPr/>
        </p:nvSpPr>
        <p:spPr>
          <a:xfrm>
            <a:off x="361917" y="72498"/>
            <a:ext cx="5488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6347040" y="187740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7194765" y="258225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4451565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8185365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9461715" y="4155995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75639" y="202525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8747" y="2769007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2539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66339" y="350576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42689" y="424936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1992538" y="512195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01699" y="1805954"/>
            <a:ext cx="10731499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an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01700" y="3657002"/>
            <a:ext cx="6525803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01700" y="2731478"/>
            <a:ext cx="10731499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3A3487F-BEB5-4E94-B1EA-558BDEB23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743" flipH="1">
            <a:off x="7960558" y="4524651"/>
            <a:ext cx="4088904" cy="24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372</Words>
  <Application>Microsoft Office PowerPoint</Application>
  <PresentationFormat>Widescreen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2021-07-12T01:24:50Z</dcterms:created>
  <dcterms:modified xsi:type="dcterms:W3CDTF">2022-01-04T04:42:12Z</dcterms:modified>
</cp:coreProperties>
</file>