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2" r:id="rId3"/>
    <p:sldId id="257" r:id="rId4"/>
    <p:sldId id="328" r:id="rId5"/>
    <p:sldId id="330" r:id="rId6"/>
    <p:sldId id="329" r:id="rId7"/>
    <p:sldId id="331" r:id="rId8"/>
    <p:sldId id="258" r:id="rId9"/>
    <p:sldId id="259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691901" y="1271587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0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2469673" y="3647422"/>
            <a:ext cx="3745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6000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1 - 2</a:t>
            </a:r>
            <a:endParaRPr lang="zh-CN" altLang="en-US" sz="4800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7DD59A8-A471-4C85-8C92-314296328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390" y="524752"/>
            <a:ext cx="5625610" cy="624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85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326571" y="2015847"/>
            <a:ext cx="10946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326571" y="4064843"/>
            <a:ext cx="7683934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326571" y="3099137"/>
            <a:ext cx="113626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A44EA-76F9-46A2-985B-3DFEE7B19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0952" y="443472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60-65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870328" y="284279"/>
            <a:ext cx="7513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216863" y="914398"/>
            <a:ext cx="5975137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cậu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e.Thả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diều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lang="en-US" sz="24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</a:t>
              </a:r>
              <a:r>
                <a:rPr lang="en-US" sz="24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ông</a:t>
              </a:r>
              <a:endPara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685807" y="1293830"/>
            <a:ext cx="1815152" cy="1658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2773397" y="1464074"/>
            <a:ext cx="1644917" cy="148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4790365" y="1372520"/>
            <a:ext cx="1661451" cy="15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672250" y="3245852"/>
            <a:ext cx="1790456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2773397" y="3349586"/>
            <a:ext cx="1463302" cy="134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4627204" y="3349586"/>
            <a:ext cx="1610437" cy="141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543084" y="5049063"/>
            <a:ext cx="2463091" cy="101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4459230" y="4850934"/>
            <a:ext cx="1992586" cy="141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942107" y="1506427"/>
            <a:ext cx="3172691" cy="289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4516381" y="1568612"/>
            <a:ext cx="3066605" cy="277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8091055" y="1456265"/>
            <a:ext cx="3195253" cy="288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20962" y="4667783"/>
            <a:ext cx="1950082" cy="607391"/>
            <a:chOff x="1412403" y="4720561"/>
            <a:chExt cx="2041749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2041749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94881" y="4644218"/>
            <a:ext cx="2919544" cy="643283"/>
            <a:chOff x="1440150" y="4734209"/>
            <a:chExt cx="1898834" cy="6631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1523272" cy="57122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36664" y="4644218"/>
            <a:ext cx="4267201" cy="1099759"/>
            <a:chOff x="1412403" y="4720561"/>
            <a:chExt cx="2618502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753290" y="4766305"/>
              <a:ext cx="2277615" cy="4762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tỉ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muội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981765" y="1948170"/>
            <a:ext cx="3160743" cy="27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4699178" y="1745907"/>
            <a:ext cx="3003950" cy="276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8187823" y="1745907"/>
            <a:ext cx="3171642" cy="27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53417" y="4736546"/>
            <a:ext cx="2041749" cy="626338"/>
            <a:chOff x="1480643" y="4761506"/>
            <a:chExt cx="2041749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70992" y="4803068"/>
              <a:ext cx="1851400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72761" y="4757327"/>
            <a:ext cx="3930751" cy="584776"/>
            <a:chOff x="4072761" y="4757327"/>
            <a:chExt cx="3930751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072761" y="4757327"/>
              <a:ext cx="3930751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03512" y="4721983"/>
            <a:ext cx="4004177" cy="875358"/>
            <a:chOff x="8698631" y="4585284"/>
            <a:chExt cx="2660834" cy="1077218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8698631" y="4585284"/>
              <a:ext cx="2660834" cy="6345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sz="2800" dirty="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1188636" y="2425789"/>
            <a:ext cx="5071683" cy="209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6772938" y="1653426"/>
            <a:ext cx="4102879" cy="291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53792" y="4720388"/>
            <a:ext cx="5836459" cy="636237"/>
            <a:chOff x="1221333" y="4720388"/>
            <a:chExt cx="5168918" cy="6362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6494" y="4716572"/>
            <a:ext cx="2715765" cy="640053"/>
            <a:chOff x="7847600" y="4716572"/>
            <a:chExt cx="2715765" cy="6400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grpFill/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Thương ông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61DD9D-B61E-41B1-AC37-3402AB8E5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1" t="25187" r="37314" b="29478"/>
          <a:stretch/>
        </p:blipFill>
        <p:spPr bwMode="auto">
          <a:xfrm>
            <a:off x="1179458" y="1916966"/>
            <a:ext cx="2257515" cy="206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BE1D73A-0FE3-425E-B846-19AD6E400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6" t="29991" r="7191" b="25793"/>
          <a:stretch/>
        </p:blipFill>
        <p:spPr bwMode="auto">
          <a:xfrm>
            <a:off x="3570474" y="1924835"/>
            <a:ext cx="2045793" cy="202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A8F71CB-E747-402D-818D-84A7272BC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0" t="23834" r="12458" b="32686"/>
          <a:stretch/>
        </p:blipFill>
        <p:spPr bwMode="auto">
          <a:xfrm>
            <a:off x="5921264" y="1867629"/>
            <a:ext cx="2257515" cy="20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36BAF431-EBB9-4766-85B2-4FB759470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9" t="28871" r="42168" b="24114"/>
          <a:stretch/>
        </p:blipFill>
        <p:spPr bwMode="auto">
          <a:xfrm>
            <a:off x="1210172" y="4251586"/>
            <a:ext cx="2226801" cy="19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3B614F1-4711-4699-AA88-942F0314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28871" r="42274" b="24114"/>
          <a:stretch/>
        </p:blipFill>
        <p:spPr bwMode="auto">
          <a:xfrm>
            <a:off x="3549911" y="4212832"/>
            <a:ext cx="2066356" cy="190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23684C6-F3FA-427E-AD6A-77F7DF554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9" t="30364" r="41958" b="22029"/>
          <a:stretch/>
        </p:blipFill>
        <p:spPr bwMode="auto">
          <a:xfrm>
            <a:off x="5951977" y="4186001"/>
            <a:ext cx="2226801" cy="195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DA1D466-4D7D-4507-BD82-27243245B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t="52006" r="48279" b="18703"/>
          <a:stretch/>
        </p:blipFill>
        <p:spPr bwMode="auto">
          <a:xfrm>
            <a:off x="8534351" y="4251586"/>
            <a:ext cx="3063361" cy="12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2CADE02-77D1-48E6-8DE7-A43B8B1E4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5" t="39715" r="14039" b="20569"/>
          <a:stretch/>
        </p:blipFill>
        <p:spPr bwMode="auto">
          <a:xfrm>
            <a:off x="8534351" y="1916966"/>
            <a:ext cx="2478191" cy="175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54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643344" y="409198"/>
            <a:ext cx="1069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52967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528035" y="251457"/>
            <a:ext cx="11339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3763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25FFF-F27D-4312-92DA-077C8DB86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5" t="22469" r="682" b="12344"/>
          <a:stretch/>
        </p:blipFill>
        <p:spPr>
          <a:xfrm>
            <a:off x="3383280" y="2706605"/>
            <a:ext cx="5102352" cy="34930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1AD1F64-710F-4631-A507-FCB10E8AB45F}"/>
              </a:ext>
            </a:extLst>
          </p:cNvPr>
          <p:cNvGrpSpPr/>
          <p:nvPr/>
        </p:nvGrpSpPr>
        <p:grpSpPr>
          <a:xfrm rot="877750">
            <a:off x="7411168" y="972560"/>
            <a:ext cx="4962122" cy="3745610"/>
            <a:chOff x="6503090" y="131743"/>
            <a:chExt cx="5844176" cy="21394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CE10D46-D26A-4C3E-A0F3-C27D73EA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503090" y="131743"/>
              <a:ext cx="5844176" cy="2139468"/>
            </a:xfrm>
            <a:prstGeom prst="rect">
              <a:avLst/>
            </a:prstGeom>
          </p:spPr>
        </p:pic>
        <p:sp>
          <p:nvSpPr>
            <p:cNvPr id="7" name="文本框 22">
              <a:extLst>
                <a:ext uri="{FF2B5EF4-FFF2-40B4-BE49-F238E27FC236}">
                  <a16:creationId xmlns:a16="http://schemas.microsoft.com/office/drawing/2014/main" id="{BD9253AE-4E5D-48E9-BD5F-332C64E4D474}"/>
                </a:ext>
              </a:extLst>
            </p:cNvPr>
            <p:cNvSpPr txBox="1"/>
            <p:nvPr/>
          </p:nvSpPr>
          <p:spPr>
            <a:xfrm rot="20722250">
              <a:off x="7329511" y="779471"/>
              <a:ext cx="4609308" cy="79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dê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trắng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Gọi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51405-C455-4FB2-BDAE-47C6FD0E19BB}"/>
              </a:ext>
            </a:extLst>
          </p:cNvPr>
          <p:cNvGrpSpPr/>
          <p:nvPr/>
        </p:nvGrpSpPr>
        <p:grpSpPr>
          <a:xfrm>
            <a:off x="-264975" y="1668215"/>
            <a:ext cx="5220989" cy="2890182"/>
            <a:chOff x="-308177" y="739118"/>
            <a:chExt cx="5711413" cy="16246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FE76489-BC9F-4743-9FA2-6EFF4B123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16536">
              <a:off x="-308177" y="739118"/>
              <a:ext cx="5711413" cy="1624646"/>
            </a:xfrm>
            <a:prstGeom prst="rect">
              <a:avLst/>
            </a:prstGeom>
          </p:spPr>
        </p:pic>
        <p:sp>
          <p:nvSpPr>
            <p:cNvPr id="10" name="文本框 22">
              <a:extLst>
                <a:ext uri="{FF2B5EF4-FFF2-40B4-BE49-F238E27FC236}">
                  <a16:creationId xmlns:a16="http://schemas.microsoft.com/office/drawing/2014/main" id="{B78ED868-E941-45E8-9921-D45C3B13A1B6}"/>
                </a:ext>
              </a:extLst>
            </p:cNvPr>
            <p:cNvSpPr txBox="1"/>
            <p:nvPr/>
          </p:nvSpPr>
          <p:spPr>
            <a:xfrm>
              <a:off x="63422" y="1424109"/>
              <a:ext cx="4919729" cy="731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Tớ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Nhím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kết</a:t>
              </a:r>
              <a:r>
                <a:rPr lang="en-US" altLang="zh-CN" sz="2800" i="1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800" i="1" dirty="0" err="1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bạn</a:t>
              </a:r>
              <a:r>
                <a:rPr lang="en-US" altLang="zh-CN" sz="2800" dirty="0">
                  <a:solidFill>
                    <a:srgbClr val="0070C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315</Words>
  <Application>Microsoft Office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51</cp:revision>
  <dcterms:created xsi:type="dcterms:W3CDTF">2021-07-12T01:24:50Z</dcterms:created>
  <dcterms:modified xsi:type="dcterms:W3CDTF">2022-01-03T09:38:00Z</dcterms:modified>
</cp:coreProperties>
</file>