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2" r:id="rId6"/>
    <p:sldId id="261" r:id="rId7"/>
    <p:sldId id="258" r:id="rId8"/>
    <p:sldId id="260" r:id="rId9"/>
    <p:sldId id="259" r:id="rId10"/>
    <p:sldId id="257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1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5CDE-B4F5-4D2C-A6E0-819676AF9C17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850B-E4A0-4C84-BA1F-44E65BF5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60A4F-A748-43C0-B5E4-9C21BEAF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400"/>
            <a:ext cx="60198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203769"/>
            <a:ext cx="431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0055" y="4814992"/>
            <a:ext cx="9220200" cy="20152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0BC21-486C-483A-8E56-38B2D1372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59436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203769"/>
            <a:ext cx="4316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luôn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0055" y="4814992"/>
            <a:ext cx="9220200" cy="20152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60" y="297875"/>
            <a:ext cx="855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noProof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41566" y="291910"/>
            <a:ext cx="503904" cy="499301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30BF5-B222-4214-BC3F-A7F5F5FE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1211"/>
            <a:ext cx="4765171" cy="297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B65BA-D479-4E93-AD73-C4879217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91211"/>
            <a:ext cx="4572000" cy="2666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2BEAD-0E53-4E15-AF00-4D2D13C43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3629736"/>
            <a:ext cx="4572001" cy="3228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A00A9-102B-43D2-B754-4A747365C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170" y="3629735"/>
            <a:ext cx="4378830" cy="32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30BF5-B222-4214-BC3F-A7F5F5FE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29" y="228600"/>
            <a:ext cx="8534401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29" y="5203769"/>
            <a:ext cx="8534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Giang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tớ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Ôi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món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quá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tớ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ơn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cậu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B65BA-D479-4E93-AD73-C4879217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29" y="5203769"/>
            <a:ext cx="8783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Nam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cậu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đừng</a:t>
            </a:r>
            <a:r>
              <a:rPr lang="en-US" sz="2800" noProof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tớ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nữa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tớ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thích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vậy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đâu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2BEAD-0E53-4E15-AF00-4D2D13C43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91600" cy="5203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29" y="5203769"/>
            <a:ext cx="8783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Tớ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Hôm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qua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tớ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lỡ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hẹn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cậu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tớ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xin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lỗi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nhé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Lần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tớ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sẽ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nữa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A00A9-102B-43D2-B754-4A747365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5203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229" y="5203769"/>
            <a:ext cx="8783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Ôi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Vâng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0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6304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13" y="2006769"/>
            <a:ext cx="8572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52800"/>
            <a:ext cx="9143774" cy="35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B6D5E6-6941-42CB-B077-DA36C424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" y="778325"/>
            <a:ext cx="9067800" cy="6079675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 rot="16200000">
            <a:off x="803428" y="-838062"/>
            <a:ext cx="1025510" cy="2701634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16947" y="180235"/>
            <a:ext cx="2950191" cy="11961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latin typeface="Arial" pitchFamily="34" charset="0"/>
                <a:cs typeface="Arial" pitchFamily="34" charset="0"/>
              </a:rPr>
              <a:t>Thông điệp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270" y="2438400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ctr" eaLnBrk="1" hangingPunct="1"/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8786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06050" y="1875496"/>
            <a:ext cx="5569395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304800" y="1992959"/>
            <a:ext cx="140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4772304131_d7cf1d253d309fcc71b2d301f9d27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"/>
            <a:ext cx="9144000" cy="17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207891"/>
            <a:ext cx="85720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6310" y="82780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3409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0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60" y="735651"/>
            <a:ext cx="855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trò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“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Đoán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xúc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-41565"/>
            <a:ext cx="1981199" cy="818781"/>
          </a:xfrm>
          <a:prstGeom prst="rect">
            <a:avLst/>
          </a:prstGeom>
        </p:spPr>
      </p:pic>
      <p:sp>
        <p:nvSpPr>
          <p:cNvPr id="4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81896" y="762000"/>
            <a:ext cx="503904" cy="499301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17E91-39A6-428D-B050-2F02535C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5" y="1447800"/>
            <a:ext cx="810044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266" y="1447800"/>
            <a:ext cx="8211388" cy="5181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5246" y="1763259"/>
            <a:ext cx="4539934" cy="4775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B3B0A-5E8A-45F9-A777-55EA5337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" y="25836"/>
            <a:ext cx="3110958" cy="2793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5907A-3F0E-4091-8BF9-2CB91045C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54" y="25836"/>
            <a:ext cx="3079353" cy="2793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520D5-0DBA-495D-AC85-D68763B46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406" y="128306"/>
            <a:ext cx="2850393" cy="2691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42FC8-DD6D-4D24-A1A5-1C02842A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373" y="3505200"/>
            <a:ext cx="3658425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849725-F35A-4495-963A-BEBB22F0D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26" y="3505200"/>
            <a:ext cx="3038527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A8D4B-0558-435C-8357-A08760A1E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728" y="3505200"/>
            <a:ext cx="3268678" cy="281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76323-92C7-4B4B-8FDF-F967701F5E52}"/>
              </a:ext>
            </a:extLst>
          </p:cNvPr>
          <p:cNvSpPr txBox="1"/>
          <p:nvPr/>
        </p:nvSpPr>
        <p:spPr>
          <a:xfrm>
            <a:off x="57960" y="6269180"/>
            <a:ext cx="322556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mỏi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nản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CE8D5-7ED4-49A6-A984-20C8034C37CD}"/>
              </a:ext>
            </a:extLst>
          </p:cNvPr>
          <p:cNvSpPr txBox="1"/>
          <p:nvPr/>
        </p:nvSpPr>
        <p:spPr>
          <a:xfrm>
            <a:off x="3519263" y="2945925"/>
            <a:ext cx="219573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Ghê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sợ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287D9-A095-4F49-8909-B6D9195928E6}"/>
              </a:ext>
            </a:extLst>
          </p:cNvPr>
          <p:cNvSpPr txBox="1"/>
          <p:nvPr/>
        </p:nvSpPr>
        <p:spPr>
          <a:xfrm>
            <a:off x="6733820" y="2960404"/>
            <a:ext cx="20761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giận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C2B68-8380-4BCF-8B2B-664212973C88}"/>
              </a:ext>
            </a:extLst>
          </p:cNvPr>
          <p:cNvSpPr txBox="1"/>
          <p:nvPr/>
        </p:nvSpPr>
        <p:spPr>
          <a:xfrm>
            <a:off x="7008056" y="6234547"/>
            <a:ext cx="154157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8DA34-C7F8-4066-BA18-34C37873A6FD}"/>
              </a:ext>
            </a:extLst>
          </p:cNvPr>
          <p:cNvSpPr txBox="1"/>
          <p:nvPr/>
        </p:nvSpPr>
        <p:spPr>
          <a:xfrm>
            <a:off x="228600" y="2960405"/>
            <a:ext cx="224619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B67D2-2348-4195-A6BE-591095BF2DA8}"/>
              </a:ext>
            </a:extLst>
          </p:cNvPr>
          <p:cNvSpPr txBox="1"/>
          <p:nvPr/>
        </p:nvSpPr>
        <p:spPr>
          <a:xfrm>
            <a:off x="3657600" y="6289967"/>
            <a:ext cx="196935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Buồn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rầu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360" y="735651"/>
            <a:ext cx="855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52400" y="719899"/>
            <a:ext cx="503904" cy="499301"/>
          </a:xfrm>
          <a:prstGeom prst="ellipse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E0528-DCAB-46A3-9CA7-1B4BDD97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6" y="1689758"/>
            <a:ext cx="3158836" cy="2577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97228-C37B-4CF7-B648-52C277D6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89759"/>
            <a:ext cx="3333677" cy="2577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60A4F-A748-43C0-B5E4-9C21BEAFA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861" y="1689758"/>
            <a:ext cx="2652140" cy="2577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0BC21-486C-483A-8E56-38B2D1372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441542"/>
            <a:ext cx="3876400" cy="24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E0528-DCAB-46A3-9CA7-1B4BDD97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5" y="685800"/>
            <a:ext cx="52578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360" y="4942582"/>
            <a:ext cx="8024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buồn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món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này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0055" y="4814992"/>
            <a:ext cx="9220200" cy="20152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97228-C37B-4CF7-B648-52C277D6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54864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203769"/>
            <a:ext cx="431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buồn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0055" y="4814992"/>
            <a:ext cx="9220200" cy="20152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338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35</cp:revision>
  <dcterms:created xsi:type="dcterms:W3CDTF">2021-12-26T03:29:36Z</dcterms:created>
  <dcterms:modified xsi:type="dcterms:W3CDTF">2022-01-04T10:02:30Z</dcterms:modified>
</cp:coreProperties>
</file>