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6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62" r:id="rId4"/>
    <p:sldId id="280" r:id="rId5"/>
    <p:sldId id="257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0" r:id="rId14"/>
    <p:sldId id="269" r:id="rId15"/>
    <p:sldId id="281" r:id="rId16"/>
    <p:sldId id="270" r:id="rId17"/>
    <p:sldId id="305" r:id="rId18"/>
    <p:sldId id="300" r:id="rId19"/>
    <p:sldId id="301" r:id="rId20"/>
    <p:sldId id="302" r:id="rId21"/>
    <p:sldId id="303" r:id="rId22"/>
    <p:sldId id="304" r:id="rId23"/>
    <p:sldId id="306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7DA9"/>
    <a:srgbClr val="FFD64F"/>
    <a:srgbClr val="FEF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5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79F1D-E65B-4E95-A33B-CE13F0B5EED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43661-B6AF-4818-960E-E1703A3816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80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66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59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228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638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448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2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879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27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43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679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18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332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0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32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459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053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79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84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9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6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82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82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70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9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26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7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64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19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1.xml"/><Relationship Id="rId7" Type="http://schemas.openxmlformats.org/officeDocument/2006/relationships/image" Target="../media/image1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2.xml"/><Relationship Id="rId18" Type="http://schemas.openxmlformats.org/officeDocument/2006/relationships/image" Target="../media/image22.png"/><Relationship Id="rId3" Type="http://schemas.openxmlformats.org/officeDocument/2006/relationships/image" Target="../media/image16.jpg"/><Relationship Id="rId7" Type="http://schemas.openxmlformats.org/officeDocument/2006/relationships/slide" Target="slide21.xml"/><Relationship Id="rId12" Type="http://schemas.microsoft.com/office/2007/relationships/hdphoto" Target="../media/hdphoto3.wdp"/><Relationship Id="rId1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gif"/><Relationship Id="rId1" Type="http://schemas.openxmlformats.org/officeDocument/2006/relationships/tags" Target="../tags/tag4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openxmlformats.org/officeDocument/2006/relationships/slide" Target="slide20.xml"/><Relationship Id="rId19" Type="http://schemas.openxmlformats.org/officeDocument/2006/relationships/image" Target="../media/image14.png"/><Relationship Id="rId4" Type="http://schemas.openxmlformats.org/officeDocument/2006/relationships/slide" Target="slide19.xml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.xml"/><Relationship Id="rId7" Type="http://schemas.openxmlformats.org/officeDocument/2006/relationships/image" Target="../media/image1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8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8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4.png"/><Relationship Id="rId5" Type="http://schemas.openxmlformats.org/officeDocument/2006/relationships/tags" Target="../tags/tag14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8.em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7.png"/><Relationship Id="rId5" Type="http://schemas.openxmlformats.org/officeDocument/2006/relationships/tags" Target="../tags/tag22.xml"/><Relationship Id="rId10" Type="http://schemas.openxmlformats.org/officeDocument/2006/relationships/image" Target="../media/image6.jpeg"/><Relationship Id="rId4" Type="http://schemas.openxmlformats.org/officeDocument/2006/relationships/tags" Target="../tags/tag21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7.xml"/><Relationship Id="rId7" Type="http://schemas.openxmlformats.org/officeDocument/2006/relationships/image" Target="../media/image1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0976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2"/>
            </p:custDataLst>
          </p:nvPr>
        </p:nvSpPr>
        <p:spPr>
          <a:xfrm>
            <a:off x="6096000" y="115503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805" y="1625493"/>
            <a:ext cx="4481763" cy="4481763"/>
          </a:xfrm>
          <a:prstGeom prst="rect">
            <a:avLst/>
          </a:prstGeom>
        </p:spPr>
      </p:pic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2033337" y="3307864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7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77" name="Speech Bubble: Oval 76">
            <a:extLst>
              <a:ext uri="{FF2B5EF4-FFF2-40B4-BE49-F238E27FC236}">
                <a16:creationId xmlns:a16="http://schemas.microsoft.com/office/drawing/2014/main" id="{A1C9DE49-499C-4463-B80B-85542E15A69B}"/>
              </a:ext>
            </a:extLst>
          </p:cNvPr>
          <p:cNvSpPr/>
          <p:nvPr/>
        </p:nvSpPr>
        <p:spPr>
          <a:xfrm>
            <a:off x="15133" y="2723535"/>
            <a:ext cx="2699803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A9BACB0-CA1D-4D57-8BC9-B1E12673A0F6}"/>
              </a:ext>
            </a:extLst>
          </p:cNvPr>
          <p:cNvSpPr txBox="1"/>
          <p:nvPr/>
        </p:nvSpPr>
        <p:spPr>
          <a:xfrm>
            <a:off x="183281" y="3430777"/>
            <a:ext cx="247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chữa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  <p:graphicFrame>
        <p:nvGraphicFramePr>
          <p:cNvPr id="87" name="Group 47">
            <a:extLst>
              <a:ext uri="{FF2B5EF4-FFF2-40B4-BE49-F238E27FC236}">
                <a16:creationId xmlns:a16="http://schemas.microsoft.com/office/drawing/2014/main" id="{66110745-3E9F-48CD-92CA-26A69CB89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157741"/>
              </p:ext>
            </p:extLst>
          </p:nvPr>
        </p:nvGraphicFramePr>
        <p:xfrm>
          <a:off x="3066441" y="106363"/>
          <a:ext cx="9064625" cy="6889751"/>
        </p:xfrm>
        <a:graphic>
          <a:graphicData uri="http://schemas.openxmlformats.org/drawingml/2006/table">
            <a:tbl>
              <a:tblPr/>
              <a:tblGrid>
                <a:gridCol w="164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1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7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8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dụ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hiệu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61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hỏi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80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kể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None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khiến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83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cảm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8" name="Rectangle 132">
            <a:extLst>
              <a:ext uri="{FF2B5EF4-FFF2-40B4-BE49-F238E27FC236}">
                <a16:creationId xmlns:a16="http://schemas.microsoft.com/office/drawing/2014/main" id="{06A0C611-B163-41D9-AB4F-37468AF44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329" y="533400"/>
            <a:ext cx="381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697DA9"/>
                </a:solidFill>
                <a:latin typeface="+mj-lt"/>
              </a:rPr>
              <a:t> 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Nhưng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sao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cóp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ạ?</a:t>
            </a:r>
            <a:endParaRPr lang="en-US" altLang="en-US" sz="1500" b="1" dirty="0">
              <a:solidFill>
                <a:srgbClr val="FF000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Nhưng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cũng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bạn</a:t>
            </a:r>
            <a:endParaRPr lang="en-US" altLang="en-US" sz="1500" b="1" i="1" dirty="0">
              <a:solidFill>
                <a:srgbClr val="FF000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cóp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89" name="Rectangle 133">
            <a:extLst>
              <a:ext uri="{FF2B5EF4-FFF2-40B4-BE49-F238E27FC236}">
                <a16:creationId xmlns:a16="http://schemas.microsoft.com/office/drawing/2014/main" id="{A7F8A2A7-F505-4897-BA3C-85812B10F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141" y="609600"/>
            <a:ext cx="3352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 -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dùng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chưa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Cuối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dấu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chấm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(?)</a:t>
            </a:r>
          </a:p>
        </p:txBody>
      </p:sp>
      <p:sp>
        <p:nvSpPr>
          <p:cNvPr id="90" name="Rectangle 137">
            <a:extLst>
              <a:ext uri="{FF2B5EF4-FFF2-40B4-BE49-F238E27FC236}">
                <a16:creationId xmlns:a16="http://schemas.microsoft.com/office/drawing/2014/main" id="{83409133-418C-4C87-BB38-8642D2AD0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854" y="1854200"/>
            <a:ext cx="3927476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Cô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giáo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phàn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nàn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với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mẹ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học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sinh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: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nhà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chị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hôm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nay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cóp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bài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kiểm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tra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.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Thưa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chị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bài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và</a:t>
            </a:r>
            <a:endParaRPr lang="en-US" altLang="en-US" sz="1500" b="1" i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ngồi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cạnh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lỗi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giống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hệt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nhau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.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Bà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mẹ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thắc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mắc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: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	</a:t>
            </a: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trả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lời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: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không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.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	</a:t>
            </a: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Còn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thì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viết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: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cũng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không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sp>
        <p:nvSpPr>
          <p:cNvPr id="91" name="Rectangle 139">
            <a:extLst>
              <a:ext uri="{FF2B5EF4-FFF2-40B4-BE49-F238E27FC236}">
                <a16:creationId xmlns:a16="http://schemas.microsoft.com/office/drawing/2014/main" id="{33A2C6CB-0539-4A8E-9459-9BFB8C5C1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1429" y="2514600"/>
            <a:ext cx="3352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dùng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kể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sự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việc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Cuối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dấu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chấm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hoặc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dấu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hai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chấm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sp>
        <p:nvSpPr>
          <p:cNvPr id="92" name="Rectangle 140">
            <a:extLst>
              <a:ext uri="{FF2B5EF4-FFF2-40B4-BE49-F238E27FC236}">
                <a16:creationId xmlns:a16="http://schemas.microsoft.com/office/drawing/2014/main" id="{B17026A7-DEDB-42E3-9D6C-920F86125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138" y="532765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Em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hãy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biết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là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gì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93" name="Rectangle 141">
            <a:extLst>
              <a:ext uri="{FF2B5EF4-FFF2-40B4-BE49-F238E27FC236}">
                <a16:creationId xmlns:a16="http://schemas.microsoft.com/office/drawing/2014/main" id="{A71126BF-44EB-40C2-8749-EF4F0CB84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854" y="6192252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+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Thế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thì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đáng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buồn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quá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!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+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đâu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!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4" name="Rectangle 142">
            <a:extLst>
              <a:ext uri="{FF2B5EF4-FFF2-40B4-BE49-F238E27FC236}">
                <a16:creationId xmlns:a16="http://schemas.microsoft.com/office/drawing/2014/main" id="{5419BEE9-5202-4126-B965-FED2AD6C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7304" y="5224410"/>
            <a:ext cx="3276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5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nêu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yêu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cầu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đề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nghị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hãy</a:t>
            </a:r>
            <a:endParaRPr lang="en-US" altLang="en-US" sz="15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eaLnBrk="1" hangingPunct="1"/>
            <a:endParaRPr lang="en-US" altLang="en-US" sz="15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5" name="Rectangle 143">
            <a:extLst>
              <a:ext uri="{FF2B5EF4-FFF2-40B4-BE49-F238E27FC236}">
                <a16:creationId xmlns:a16="http://schemas.microsoft.com/office/drawing/2014/main" id="{2BBF43F3-8C25-49B1-9F5E-80C933E2D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2066" y="6096000"/>
            <a:ext cx="342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bộc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lộ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cảm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xúc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quá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đâu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Cuối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dấu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chấm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than (!)</a:t>
            </a:r>
          </a:p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21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42" y="3028335"/>
            <a:ext cx="3497114" cy="3497114"/>
          </a:xfrm>
          <a:prstGeom prst="rect">
            <a:avLst/>
          </a:prstGeom>
        </p:spPr>
      </p:pic>
      <p:sp>
        <p:nvSpPr>
          <p:cNvPr id="72" name="PA_库_任意多边形 184">
            <a:extLst>
              <a:ext uri="{FF2B5EF4-FFF2-40B4-BE49-F238E27FC236}">
                <a16:creationId xmlns:a16="http://schemas.microsoft.com/office/drawing/2014/main" id="{B54CC163-4F40-4E35-BA71-049972B14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63512" y="1208872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PA_库_文本框 183">
            <a:extLst>
              <a:ext uri="{FF2B5EF4-FFF2-40B4-BE49-F238E27FC236}">
                <a16:creationId xmlns:a16="http://schemas.microsoft.com/office/drawing/2014/main" id="{4B2815A3-9A35-494F-80A7-E697B27E8BB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274597" y="1912449"/>
            <a:ext cx="5109864" cy="16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Các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bạn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thật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là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giỏi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.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Chúng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ta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cùng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tiếp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tục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làm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bài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tập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số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2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nào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87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106261" y="-473916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85" name="Rectangle 3">
            <a:extLst>
              <a:ext uri="{FF2B5EF4-FFF2-40B4-BE49-F238E27FC236}">
                <a16:creationId xmlns:a16="http://schemas.microsoft.com/office/drawing/2014/main" id="{28C620E4-3160-474B-A60F-D847A754E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603" y="779131"/>
            <a:ext cx="9657018" cy="838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r>
              <a:rPr lang="en-US" sz="2400" b="1" u="sng" dirty="0" err="1">
                <a:solidFill>
                  <a:srgbClr val="FF0000"/>
                </a:solidFill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</a:rPr>
              <a:t>tập</a:t>
            </a:r>
            <a:r>
              <a:rPr lang="en-US" sz="2400" b="1" u="sng" dirty="0">
                <a:solidFill>
                  <a:srgbClr val="FF0000"/>
                </a:solidFill>
              </a:rPr>
              <a:t> 2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Phân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loại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kiểu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kể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mẩu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chuyện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sau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Xác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2400" b="1" i="1">
                <a:solidFill>
                  <a:schemeClr val="accent6">
                    <a:lumMod val="50000"/>
                  </a:schemeClr>
                </a:solidFill>
              </a:rPr>
              <a:t>định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phần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từng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chủ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vị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trạng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86" name="Rectangle 4">
            <a:extLst>
              <a:ext uri="{FF2B5EF4-FFF2-40B4-BE49-F238E27FC236}">
                <a16:creationId xmlns:a16="http://schemas.microsoft.com/office/drawing/2014/main" id="{DC951924-A46B-449E-A5CE-803209074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773" y="1535566"/>
            <a:ext cx="9439882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                            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Quyết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độc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đáo</a:t>
            </a:r>
            <a:endParaRPr lang="en-US" altLang="en-US" sz="28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just" eaLnBrk="1" hangingPunct="1"/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Cách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lâu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lãnh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đạo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đồng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thành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Nót-tinh-ghêm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ở 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nước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Anh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đã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quyết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phạt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tiền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chức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nói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hoặc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tiếng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Anh 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đúng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chuẩn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Theo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quyết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này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mắc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chức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bị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phạt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bảng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chủ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tịch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đồng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thành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tuyên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sẽ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kí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bất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cứ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văn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bản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nào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pháp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chính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tả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là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biện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pháp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mạnh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nhằm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giữ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gìn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sự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sáng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tiếng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Anh.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7F7672D-C1AC-44B2-BD81-7BC7FE96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003" y="4587755"/>
            <a:ext cx="381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Theo </a:t>
            </a:r>
            <a:r>
              <a:rPr lang="en-US" altLang="en-US" sz="1600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báo</a:t>
            </a:r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CÔNG AN NHÂN DÂN</a:t>
            </a:r>
          </a:p>
        </p:txBody>
      </p:sp>
    </p:spTree>
    <p:extLst>
      <p:ext uri="{BB962C8B-B14F-4D97-AF65-F5344CB8AC3E}">
        <p14:creationId xmlns:p14="http://schemas.microsoft.com/office/powerpoint/2010/main" val="32557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7267073" y="1429058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43572" y="1429058"/>
            <a:ext cx="4359442" cy="4359442"/>
          </a:xfrm>
          <a:prstGeom prst="rect">
            <a:avLst/>
          </a:prstGeom>
        </p:spPr>
      </p:pic>
      <p:sp>
        <p:nvSpPr>
          <p:cNvPr id="8" name="PA_库_任意多边形 7"/>
          <p:cNvSpPr/>
          <p:nvPr>
            <p:custDataLst>
              <p:tags r:id="rId3"/>
            </p:custDataLst>
          </p:nvPr>
        </p:nvSpPr>
        <p:spPr>
          <a:xfrm>
            <a:off x="2081550" y="3215746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库_任意多边形 184">
            <a:extLst>
              <a:ext uri="{FF2B5EF4-FFF2-40B4-BE49-F238E27FC236}">
                <a16:creationId xmlns:a16="http://schemas.microsoft.com/office/drawing/2014/main" id="{6D4685A4-9D4E-4701-B863-CAB1848C57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1392116" y="771835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库_文本框 183">
            <a:extLst>
              <a:ext uri="{FF2B5EF4-FFF2-40B4-BE49-F238E27FC236}">
                <a16:creationId xmlns:a16="http://schemas.microsoft.com/office/drawing/2014/main" id="{61C5C5F1-3035-48B0-84CA-265B2FFEE27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flipH="1">
            <a:off x="1893647" y="1711609"/>
            <a:ext cx="5109864" cy="1491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Ôi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bài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tập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này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có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vẻ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hơi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phức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tạp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với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Lucy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rồi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.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Phải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làm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sao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bây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giờ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60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9" grpId="0" animBg="1"/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733007" y="6035584"/>
            <a:ext cx="3425497" cy="117458"/>
            <a:chOff x="1717000" y="5597856"/>
            <a:chExt cx="4320000" cy="156725"/>
          </a:xfrm>
        </p:grpSpPr>
        <p:sp>
          <p:nvSpPr>
            <p:cNvPr id="93" name="任意多边形 92"/>
            <p:cNvSpPr/>
            <p:nvPr/>
          </p:nvSpPr>
          <p:spPr>
            <a:xfrm>
              <a:off x="1717000" y="5597856"/>
              <a:ext cx="4320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1930198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2224383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 95"/>
            <p:cNvSpPr/>
            <p:nvPr/>
          </p:nvSpPr>
          <p:spPr>
            <a:xfrm>
              <a:off x="2509506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2742619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3036804" y="5605218"/>
              <a:ext cx="1311708" cy="148199"/>
              <a:chOff x="3036804" y="5605218"/>
              <a:chExt cx="1311708" cy="148199"/>
            </a:xfrm>
          </p:grpSpPr>
          <p:sp>
            <p:nvSpPr>
              <p:cNvPr id="105" name="任意多边形 104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任意多边形 105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任意多边形 106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任意多边形 107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 108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461628" y="5606382"/>
              <a:ext cx="1311708" cy="148199"/>
              <a:chOff x="3036804" y="5605218"/>
              <a:chExt cx="1311708" cy="148199"/>
            </a:xfrm>
          </p:grpSpPr>
          <p:sp>
            <p:nvSpPr>
              <p:cNvPr id="100" name="任意多边形 99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任意多边形 100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 103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680" y="1755982"/>
            <a:ext cx="4414593" cy="4414593"/>
          </a:xfrm>
          <a:prstGeom prst="rect">
            <a:avLst/>
          </a:prstGeom>
        </p:spPr>
      </p:pic>
      <p:sp>
        <p:nvSpPr>
          <p:cNvPr id="145" name="PA_库_任意多边形 184">
            <a:extLst>
              <a:ext uri="{FF2B5EF4-FFF2-40B4-BE49-F238E27FC236}">
                <a16:creationId xmlns:a16="http://schemas.microsoft.com/office/drawing/2014/main" id="{329E61FB-3D03-41CB-A706-7144B55F33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323290" y="1059114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PA_库_文本框 183">
            <a:extLst>
              <a:ext uri="{FF2B5EF4-FFF2-40B4-BE49-F238E27FC236}">
                <a16:creationId xmlns:a16="http://schemas.microsoft.com/office/drawing/2014/main" id="{77632F81-56B6-4825-926B-AA2385FAE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1928931" y="1468550"/>
            <a:ext cx="5109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A!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Đúng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rồi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,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cô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giáo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của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tớ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đã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gửi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cho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chúng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mình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một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bảng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hệ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thống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kiến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thức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.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Chúng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mình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sẽ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cùng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nhìn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lại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để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có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thể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làm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bài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nhé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94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utoUpdateAnimBg="0"/>
      <p:bldP spid="14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">
            <a:extLst>
              <a:ext uri="{FF2B5EF4-FFF2-40B4-BE49-F238E27FC236}">
                <a16:creationId xmlns:a16="http://schemas.microsoft.com/office/drawing/2014/main" id="{42F9AC4B-C7B2-464C-ADF2-40BE2D9FC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102419"/>
              </p:ext>
            </p:extLst>
          </p:nvPr>
        </p:nvGraphicFramePr>
        <p:xfrm>
          <a:off x="2567153" y="992607"/>
          <a:ext cx="9372599" cy="3794235"/>
        </p:xfrm>
        <a:graphic>
          <a:graphicData uri="http://schemas.openxmlformats.org/drawingml/2006/table">
            <a:tbl>
              <a:tblPr/>
              <a:tblGrid>
                <a:gridCol w="185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5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9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7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Kiểu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câu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kể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ngữ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Chủ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ngữ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7">
            <a:extLst>
              <a:ext uri="{FF2B5EF4-FFF2-40B4-BE49-F238E27FC236}">
                <a16:creationId xmlns:a16="http://schemas.microsoft.com/office/drawing/2014/main" id="{30726E67-D5EA-46E8-978E-85BDB1844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928" y="2564800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0B19C8"/>
              </a:solidFill>
              <a:latin typeface="+mj-lt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Ai </a:t>
            </a:r>
            <a:r>
              <a:rPr lang="en-US" altLang="en-US" sz="2400" b="1" dirty="0" err="1">
                <a:solidFill>
                  <a:srgbClr val="0B19C8"/>
                </a:solidFill>
                <a:latin typeface="+mj-lt"/>
              </a:rPr>
              <a:t>làm</a:t>
            </a: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0B19C8"/>
              </a:solidFill>
              <a:latin typeface="+mj-lt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79EFE879-ED37-4A01-9950-ADC9DC7E5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365" y="335271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FF0000"/>
              </a:solidFill>
              <a:latin typeface="+mj-lt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Ai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EBCF5809-0556-4CE0-897C-96D1B4F31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228" y="4120886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0B19C8"/>
              </a:solidFill>
              <a:latin typeface="+mj-lt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Ai </a:t>
            </a:r>
            <a:r>
              <a:rPr lang="en-US" altLang="en-US" sz="2400" b="1" dirty="0" err="1">
                <a:solidFill>
                  <a:srgbClr val="0B19C8"/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0B19C8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6C0DA-36F7-4942-A339-A18C4BE50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353" y="2566980"/>
            <a:ext cx="3341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Làm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20A3A-80B7-41D0-B656-8F1D6A8C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2584681"/>
            <a:ext cx="4243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Ai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(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cái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, con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)?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5F642-2B74-43E9-A6DE-707C1B6DC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777" y="3402602"/>
            <a:ext cx="3341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4C960-D36A-41DF-AA0F-421C53119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3412928"/>
            <a:ext cx="43656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Ai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cái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, con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)?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3D58A-B998-4A0B-9D32-85F65B53B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777" y="4218701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Là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ì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C1B40-4E0A-4705-A706-E11A2C944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4204326"/>
            <a:ext cx="4243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Ai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(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cái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, con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)?</a:t>
            </a:r>
          </a:p>
        </p:txBody>
      </p:sp>
      <p:pic>
        <p:nvPicPr>
          <p:cNvPr id="12" name="图片 2124">
            <a:extLst>
              <a:ext uri="{FF2B5EF4-FFF2-40B4-BE49-F238E27FC236}">
                <a16:creationId xmlns:a16="http://schemas.microsoft.com/office/drawing/2014/main" id="{0111B9A4-221E-41D9-B62E-67B7001D3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509" y="4786842"/>
            <a:ext cx="3106737" cy="2071158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60B39DBC-D6E7-4D42-9BED-FA2CEE8CCDBC}"/>
              </a:ext>
            </a:extLst>
          </p:cNvPr>
          <p:cNvSpPr/>
          <p:nvPr/>
        </p:nvSpPr>
        <p:spPr>
          <a:xfrm>
            <a:off x="15133" y="2723535"/>
            <a:ext cx="2523445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E7D5B0-DD58-48CC-8086-193A36F14EE8}"/>
              </a:ext>
            </a:extLst>
          </p:cNvPr>
          <p:cNvSpPr txBox="1"/>
          <p:nvPr/>
        </p:nvSpPr>
        <p:spPr>
          <a:xfrm>
            <a:off x="149190" y="3277562"/>
            <a:ext cx="247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ôn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43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Group 67">
            <a:extLst>
              <a:ext uri="{FF2B5EF4-FFF2-40B4-BE49-F238E27FC236}">
                <a16:creationId xmlns:a16="http://schemas.microsoft.com/office/drawing/2014/main" id="{BF5D90CF-39C4-4129-8847-2AB37E996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330275"/>
              </p:ext>
            </p:extLst>
          </p:nvPr>
        </p:nvGraphicFramePr>
        <p:xfrm>
          <a:off x="1975946" y="1275348"/>
          <a:ext cx="10131970" cy="4535904"/>
        </p:xfrm>
        <a:graphic>
          <a:graphicData uri="http://schemas.openxmlformats.org/drawingml/2006/table">
            <a:tbl>
              <a:tblPr/>
              <a:tblGrid>
                <a:gridCol w="1439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2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</a:t>
                      </a: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3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0" name="Rectangle 39">
            <a:extLst>
              <a:ext uri="{FF2B5EF4-FFF2-40B4-BE49-F238E27FC236}">
                <a16:creationId xmlns:a16="http://schemas.microsoft.com/office/drawing/2014/main" id="{43C56CB2-C68C-4CF6-A88E-3E35AAFDE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631" y="3848863"/>
            <a:ext cx="701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Theo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quyết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này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mỗi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mắc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lỗi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công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chức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  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bị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phạt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1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bảng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F0B223F-5858-432B-A509-9AA5FAE7A798}"/>
              </a:ext>
            </a:extLst>
          </p:cNvPr>
          <p:cNvSpPr txBox="1"/>
          <p:nvPr/>
        </p:nvSpPr>
        <p:spPr>
          <a:xfrm>
            <a:off x="3498633" y="1359396"/>
            <a:ext cx="85816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>
                <a:solidFill>
                  <a:srgbClr val="00B050"/>
                </a:solidFill>
                <a:latin typeface="+mj-lt"/>
              </a:rPr>
              <a:t>Cách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đây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không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lâu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, 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lãnh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đạo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đồng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thành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phố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Nót-tinh-ghêm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ở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nước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Anh    </a:t>
            </a:r>
          </a:p>
          <a:p>
            <a:pPr eaLnBrk="1" hangingPunct="1"/>
            <a:endParaRPr lang="en-US" altLang="en-US" dirty="0">
              <a:solidFill>
                <a:srgbClr val="00B050"/>
              </a:solidFill>
              <a:latin typeface="+mj-lt"/>
            </a:endParaRPr>
          </a:p>
          <a:p>
            <a:pPr eaLnBrk="1" hangingPunct="1"/>
            <a:endParaRPr lang="en-US" altLang="en-US" dirty="0">
              <a:solidFill>
                <a:srgbClr val="00B050"/>
              </a:solidFill>
              <a:latin typeface="+mj-lt"/>
            </a:endParaRPr>
          </a:p>
          <a:p>
            <a:pPr eaLnBrk="1" hangingPunct="1"/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đã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quyết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định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phạt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tiền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các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công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chức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nói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hoặc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viết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tiếng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Anh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không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đúng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chuẩn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397" y="4668895"/>
            <a:ext cx="3106737" cy="2071158"/>
          </a:xfrm>
          <a:prstGeom prst="rect">
            <a:avLst/>
          </a:prstGeom>
        </p:spPr>
      </p:pic>
      <p:sp>
        <p:nvSpPr>
          <p:cNvPr id="76" name="Rectangle 3">
            <a:extLst>
              <a:ext uri="{FF2B5EF4-FFF2-40B4-BE49-F238E27FC236}">
                <a16:creationId xmlns:a16="http://schemas.microsoft.com/office/drawing/2014/main" id="{DC260DB2-35EF-40A1-86D5-D55B4CDCB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72" y="190468"/>
            <a:ext cx="4991100" cy="838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endParaRPr lang="en-US" sz="2200" b="1" i="1" dirty="0">
              <a:solidFill>
                <a:srgbClr val="0B19C8"/>
              </a:solidFill>
              <a:latin typeface="+mj-lt"/>
            </a:endParaRPr>
          </a:p>
        </p:txBody>
      </p:sp>
      <p:sp>
        <p:nvSpPr>
          <p:cNvPr id="77" name="Rectangle 4">
            <a:extLst>
              <a:ext uri="{FF2B5EF4-FFF2-40B4-BE49-F238E27FC236}">
                <a16:creationId xmlns:a16="http://schemas.microsoft.com/office/drawing/2014/main" id="{F5BEA6D0-F928-4A9A-8340-A29CF3843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972" y="1046748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i="1">
                <a:latin typeface="+mj-lt"/>
              </a:rPr>
              <a:t>     </a:t>
            </a:r>
          </a:p>
        </p:txBody>
      </p:sp>
      <p:sp>
        <p:nvSpPr>
          <p:cNvPr id="78" name="Rectangle 5">
            <a:extLst>
              <a:ext uri="{FF2B5EF4-FFF2-40B4-BE49-F238E27FC236}">
                <a16:creationId xmlns:a16="http://schemas.microsoft.com/office/drawing/2014/main" id="{74754421-6DFA-4AF5-8622-EC7BC0AC6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793" y="1937336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Ai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làm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gì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79" name="Rectangle 6">
            <a:extLst>
              <a:ext uri="{FF2B5EF4-FFF2-40B4-BE49-F238E27FC236}">
                <a16:creationId xmlns:a16="http://schemas.microsoft.com/office/drawing/2014/main" id="{E3FE59A1-7C1A-496B-994B-2EC36CB0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183" y="4065926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+mj-lt"/>
              </a:rPr>
              <a:t>Ai </a:t>
            </a:r>
            <a:r>
              <a:rPr lang="en-US" altLang="en-US" b="1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alt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80" name="Rectangle 7">
            <a:extLst>
              <a:ext uri="{FF2B5EF4-FFF2-40B4-BE49-F238E27FC236}">
                <a16:creationId xmlns:a16="http://schemas.microsoft.com/office/drawing/2014/main" id="{91A3F551-B8DC-4963-B639-435572A7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772" y="4994230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Ai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là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gì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2560C149-095E-4F6F-810B-41861BFE7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372" y="1275348"/>
            <a:ext cx="7239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B19C8"/>
              </a:solidFill>
              <a:latin typeface="+mj-lt"/>
            </a:endParaRPr>
          </a:p>
        </p:txBody>
      </p:sp>
      <p:sp>
        <p:nvSpPr>
          <p:cNvPr id="82" name="Line 23">
            <a:extLst>
              <a:ext uri="{FF2B5EF4-FFF2-40B4-BE49-F238E27FC236}">
                <a16:creationId xmlns:a16="http://schemas.microsoft.com/office/drawing/2014/main" id="{2EB772B0-3F11-4810-B9DD-725ED81FCB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8632" y="1737129"/>
            <a:ext cx="2099439" cy="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3" name="Line 24">
            <a:extLst>
              <a:ext uri="{FF2B5EF4-FFF2-40B4-BE49-F238E27FC236}">
                <a16:creationId xmlns:a16="http://schemas.microsoft.com/office/drawing/2014/main" id="{9D9DC81D-7FCB-45DF-BB0E-01818391C6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23276" y="1354590"/>
            <a:ext cx="68318" cy="34255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4" name="Line 25">
            <a:extLst>
              <a:ext uri="{FF2B5EF4-FFF2-40B4-BE49-F238E27FC236}">
                <a16:creationId xmlns:a16="http://schemas.microsoft.com/office/drawing/2014/main" id="{C25040BF-64F9-4455-A238-FA6EA08802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95975" y="1345619"/>
            <a:ext cx="76200" cy="3810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5" name="Line 26">
            <a:extLst>
              <a:ext uri="{FF2B5EF4-FFF2-40B4-BE49-F238E27FC236}">
                <a16:creationId xmlns:a16="http://schemas.microsoft.com/office/drawing/2014/main" id="{68086170-7A26-4090-A57C-F6FA49689C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88572" y="1719432"/>
            <a:ext cx="5638800" cy="17697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6" name="Rectangle 27">
            <a:extLst>
              <a:ext uri="{FF2B5EF4-FFF2-40B4-BE49-F238E27FC236}">
                <a16:creationId xmlns:a16="http://schemas.microsoft.com/office/drawing/2014/main" id="{BA751D52-3EA5-4026-88B1-62BD2E84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172" y="1782817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TN</a:t>
            </a:r>
          </a:p>
        </p:txBody>
      </p:sp>
      <p:sp>
        <p:nvSpPr>
          <p:cNvPr id="87" name="Rectangle 28">
            <a:extLst>
              <a:ext uri="{FF2B5EF4-FFF2-40B4-BE49-F238E27FC236}">
                <a16:creationId xmlns:a16="http://schemas.microsoft.com/office/drawing/2014/main" id="{4F9A3333-81B9-4A5C-9203-D16E8A632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6585" y="1816686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CN</a:t>
            </a:r>
          </a:p>
        </p:txBody>
      </p:sp>
      <p:sp>
        <p:nvSpPr>
          <p:cNvPr id="88" name="Line 29">
            <a:extLst>
              <a:ext uri="{FF2B5EF4-FFF2-40B4-BE49-F238E27FC236}">
                <a16:creationId xmlns:a16="http://schemas.microsoft.com/office/drawing/2014/main" id="{0583D816-5881-4319-A1C2-9A60A166C7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6871" y="2556808"/>
            <a:ext cx="8165225" cy="2184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9" name="Rectangle 30">
            <a:extLst>
              <a:ext uri="{FF2B5EF4-FFF2-40B4-BE49-F238E27FC236}">
                <a16:creationId xmlns:a16="http://schemas.microsoft.com/office/drawing/2014/main" id="{80145429-B889-4353-8E0E-BD8773529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272" y="2636068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VN </a:t>
            </a:r>
          </a:p>
        </p:txBody>
      </p:sp>
      <p:sp>
        <p:nvSpPr>
          <p:cNvPr id="90" name="Rectangle 31">
            <a:extLst>
              <a:ext uri="{FF2B5EF4-FFF2-40B4-BE49-F238E27FC236}">
                <a16:creationId xmlns:a16="http://schemas.microsoft.com/office/drawing/2014/main" id="{28D3A51D-15B4-4FF6-8AE1-922823742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631" y="2941164"/>
            <a:ext cx="8545519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Ông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chủ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tịch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Hội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đồng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thành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phố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tuyên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bố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sẽ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kí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bất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cứ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văn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bản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nào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eaLnBrk="1" hangingPunct="1"/>
            <a:endParaRPr lang="en-US" altLang="en-US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có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lỗi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ngữ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pháp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và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chính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tả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91" name="Line 32">
            <a:extLst>
              <a:ext uri="{FF2B5EF4-FFF2-40B4-BE49-F238E27FC236}">
                <a16:creationId xmlns:a16="http://schemas.microsoft.com/office/drawing/2014/main" id="{43C006EC-ABA3-43F1-8C9D-8AD1E8906F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60471" y="2964885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4" name="Line 33">
            <a:extLst>
              <a:ext uri="{FF2B5EF4-FFF2-40B4-BE49-F238E27FC236}">
                <a16:creationId xmlns:a16="http://schemas.microsoft.com/office/drawing/2014/main" id="{02D1415D-D02E-47EA-875C-F0B72180B5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6677" y="2964885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05" name="Line 34">
            <a:extLst>
              <a:ext uri="{FF2B5EF4-FFF2-40B4-BE49-F238E27FC236}">
                <a16:creationId xmlns:a16="http://schemas.microsoft.com/office/drawing/2014/main" id="{D7C78069-A6B2-428B-8EB9-5FE3C59B7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0672" y="3355650"/>
            <a:ext cx="33909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6" name="Rectangle 35">
            <a:extLst>
              <a:ext uri="{FF2B5EF4-FFF2-40B4-BE49-F238E27FC236}">
                <a16:creationId xmlns:a16="http://schemas.microsoft.com/office/drawing/2014/main" id="{029729C2-CBD5-42AB-8BC8-5358E448D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416" y="3388262"/>
            <a:ext cx="838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CN </a:t>
            </a:r>
          </a:p>
        </p:txBody>
      </p:sp>
      <p:sp>
        <p:nvSpPr>
          <p:cNvPr id="107" name="Line 36">
            <a:extLst>
              <a:ext uri="{FF2B5EF4-FFF2-40B4-BE49-F238E27FC236}">
                <a16:creationId xmlns:a16="http://schemas.microsoft.com/office/drawing/2014/main" id="{EA249D42-B579-4174-9284-D059E8EEF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2872" y="3355650"/>
            <a:ext cx="4254500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8" name="Line 37">
            <a:extLst>
              <a:ext uri="{FF2B5EF4-FFF2-40B4-BE49-F238E27FC236}">
                <a16:creationId xmlns:a16="http://schemas.microsoft.com/office/drawing/2014/main" id="{0D3DE5EF-7A1F-4E1A-95C6-F7E6FBC18D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2789" y="3844789"/>
            <a:ext cx="2931073" cy="16593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9" name="Rectangle 38">
            <a:extLst>
              <a:ext uri="{FF2B5EF4-FFF2-40B4-BE49-F238E27FC236}">
                <a16:creationId xmlns:a16="http://schemas.microsoft.com/office/drawing/2014/main" id="{333E6162-3FD1-4EA8-AAAF-D150694D2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669" y="3397043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VN </a:t>
            </a:r>
          </a:p>
        </p:txBody>
      </p:sp>
      <p:sp>
        <p:nvSpPr>
          <p:cNvPr id="111" name="Line 40">
            <a:extLst>
              <a:ext uri="{FF2B5EF4-FFF2-40B4-BE49-F238E27FC236}">
                <a16:creationId xmlns:a16="http://schemas.microsoft.com/office/drawing/2014/main" id="{529599A9-22AA-4436-A8F0-116DEC4183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6072" y="3953461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2" name="Line 41">
            <a:extLst>
              <a:ext uri="{FF2B5EF4-FFF2-40B4-BE49-F238E27FC236}">
                <a16:creationId xmlns:a16="http://schemas.microsoft.com/office/drawing/2014/main" id="{DD02E00D-413C-4D41-9022-CADB127D5E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33795" y="3932030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" name="Line 42">
            <a:extLst>
              <a:ext uri="{FF2B5EF4-FFF2-40B4-BE49-F238E27FC236}">
                <a16:creationId xmlns:a16="http://schemas.microsoft.com/office/drawing/2014/main" id="{2A7B523D-2BFC-4C33-BAD9-79D35598BE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8772" y="3953461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" name="Line 43">
            <a:extLst>
              <a:ext uri="{FF2B5EF4-FFF2-40B4-BE49-F238E27FC236}">
                <a16:creationId xmlns:a16="http://schemas.microsoft.com/office/drawing/2014/main" id="{D4BA3F34-CE12-45DE-810D-429439FA7D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8772" y="4320705"/>
            <a:ext cx="3619500" cy="35804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" name="Rectangle 44">
            <a:extLst>
              <a:ext uri="{FF2B5EF4-FFF2-40B4-BE49-F238E27FC236}">
                <a16:creationId xmlns:a16="http://schemas.microsoft.com/office/drawing/2014/main" id="{9617CC4C-E64E-48B4-81B3-4F8B03E8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0437" y="4693060"/>
            <a:ext cx="1066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TN</a:t>
            </a:r>
          </a:p>
          <a:p>
            <a:pPr algn="ctr" eaLnBrk="1" hangingPunct="1"/>
            <a:endParaRPr lang="en-US" altLang="en-US" dirty="0">
              <a:latin typeface="+mj-lt"/>
            </a:endParaRPr>
          </a:p>
        </p:txBody>
      </p:sp>
      <p:sp>
        <p:nvSpPr>
          <p:cNvPr id="116" name="Rectangle 45">
            <a:extLst>
              <a:ext uri="{FF2B5EF4-FFF2-40B4-BE49-F238E27FC236}">
                <a16:creationId xmlns:a16="http://schemas.microsoft.com/office/drawing/2014/main" id="{9F3DF645-DFE2-4B12-8A02-3650340C9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372" y="4490457"/>
            <a:ext cx="685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CN </a:t>
            </a:r>
          </a:p>
        </p:txBody>
      </p:sp>
      <p:sp>
        <p:nvSpPr>
          <p:cNvPr id="117" name="Rectangle 46">
            <a:extLst>
              <a:ext uri="{FF2B5EF4-FFF2-40B4-BE49-F238E27FC236}">
                <a16:creationId xmlns:a16="http://schemas.microsoft.com/office/drawing/2014/main" id="{C3D59595-55DF-4DE1-ABC2-EE0E2DAFD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969" y="4461461"/>
            <a:ext cx="533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VN </a:t>
            </a:r>
          </a:p>
        </p:txBody>
      </p:sp>
      <p:sp>
        <p:nvSpPr>
          <p:cNvPr id="118" name="Line 47">
            <a:extLst>
              <a:ext uri="{FF2B5EF4-FFF2-40B4-BE49-F238E27FC236}">
                <a16:creationId xmlns:a16="http://schemas.microsoft.com/office/drawing/2014/main" id="{1E499281-E2C3-497B-886E-0962ED9FC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1172" y="4320703"/>
            <a:ext cx="990600" cy="2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9" name="Line 48">
            <a:extLst>
              <a:ext uri="{FF2B5EF4-FFF2-40B4-BE49-F238E27FC236}">
                <a16:creationId xmlns:a16="http://schemas.microsoft.com/office/drawing/2014/main" id="{9A2E1FCF-7049-46B2-9658-6459C24E7E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09585" y="4308947"/>
            <a:ext cx="1550284" cy="1394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0" name="Rectangle 49">
            <a:extLst>
              <a:ext uri="{FF2B5EF4-FFF2-40B4-BE49-F238E27FC236}">
                <a16:creationId xmlns:a16="http://schemas.microsoft.com/office/drawing/2014/main" id="{E91D4C73-279B-45B3-94FA-F931CBFCE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472" y="484546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7030A0"/>
              </a:solidFill>
              <a:latin typeface="+mj-lt"/>
            </a:endParaRPr>
          </a:p>
          <a:p>
            <a:pPr eaLnBrk="1" hangingPunct="1"/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Đây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 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là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một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biện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pháp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mạnh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nhằm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giữ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gìn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sự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trong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sáng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của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tiếng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Anh.</a:t>
            </a:r>
          </a:p>
          <a:p>
            <a:pPr eaLnBrk="1" hangingPunct="1"/>
            <a:endParaRPr lang="en-US" altLang="en-US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1" name="Rectangle 50">
            <a:extLst>
              <a:ext uri="{FF2B5EF4-FFF2-40B4-BE49-F238E27FC236}">
                <a16:creationId xmlns:a16="http://schemas.microsoft.com/office/drawing/2014/main" id="{039184A5-308F-407D-AA84-9EB9CF431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372" y="5313948"/>
            <a:ext cx="685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CN </a:t>
            </a:r>
          </a:p>
        </p:txBody>
      </p:sp>
      <p:sp>
        <p:nvSpPr>
          <p:cNvPr id="122" name="Rectangle 51">
            <a:extLst>
              <a:ext uri="{FF2B5EF4-FFF2-40B4-BE49-F238E27FC236}">
                <a16:creationId xmlns:a16="http://schemas.microsoft.com/office/drawing/2014/main" id="{A72D1828-5EB6-45D0-B049-8663894D1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572" y="5390148"/>
            <a:ext cx="533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VN </a:t>
            </a:r>
          </a:p>
        </p:txBody>
      </p:sp>
      <p:sp>
        <p:nvSpPr>
          <p:cNvPr id="123" name="Line 52">
            <a:extLst>
              <a:ext uri="{FF2B5EF4-FFF2-40B4-BE49-F238E27FC236}">
                <a16:creationId xmlns:a16="http://schemas.microsoft.com/office/drawing/2014/main" id="{E9F86245-C7BF-48D2-A1FE-872A7A4FDF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53472" y="4932948"/>
            <a:ext cx="7620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4" name="Line 53">
            <a:extLst>
              <a:ext uri="{FF2B5EF4-FFF2-40B4-BE49-F238E27FC236}">
                <a16:creationId xmlns:a16="http://schemas.microsoft.com/office/drawing/2014/main" id="{2C29F3D3-B385-4F15-BCDD-0585D53ED7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6972" y="4932948"/>
            <a:ext cx="7620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5" name="Line 54">
            <a:extLst>
              <a:ext uri="{FF2B5EF4-FFF2-40B4-BE49-F238E27FC236}">
                <a16:creationId xmlns:a16="http://schemas.microsoft.com/office/drawing/2014/main" id="{452E9379-DD69-4CD2-93ED-27064AA16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9772" y="5237748"/>
            <a:ext cx="30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6" name="Line 55">
            <a:extLst>
              <a:ext uri="{FF2B5EF4-FFF2-40B4-BE49-F238E27FC236}">
                <a16:creationId xmlns:a16="http://schemas.microsoft.com/office/drawing/2014/main" id="{73A86565-8630-4B5C-AF3E-F5EE8CB60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5572" y="5237748"/>
            <a:ext cx="5867400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7" name="Line 56">
            <a:extLst>
              <a:ext uri="{FF2B5EF4-FFF2-40B4-BE49-F238E27FC236}">
                <a16:creationId xmlns:a16="http://schemas.microsoft.com/office/drawing/2014/main" id="{DA05AEE9-4FCB-40D3-AE90-5FE783240C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98072" y="1424609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F67E5D7-CE52-4AE4-9D5E-8F7ABDFD7E83}"/>
              </a:ext>
            </a:extLst>
          </p:cNvPr>
          <p:cNvSpPr txBox="1"/>
          <p:nvPr/>
        </p:nvSpPr>
        <p:spPr>
          <a:xfrm>
            <a:off x="15133" y="185078"/>
            <a:ext cx="12065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r>
              <a:rPr lang="en-US" sz="1800" b="1" u="sng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18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1800" b="1" u="sng" dirty="0">
                <a:solidFill>
                  <a:srgbClr val="FF0000"/>
                </a:solidFill>
                <a:latin typeface="+mj-lt"/>
              </a:rPr>
              <a:t> 2:</a:t>
            </a:r>
            <a:r>
              <a:rPr lang="en-US" sz="1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Phân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loại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kiểu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kể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mẩu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chuyện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sau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Xác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thành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từng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(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chủ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vị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trạng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).</a:t>
            </a:r>
          </a:p>
        </p:txBody>
      </p:sp>
      <p:sp>
        <p:nvSpPr>
          <p:cNvPr id="130" name="Speech Bubble: Oval 129">
            <a:extLst>
              <a:ext uri="{FF2B5EF4-FFF2-40B4-BE49-F238E27FC236}">
                <a16:creationId xmlns:a16="http://schemas.microsoft.com/office/drawing/2014/main" id="{BC622B46-A782-4DC3-8654-0B1FAE97F2B3}"/>
              </a:ext>
            </a:extLst>
          </p:cNvPr>
          <p:cNvSpPr/>
          <p:nvPr/>
        </p:nvSpPr>
        <p:spPr>
          <a:xfrm>
            <a:off x="15133" y="2723535"/>
            <a:ext cx="2523445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3C2779C-39D1-43B9-96D6-E1B664240BEC}"/>
              </a:ext>
            </a:extLst>
          </p:cNvPr>
          <p:cNvSpPr txBox="1"/>
          <p:nvPr/>
        </p:nvSpPr>
        <p:spPr>
          <a:xfrm>
            <a:off x="147849" y="3057932"/>
            <a:ext cx="2167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Sau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ôn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lại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, Lucy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xong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rồi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chữa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51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9" grpId="0"/>
      <p:bldP spid="106" grpId="0"/>
      <p:bldP spid="109" grpId="0"/>
      <p:bldP spid="115" grpId="0"/>
      <p:bldP spid="116" grpId="0"/>
      <p:bldP spid="117" grpId="0"/>
      <p:bldP spid="121" grpId="0"/>
      <p:bldP spid="122" grpId="0"/>
      <p:bldP spid="130" grpId="0" animBg="1"/>
      <p:bldP spid="1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826168" y="1176395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库_任意多边形 7"/>
          <p:cNvSpPr/>
          <p:nvPr>
            <p:custDataLst>
              <p:tags r:id="rId2"/>
            </p:custDataLst>
          </p:nvPr>
        </p:nvSpPr>
        <p:spPr>
          <a:xfrm>
            <a:off x="5265520" y="29512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库_文本框 5">
            <a:extLst>
              <a:ext uri="{FF2B5EF4-FFF2-40B4-BE49-F238E27FC236}">
                <a16:creationId xmlns:a16="http://schemas.microsoft.com/office/drawing/2014/main" id="{8295A283-2F71-40C4-BC29-099418943EF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815104" y="2655688"/>
            <a:ext cx="3847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Vận</a:t>
            </a:r>
            <a:r>
              <a:rPr lang="en-US" altLang="zh-CN" sz="7200" b="1" dirty="0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dụng</a:t>
            </a:r>
            <a:endParaRPr lang="zh-CN" altLang="en-US" sz="4400" b="1" dirty="0">
              <a:solidFill>
                <a:srgbClr val="C00000"/>
              </a:solidFill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7" name="PA_库_图片 8">
            <a:extLst>
              <a:ext uri="{FF2B5EF4-FFF2-40B4-BE49-F238E27FC236}">
                <a16:creationId xmlns:a16="http://schemas.microsoft.com/office/drawing/2014/main" id="{19EF7B8B-87F0-4DA5-91D7-B56DCF20957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57" y="1014970"/>
            <a:ext cx="4481763" cy="44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2096795" y="4700961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/>
        </p:blipFill>
        <p:spPr>
          <a:xfrm>
            <a:off x="6858000" y="4700961"/>
            <a:ext cx="533400" cy="677511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/>
        </p:blipFill>
        <p:spPr>
          <a:xfrm>
            <a:off x="8763000" y="3657600"/>
            <a:ext cx="914400" cy="902866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888" y="293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24BF954-9D6D-4FA4-BC24-957358036838}"/>
              </a:ext>
            </a:extLst>
          </p:cNvPr>
          <p:cNvGrpSpPr/>
          <p:nvPr/>
        </p:nvGrpSpPr>
        <p:grpSpPr>
          <a:xfrm>
            <a:off x="9195215" y="3545373"/>
            <a:ext cx="3685346" cy="3666198"/>
            <a:chOff x="3267284" y="2182071"/>
            <a:chExt cx="4359442" cy="4359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23D378-EA69-4F06-881F-17612FC329B5}"/>
                </a:ext>
              </a:extLst>
            </p:cNvPr>
            <p:cNvSpPr/>
            <p:nvPr/>
          </p:nvSpPr>
          <p:spPr>
            <a:xfrm>
              <a:off x="4453686" y="3551473"/>
              <a:ext cx="2212428" cy="100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A_库_图片 2">
              <a:extLst>
                <a:ext uri="{FF2B5EF4-FFF2-40B4-BE49-F238E27FC236}">
                  <a16:creationId xmlns:a16="http://schemas.microsoft.com/office/drawing/2014/main" id="{EE4507FC-5810-4DD9-A6C6-501C64E9E54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267284" y="2182071"/>
              <a:ext cx="4359442" cy="435944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99AAA1-579A-4517-9DCF-29CDF758F9B8}"/>
              </a:ext>
            </a:extLst>
          </p:cNvPr>
          <p:cNvGrpSpPr/>
          <p:nvPr/>
        </p:nvGrpSpPr>
        <p:grpSpPr>
          <a:xfrm>
            <a:off x="4867955" y="737080"/>
            <a:ext cx="5474224" cy="3361954"/>
            <a:chOff x="4867955" y="737080"/>
            <a:chExt cx="5474224" cy="3361954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5F7DB18-DF64-4761-A4CD-BBE8CEFD2D80}"/>
                </a:ext>
              </a:extLst>
            </p:cNvPr>
            <p:cNvSpPr/>
            <p:nvPr/>
          </p:nvSpPr>
          <p:spPr>
            <a:xfrm>
              <a:off x="4867955" y="737080"/>
              <a:ext cx="5474224" cy="3361954"/>
            </a:xfrm>
            <a:prstGeom prst="wedgeEllipseCallout">
              <a:avLst>
                <a:gd name="adj1" fmla="val 46481"/>
                <a:gd name="adj2" fmla="val 66243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4A66AF-28C5-48D8-AEC5-8AA5C5128675}"/>
                </a:ext>
              </a:extLst>
            </p:cNvPr>
            <p:cNvSpPr txBox="1"/>
            <p:nvPr/>
          </p:nvSpPr>
          <p:spPr>
            <a:xfrm>
              <a:off x="5166667" y="1642312"/>
              <a:ext cx="4876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Hôm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nay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là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đến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lượt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Lucy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trực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nhật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.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Nhưng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lớp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học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thật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bừa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bộn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.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Các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bạn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hãy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cùng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tớ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dọn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dẹp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lớp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học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nhé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73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9309" y="3810001"/>
            <a:ext cx="91440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endParaRPr lang="vi-VN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9309" y="5471887"/>
            <a:ext cx="91440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khiến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399309" y="2209801"/>
            <a:ext cx="91440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294290" y="152400"/>
            <a:ext cx="11719034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vời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kiểu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7267073" y="1429058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547" y="1032015"/>
            <a:ext cx="4359442" cy="4359442"/>
          </a:xfrm>
          <a:prstGeom prst="rect">
            <a:avLst/>
          </a:prstGeom>
        </p:spPr>
      </p:pic>
      <p:sp>
        <p:nvSpPr>
          <p:cNvPr id="6" name="PA_库_文本框 5"/>
          <p:cNvSpPr txBox="1"/>
          <p:nvPr>
            <p:custDataLst>
              <p:tags r:id="rId3"/>
            </p:custDataLst>
          </p:nvPr>
        </p:nvSpPr>
        <p:spPr>
          <a:xfrm>
            <a:off x="2579168" y="2772598"/>
            <a:ext cx="40094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Khởi</a:t>
            </a:r>
            <a:r>
              <a:rPr lang="en-US" altLang="zh-CN" sz="7200" b="1" dirty="0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động</a:t>
            </a:r>
            <a:endParaRPr lang="zh-CN" altLang="en-US" sz="4400" b="1" dirty="0">
              <a:solidFill>
                <a:srgbClr val="C00000"/>
              </a:solidFill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8" name="PA_库_任意多边形 7"/>
          <p:cNvSpPr/>
          <p:nvPr>
            <p:custDataLst>
              <p:tags r:id="rId4"/>
            </p:custDataLst>
          </p:nvPr>
        </p:nvSpPr>
        <p:spPr>
          <a:xfrm>
            <a:off x="2101215" y="31798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5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utoUpdateAnimBg="0"/>
      <p:bldP spid="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95804" y="5250416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mong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  <a:endParaRPr lang="vi-VN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bộc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xúc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04" y="5472337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095804" y="2209801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chưa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887" y="2438788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066800" y="546223"/>
            <a:ext cx="10058400" cy="800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khiến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chức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năng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0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4458" y="2133601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vi-VN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58" y="2355522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144249" y="5334000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32" y="556298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066800" y="506222"/>
            <a:ext cx="10058400" cy="800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88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4228" y="337167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 1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khen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733007" y="6035584"/>
            <a:ext cx="3425497" cy="117458"/>
            <a:chOff x="1717000" y="5597856"/>
            <a:chExt cx="4320000" cy="156725"/>
          </a:xfrm>
        </p:grpSpPr>
        <p:sp>
          <p:nvSpPr>
            <p:cNvPr id="93" name="任意多边形 92"/>
            <p:cNvSpPr/>
            <p:nvPr/>
          </p:nvSpPr>
          <p:spPr>
            <a:xfrm>
              <a:off x="1717000" y="5597856"/>
              <a:ext cx="4320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1930198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2224383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 95"/>
            <p:cNvSpPr/>
            <p:nvPr/>
          </p:nvSpPr>
          <p:spPr>
            <a:xfrm>
              <a:off x="2509506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2742619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3036804" y="5605218"/>
              <a:ext cx="1311708" cy="148199"/>
              <a:chOff x="3036804" y="5605218"/>
              <a:chExt cx="1311708" cy="148199"/>
            </a:xfrm>
          </p:grpSpPr>
          <p:sp>
            <p:nvSpPr>
              <p:cNvPr id="105" name="任意多边形 104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任意多边形 105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任意多边形 106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任意多边形 107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 108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461628" y="5606382"/>
              <a:ext cx="1311708" cy="148199"/>
              <a:chOff x="3036804" y="5605218"/>
              <a:chExt cx="1311708" cy="148199"/>
            </a:xfrm>
          </p:grpSpPr>
          <p:sp>
            <p:nvSpPr>
              <p:cNvPr id="100" name="任意多边形 99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任意多边形 100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 103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680" y="1755982"/>
            <a:ext cx="4414593" cy="4414593"/>
          </a:xfrm>
          <a:prstGeom prst="rect">
            <a:avLst/>
          </a:prstGeom>
        </p:spPr>
      </p:pic>
      <p:sp>
        <p:nvSpPr>
          <p:cNvPr id="145" name="PA_库_任意多边形 184">
            <a:extLst>
              <a:ext uri="{FF2B5EF4-FFF2-40B4-BE49-F238E27FC236}">
                <a16:creationId xmlns:a16="http://schemas.microsoft.com/office/drawing/2014/main" id="{329E61FB-3D03-41CB-A706-7144B55F33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323290" y="1059114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PA_库_文本框 183">
            <a:extLst>
              <a:ext uri="{FF2B5EF4-FFF2-40B4-BE49-F238E27FC236}">
                <a16:creationId xmlns:a16="http://schemas.microsoft.com/office/drawing/2014/main" id="{77632F81-56B6-4825-926B-AA2385FAE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1801966" y="1459228"/>
            <a:ext cx="5109864" cy="223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Cảm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ơn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các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bạn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đã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đồng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hành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cùng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Lucy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trong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tiết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học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này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và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giúp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tớ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giữ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sạch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lớp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học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!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Tạm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biệt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và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hẹn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gặp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lại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3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utoUpdateAnimBg="0"/>
      <p:bldP spid="14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0" y="1426772"/>
            <a:ext cx="6674226" cy="4449484"/>
          </a:xfrm>
          <a:prstGeom prst="rect">
            <a:avLst/>
          </a:prstGeom>
        </p:spPr>
      </p:pic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58060A-15A9-4CD5-A8C9-205B10A3E95C}"/>
              </a:ext>
            </a:extLst>
          </p:cNvPr>
          <p:cNvGrpSpPr/>
          <p:nvPr/>
        </p:nvGrpSpPr>
        <p:grpSpPr>
          <a:xfrm>
            <a:off x="4703014" y="645909"/>
            <a:ext cx="6340891" cy="3371045"/>
            <a:chOff x="4703014" y="645909"/>
            <a:chExt cx="6340891" cy="3371045"/>
          </a:xfrm>
        </p:grpSpPr>
        <p:sp>
          <p:nvSpPr>
            <p:cNvPr id="185" name="PA_库_任意多边形 184"/>
            <p:cNvSpPr/>
            <p:nvPr>
              <p:custDataLst>
                <p:tags r:id="rId7"/>
              </p:custDataLst>
            </p:nvPr>
          </p:nvSpPr>
          <p:spPr>
            <a:xfrm>
              <a:off x="4703014" y="645909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PA_库_文本框 183"/>
            <p:cNvSpPr txBox="1"/>
            <p:nvPr>
              <p:custDataLst>
                <p:tags r:id="rId8"/>
              </p:custDataLst>
            </p:nvPr>
          </p:nvSpPr>
          <p:spPr>
            <a:xfrm>
              <a:off x="5694014" y="1153626"/>
              <a:ext cx="5109864" cy="2230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Xin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chào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các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bạn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,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tớ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là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khủng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long Lucy.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Hôm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nay,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rất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vui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khi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được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tham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gia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tiết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học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LTVC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với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các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bạn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.</a:t>
              </a: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2517990" y="5397598"/>
            <a:ext cx="2916000" cy="155561"/>
            <a:chOff x="1232575" y="5597856"/>
            <a:chExt cx="2916000" cy="155561"/>
          </a:xfrm>
        </p:grpSpPr>
        <p:sp>
          <p:nvSpPr>
            <p:cNvPr id="187" name="任意多边形 186"/>
            <p:cNvSpPr/>
            <p:nvPr/>
          </p:nvSpPr>
          <p:spPr>
            <a:xfrm>
              <a:off x="1232575" y="5597856"/>
              <a:ext cx="2916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任意多边形 187"/>
            <p:cNvSpPr/>
            <p:nvPr/>
          </p:nvSpPr>
          <p:spPr>
            <a:xfrm>
              <a:off x="1445773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任意多边形 188"/>
            <p:cNvSpPr/>
            <p:nvPr/>
          </p:nvSpPr>
          <p:spPr>
            <a:xfrm>
              <a:off x="1739958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任意多边形 189"/>
            <p:cNvSpPr/>
            <p:nvPr/>
          </p:nvSpPr>
          <p:spPr>
            <a:xfrm>
              <a:off x="2025081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任意多边形 190"/>
            <p:cNvSpPr/>
            <p:nvPr/>
          </p:nvSpPr>
          <p:spPr>
            <a:xfrm>
              <a:off x="2258194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任意多边形 191"/>
            <p:cNvSpPr/>
            <p:nvPr/>
          </p:nvSpPr>
          <p:spPr>
            <a:xfrm>
              <a:off x="2552379" y="5621127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任意多边形 192"/>
            <p:cNvSpPr/>
            <p:nvPr/>
          </p:nvSpPr>
          <p:spPr>
            <a:xfrm>
              <a:off x="2837502" y="5605218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任意多边形 193"/>
            <p:cNvSpPr/>
            <p:nvPr/>
          </p:nvSpPr>
          <p:spPr>
            <a:xfrm>
              <a:off x="3123414" y="5623735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任意多边形 194"/>
            <p:cNvSpPr/>
            <p:nvPr/>
          </p:nvSpPr>
          <p:spPr>
            <a:xfrm>
              <a:off x="3417599" y="5628214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任意多边形 195"/>
            <p:cNvSpPr/>
            <p:nvPr/>
          </p:nvSpPr>
          <p:spPr>
            <a:xfrm>
              <a:off x="3702722" y="5612305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D3763D8-03D9-4029-9F94-BCD95F7F33AF}"/>
              </a:ext>
            </a:extLst>
          </p:cNvPr>
          <p:cNvGrpSpPr/>
          <p:nvPr/>
        </p:nvGrpSpPr>
        <p:grpSpPr>
          <a:xfrm>
            <a:off x="4703014" y="634227"/>
            <a:ext cx="6340891" cy="3371045"/>
            <a:chOff x="4685980" y="3056251"/>
            <a:chExt cx="6340891" cy="3371045"/>
          </a:xfrm>
        </p:grpSpPr>
        <p:sp>
          <p:nvSpPr>
            <p:cNvPr id="76" name="PA_库_任意多边形 184">
              <a:extLst>
                <a:ext uri="{FF2B5EF4-FFF2-40B4-BE49-F238E27FC236}">
                  <a16:creationId xmlns:a16="http://schemas.microsoft.com/office/drawing/2014/main" id="{B746F27C-24A3-4DDC-9BAB-A7C80A5D16B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685980" y="3056251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PA_库_文本框 183">
              <a:extLst>
                <a:ext uri="{FF2B5EF4-FFF2-40B4-BE49-F238E27FC236}">
                  <a16:creationId xmlns:a16="http://schemas.microsoft.com/office/drawing/2014/main" id="{18A46CF9-9B28-404B-95B0-76BDA6D843F8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659635" y="4016954"/>
              <a:ext cx="5109864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Trước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khi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vào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tiết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học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,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chúng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mình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cùng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nhau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ôn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lại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kiến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thức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cũ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nhé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7D80C8F-752A-43B5-B5FB-CEB3EEABA2F6}"/>
              </a:ext>
            </a:extLst>
          </p:cNvPr>
          <p:cNvGrpSpPr/>
          <p:nvPr/>
        </p:nvGrpSpPr>
        <p:grpSpPr>
          <a:xfrm>
            <a:off x="4703014" y="630755"/>
            <a:ext cx="6340891" cy="3371045"/>
            <a:chOff x="584150" y="1650570"/>
            <a:chExt cx="6340891" cy="3371045"/>
          </a:xfrm>
        </p:grpSpPr>
        <p:sp>
          <p:nvSpPr>
            <p:cNvPr id="78" name="PA_库_任意多边形 184">
              <a:extLst>
                <a:ext uri="{FF2B5EF4-FFF2-40B4-BE49-F238E27FC236}">
                  <a16:creationId xmlns:a16="http://schemas.microsoft.com/office/drawing/2014/main" id="{038AA197-069C-4041-BEC6-9A1A3D97349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84150" y="1650570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PA_库_文本框 183">
              <a:extLst>
                <a:ext uri="{FF2B5EF4-FFF2-40B4-BE49-F238E27FC236}">
                  <a16:creationId xmlns:a16="http://schemas.microsoft.com/office/drawing/2014/main" id="{9EAA5B4A-6D55-4EB1-A6A9-7F3EA72AA2CB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359915" y="2413556"/>
              <a:ext cx="5109864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Tớ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đố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các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bạn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,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chúng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mình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đã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học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những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kiểu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câu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nào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? ^^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A2368F-3E75-4371-A0B5-FD5B497E07F9}"/>
              </a:ext>
            </a:extLst>
          </p:cNvPr>
          <p:cNvGrpSpPr/>
          <p:nvPr/>
        </p:nvGrpSpPr>
        <p:grpSpPr>
          <a:xfrm>
            <a:off x="4703013" y="635728"/>
            <a:ext cx="6340891" cy="3371045"/>
            <a:chOff x="2867952" y="546198"/>
            <a:chExt cx="6340891" cy="3371045"/>
          </a:xfrm>
        </p:grpSpPr>
        <p:sp>
          <p:nvSpPr>
            <p:cNvPr id="80" name="PA_库_任意多边形 184">
              <a:extLst>
                <a:ext uri="{FF2B5EF4-FFF2-40B4-BE49-F238E27FC236}">
                  <a16:creationId xmlns:a16="http://schemas.microsoft.com/office/drawing/2014/main" id="{EEDF1E23-1D26-44A5-885C-1762F4E89E7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67952" y="546198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PA_库_文本框 183">
              <a:extLst>
                <a:ext uri="{FF2B5EF4-FFF2-40B4-BE49-F238E27FC236}">
                  <a16:creationId xmlns:a16="http://schemas.microsoft.com/office/drawing/2014/main" id="{E128E63B-6461-4AF7-A6B8-62B43DDCD81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777644" y="1118670"/>
              <a:ext cx="5109864" cy="1666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Chúng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mình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cùng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nhìn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lại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những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kiểu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câu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đã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học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qua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sơ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đồ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sau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nhé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07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6B249009-6E71-464F-A813-DCAB6F105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0860" t="17778" r="21370" b="12116"/>
          <a:stretch/>
        </p:blipFill>
        <p:spPr bwMode="auto">
          <a:xfrm>
            <a:off x="3048000" y="0"/>
            <a:ext cx="9144000" cy="68675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124">
            <a:extLst>
              <a:ext uri="{FF2B5EF4-FFF2-40B4-BE49-F238E27FC236}">
                <a16:creationId xmlns:a16="http://schemas.microsoft.com/office/drawing/2014/main" id="{E4295D2C-69F0-452B-A5BF-0982DE7A1E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9294"/>
            <a:ext cx="3106737" cy="207115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90DC49A-0614-4BA7-A135-4423F1B51829}"/>
              </a:ext>
            </a:extLst>
          </p:cNvPr>
          <p:cNvSpPr/>
          <p:nvPr/>
        </p:nvSpPr>
        <p:spPr>
          <a:xfrm>
            <a:off x="308868" y="2591429"/>
            <a:ext cx="2797869" cy="2071158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06E3E4-2EE4-4800-A386-B9A3189508E7}"/>
              </a:ext>
            </a:extLst>
          </p:cNvPr>
          <p:cNvSpPr txBox="1"/>
          <p:nvPr/>
        </p:nvSpPr>
        <p:spPr>
          <a:xfrm>
            <a:off x="462116" y="3026843"/>
            <a:ext cx="2782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SVN-Holidays" panose="02040603050506020204" pitchFamily="18" charset="0"/>
              </a:rPr>
              <a:t>Các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bạn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thật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là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giỏi</a:t>
            </a:r>
            <a:r>
              <a:rPr lang="en-US" dirty="0">
                <a:latin typeface="SVN-Holidays" panose="02040603050506020204" pitchFamily="18" charset="0"/>
              </a:rPr>
              <a:t>! </a:t>
            </a:r>
          </a:p>
          <a:p>
            <a:r>
              <a:rPr lang="en-US" dirty="0" err="1">
                <a:latin typeface="SVN-Holidays" panose="02040603050506020204" pitchFamily="18" charset="0"/>
              </a:rPr>
              <a:t>Nào</a:t>
            </a:r>
            <a:r>
              <a:rPr lang="en-US" dirty="0">
                <a:latin typeface="SVN-Holidays" panose="02040603050506020204" pitchFamily="18" charset="0"/>
              </a:rPr>
              <a:t>! </a:t>
            </a:r>
            <a:r>
              <a:rPr lang="en-US" dirty="0" err="1">
                <a:latin typeface="SVN-Holidays" panose="02040603050506020204" pitchFamily="18" charset="0"/>
              </a:rPr>
              <a:t>bây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giờ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chúng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mình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sẽ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cùng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nhau</a:t>
            </a:r>
            <a:r>
              <a:rPr lang="en-US" dirty="0">
                <a:latin typeface="SVN-Holidays" panose="02040603050506020204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SVN-Holidays" panose="02040603050506020204" pitchFamily="18" charset="0"/>
              </a:rPr>
              <a:t>ÔN TẬP VỀ CÂU!</a:t>
            </a:r>
          </a:p>
        </p:txBody>
      </p:sp>
    </p:spTree>
    <p:extLst>
      <p:ext uri="{BB962C8B-B14F-4D97-AF65-F5344CB8AC3E}">
        <p14:creationId xmlns:p14="http://schemas.microsoft.com/office/powerpoint/2010/main" val="11946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0022" cy="68580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741947" y="112495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564" y="1335506"/>
            <a:ext cx="6767763" cy="4511842"/>
          </a:xfrm>
          <a:prstGeom prst="rect">
            <a:avLst/>
          </a:prstGeom>
        </p:spPr>
      </p:pic>
      <p:grpSp>
        <p:nvGrpSpPr>
          <p:cNvPr id="1167" name="PA_库_组合 1166"/>
          <p:cNvGrpSpPr/>
          <p:nvPr>
            <p:custDataLst>
              <p:tags r:id="rId1"/>
            </p:custDataLst>
          </p:nvPr>
        </p:nvGrpSpPr>
        <p:grpSpPr>
          <a:xfrm>
            <a:off x="2951971" y="127507"/>
            <a:ext cx="2650671" cy="3463920"/>
            <a:chOff x="5607594" y="164244"/>
            <a:chExt cx="4996531" cy="652951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7859147" y="164244"/>
              <a:ext cx="934157" cy="6467231"/>
            </a:xfrm>
            <a:custGeom>
              <a:avLst/>
              <a:gdLst>
                <a:gd name="T0" fmla="*/ 81 w 118"/>
                <a:gd name="T1" fmla="*/ 30 h 817"/>
                <a:gd name="T2" fmla="*/ 24 w 118"/>
                <a:gd name="T3" fmla="*/ 50 h 817"/>
                <a:gd name="T4" fmla="*/ 22 w 118"/>
                <a:gd name="T5" fmla="*/ 548 h 817"/>
                <a:gd name="T6" fmla="*/ 18 w 118"/>
                <a:gd name="T7" fmla="*/ 650 h 817"/>
                <a:gd name="T8" fmla="*/ 24 w 118"/>
                <a:gd name="T9" fmla="*/ 787 h 817"/>
                <a:gd name="T10" fmla="*/ 77 w 118"/>
                <a:gd name="T11" fmla="*/ 764 h 817"/>
                <a:gd name="T12" fmla="*/ 76 w 118"/>
                <a:gd name="T13" fmla="*/ 655 h 817"/>
                <a:gd name="T14" fmla="*/ 77 w 118"/>
                <a:gd name="T15" fmla="*/ 540 h 817"/>
                <a:gd name="T16" fmla="*/ 82 w 118"/>
                <a:gd name="T17" fmla="*/ 31 h 817"/>
                <a:gd name="T18" fmla="*/ 81 w 118"/>
                <a:gd name="T19" fmla="*/ 3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817">
                  <a:moveTo>
                    <a:pt x="81" y="30"/>
                  </a:moveTo>
                  <a:cubicBezTo>
                    <a:pt x="57" y="10"/>
                    <a:pt x="26" y="0"/>
                    <a:pt x="24" y="50"/>
                  </a:cubicBezTo>
                  <a:cubicBezTo>
                    <a:pt x="23" y="83"/>
                    <a:pt x="23" y="515"/>
                    <a:pt x="22" y="548"/>
                  </a:cubicBezTo>
                  <a:cubicBezTo>
                    <a:pt x="20" y="582"/>
                    <a:pt x="18" y="616"/>
                    <a:pt x="18" y="650"/>
                  </a:cubicBezTo>
                  <a:cubicBezTo>
                    <a:pt x="18" y="692"/>
                    <a:pt x="0" y="750"/>
                    <a:pt x="24" y="787"/>
                  </a:cubicBezTo>
                  <a:cubicBezTo>
                    <a:pt x="45" y="817"/>
                    <a:pt x="75" y="805"/>
                    <a:pt x="77" y="764"/>
                  </a:cubicBezTo>
                  <a:cubicBezTo>
                    <a:pt x="78" y="728"/>
                    <a:pt x="75" y="691"/>
                    <a:pt x="76" y="655"/>
                  </a:cubicBezTo>
                  <a:cubicBezTo>
                    <a:pt x="77" y="617"/>
                    <a:pt x="72" y="577"/>
                    <a:pt x="77" y="540"/>
                  </a:cubicBezTo>
                  <a:cubicBezTo>
                    <a:pt x="84" y="499"/>
                    <a:pt x="118" y="64"/>
                    <a:pt x="82" y="31"/>
                  </a:cubicBezTo>
                  <a:cubicBezTo>
                    <a:pt x="82" y="31"/>
                    <a:pt x="81" y="31"/>
                    <a:pt x="8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7931004" y="188198"/>
              <a:ext cx="728162" cy="6505556"/>
            </a:xfrm>
            <a:custGeom>
              <a:avLst/>
              <a:gdLst>
                <a:gd name="T0" fmla="*/ 74 w 92"/>
                <a:gd name="T1" fmla="*/ 27 h 822"/>
                <a:gd name="T2" fmla="*/ 26 w 92"/>
                <a:gd name="T3" fmla="*/ 13 h 822"/>
                <a:gd name="T4" fmla="*/ 13 w 92"/>
                <a:gd name="T5" fmla="*/ 66 h 822"/>
                <a:gd name="T6" fmla="*/ 12 w 92"/>
                <a:gd name="T7" fmla="*/ 228 h 822"/>
                <a:gd name="T8" fmla="*/ 9 w 92"/>
                <a:gd name="T9" fmla="*/ 569 h 822"/>
                <a:gd name="T10" fmla="*/ 6 w 92"/>
                <a:gd name="T11" fmla="*/ 658 h 822"/>
                <a:gd name="T12" fmla="*/ 0 w 92"/>
                <a:gd name="T13" fmla="*/ 736 h 822"/>
                <a:gd name="T14" fmla="*/ 43 w 92"/>
                <a:gd name="T15" fmla="*/ 801 h 822"/>
                <a:gd name="T16" fmla="*/ 66 w 92"/>
                <a:gd name="T17" fmla="*/ 782 h 822"/>
                <a:gd name="T18" fmla="*/ 70 w 92"/>
                <a:gd name="T19" fmla="*/ 746 h 822"/>
                <a:gd name="T20" fmla="*/ 70 w 92"/>
                <a:gd name="T21" fmla="*/ 691 h 822"/>
                <a:gd name="T22" fmla="*/ 71 w 92"/>
                <a:gd name="T23" fmla="*/ 532 h 822"/>
                <a:gd name="T24" fmla="*/ 92 w 92"/>
                <a:gd name="T25" fmla="*/ 183 h 822"/>
                <a:gd name="T26" fmla="*/ 89 w 92"/>
                <a:gd name="T27" fmla="*/ 79 h 822"/>
                <a:gd name="T28" fmla="*/ 74 w 92"/>
                <a:gd name="T29" fmla="*/ 27 h 822"/>
                <a:gd name="T30" fmla="*/ 69 w 92"/>
                <a:gd name="T31" fmla="*/ 27 h 822"/>
                <a:gd name="T32" fmla="*/ 82 w 92"/>
                <a:gd name="T33" fmla="*/ 66 h 822"/>
                <a:gd name="T34" fmla="*/ 87 w 92"/>
                <a:gd name="T35" fmla="*/ 144 h 822"/>
                <a:gd name="T36" fmla="*/ 81 w 92"/>
                <a:gd name="T37" fmla="*/ 352 h 822"/>
                <a:gd name="T38" fmla="*/ 68 w 92"/>
                <a:gd name="T39" fmla="*/ 516 h 822"/>
                <a:gd name="T40" fmla="*/ 64 w 92"/>
                <a:gd name="T41" fmla="*/ 613 h 822"/>
                <a:gd name="T42" fmla="*/ 65 w 92"/>
                <a:gd name="T43" fmla="*/ 707 h 822"/>
                <a:gd name="T44" fmla="*/ 57 w 92"/>
                <a:gd name="T45" fmla="*/ 790 h 822"/>
                <a:gd name="T46" fmla="*/ 8 w 92"/>
                <a:gd name="T47" fmla="*/ 758 h 822"/>
                <a:gd name="T48" fmla="*/ 9 w 92"/>
                <a:gd name="T49" fmla="*/ 680 h 822"/>
                <a:gd name="T50" fmla="*/ 15 w 92"/>
                <a:gd name="T51" fmla="*/ 539 h 822"/>
                <a:gd name="T52" fmla="*/ 16 w 92"/>
                <a:gd name="T53" fmla="*/ 400 h 822"/>
                <a:gd name="T54" fmla="*/ 18 w 92"/>
                <a:gd name="T55" fmla="*/ 52 h 822"/>
                <a:gd name="T56" fmla="*/ 23 w 92"/>
                <a:gd name="T57" fmla="*/ 22 h 822"/>
                <a:gd name="T58" fmla="*/ 69 w 92"/>
                <a:gd name="T59" fmla="*/ 27 h 822"/>
                <a:gd name="T60" fmla="*/ 74 w 92"/>
                <a:gd name="T61" fmla="*/ 27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822">
                  <a:moveTo>
                    <a:pt x="74" y="27"/>
                  </a:moveTo>
                  <a:cubicBezTo>
                    <a:pt x="61" y="16"/>
                    <a:pt x="44" y="5"/>
                    <a:pt x="26" y="13"/>
                  </a:cubicBezTo>
                  <a:cubicBezTo>
                    <a:pt x="9" y="21"/>
                    <a:pt x="13" y="50"/>
                    <a:pt x="13" y="66"/>
                  </a:cubicBezTo>
                  <a:cubicBezTo>
                    <a:pt x="12" y="120"/>
                    <a:pt x="12" y="174"/>
                    <a:pt x="12" y="228"/>
                  </a:cubicBezTo>
                  <a:cubicBezTo>
                    <a:pt x="11" y="341"/>
                    <a:pt x="14" y="455"/>
                    <a:pt x="9" y="569"/>
                  </a:cubicBezTo>
                  <a:cubicBezTo>
                    <a:pt x="8" y="598"/>
                    <a:pt x="8" y="628"/>
                    <a:pt x="6" y="658"/>
                  </a:cubicBezTo>
                  <a:cubicBezTo>
                    <a:pt x="5" y="684"/>
                    <a:pt x="0" y="709"/>
                    <a:pt x="0" y="736"/>
                  </a:cubicBezTo>
                  <a:cubicBezTo>
                    <a:pt x="0" y="759"/>
                    <a:pt x="11" y="806"/>
                    <a:pt x="43" y="801"/>
                  </a:cubicBezTo>
                  <a:cubicBezTo>
                    <a:pt x="55" y="799"/>
                    <a:pt x="61" y="792"/>
                    <a:pt x="66" y="782"/>
                  </a:cubicBezTo>
                  <a:cubicBezTo>
                    <a:pt x="71" y="771"/>
                    <a:pt x="70" y="757"/>
                    <a:pt x="70" y="746"/>
                  </a:cubicBezTo>
                  <a:cubicBezTo>
                    <a:pt x="71" y="727"/>
                    <a:pt x="70" y="709"/>
                    <a:pt x="70" y="691"/>
                  </a:cubicBezTo>
                  <a:cubicBezTo>
                    <a:pt x="69" y="638"/>
                    <a:pt x="65" y="584"/>
                    <a:pt x="71" y="532"/>
                  </a:cubicBezTo>
                  <a:cubicBezTo>
                    <a:pt x="86" y="416"/>
                    <a:pt x="91" y="298"/>
                    <a:pt x="92" y="183"/>
                  </a:cubicBezTo>
                  <a:cubicBezTo>
                    <a:pt x="92" y="148"/>
                    <a:pt x="92" y="113"/>
                    <a:pt x="89" y="79"/>
                  </a:cubicBezTo>
                  <a:cubicBezTo>
                    <a:pt x="87" y="63"/>
                    <a:pt x="87" y="38"/>
                    <a:pt x="74" y="27"/>
                  </a:cubicBezTo>
                  <a:cubicBezTo>
                    <a:pt x="73" y="26"/>
                    <a:pt x="70" y="28"/>
                    <a:pt x="69" y="27"/>
                  </a:cubicBezTo>
                  <a:cubicBezTo>
                    <a:pt x="80" y="36"/>
                    <a:pt x="81" y="54"/>
                    <a:pt x="82" y="66"/>
                  </a:cubicBezTo>
                  <a:cubicBezTo>
                    <a:pt x="86" y="92"/>
                    <a:pt x="86" y="118"/>
                    <a:pt x="87" y="144"/>
                  </a:cubicBezTo>
                  <a:cubicBezTo>
                    <a:pt x="88" y="214"/>
                    <a:pt x="85" y="283"/>
                    <a:pt x="81" y="352"/>
                  </a:cubicBezTo>
                  <a:cubicBezTo>
                    <a:pt x="77" y="407"/>
                    <a:pt x="74" y="462"/>
                    <a:pt x="68" y="516"/>
                  </a:cubicBezTo>
                  <a:cubicBezTo>
                    <a:pt x="65" y="549"/>
                    <a:pt x="63" y="581"/>
                    <a:pt x="64" y="613"/>
                  </a:cubicBezTo>
                  <a:cubicBezTo>
                    <a:pt x="65" y="645"/>
                    <a:pt x="64" y="676"/>
                    <a:pt x="65" y="707"/>
                  </a:cubicBezTo>
                  <a:cubicBezTo>
                    <a:pt x="66" y="733"/>
                    <a:pt x="71" y="767"/>
                    <a:pt x="57" y="790"/>
                  </a:cubicBezTo>
                  <a:cubicBezTo>
                    <a:pt x="37" y="822"/>
                    <a:pt x="12" y="775"/>
                    <a:pt x="8" y="758"/>
                  </a:cubicBezTo>
                  <a:cubicBezTo>
                    <a:pt x="2" y="733"/>
                    <a:pt x="6" y="706"/>
                    <a:pt x="9" y="680"/>
                  </a:cubicBezTo>
                  <a:cubicBezTo>
                    <a:pt x="14" y="634"/>
                    <a:pt x="14" y="586"/>
                    <a:pt x="15" y="539"/>
                  </a:cubicBezTo>
                  <a:cubicBezTo>
                    <a:pt x="16" y="493"/>
                    <a:pt x="16" y="447"/>
                    <a:pt x="16" y="400"/>
                  </a:cubicBezTo>
                  <a:cubicBezTo>
                    <a:pt x="17" y="284"/>
                    <a:pt x="16" y="168"/>
                    <a:pt x="18" y="52"/>
                  </a:cubicBezTo>
                  <a:cubicBezTo>
                    <a:pt x="18" y="42"/>
                    <a:pt x="19" y="32"/>
                    <a:pt x="23" y="22"/>
                  </a:cubicBezTo>
                  <a:cubicBezTo>
                    <a:pt x="32" y="0"/>
                    <a:pt x="58" y="18"/>
                    <a:pt x="69" y="27"/>
                  </a:cubicBezTo>
                  <a:cubicBezTo>
                    <a:pt x="70" y="28"/>
                    <a:pt x="74" y="26"/>
                    <a:pt x="74" y="2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830404" y="164244"/>
              <a:ext cx="828765" cy="6472021"/>
            </a:xfrm>
            <a:custGeom>
              <a:avLst/>
              <a:gdLst>
                <a:gd name="T0" fmla="*/ 87 w 105"/>
                <a:gd name="T1" fmla="*/ 29 h 818"/>
                <a:gd name="T2" fmla="*/ 33 w 105"/>
                <a:gd name="T3" fmla="*/ 22 h 818"/>
                <a:gd name="T4" fmla="*/ 26 w 105"/>
                <a:gd name="T5" fmla="*/ 75 h 818"/>
                <a:gd name="T6" fmla="*/ 25 w 105"/>
                <a:gd name="T7" fmla="*/ 244 h 818"/>
                <a:gd name="T8" fmla="*/ 21 w 105"/>
                <a:gd name="T9" fmla="*/ 595 h 818"/>
                <a:gd name="T10" fmla="*/ 18 w 105"/>
                <a:gd name="T11" fmla="*/ 678 h 818"/>
                <a:gd name="T12" fmla="*/ 14 w 105"/>
                <a:gd name="T13" fmla="*/ 751 h 818"/>
                <a:gd name="T14" fmla="*/ 66 w 105"/>
                <a:gd name="T15" fmla="*/ 802 h 818"/>
                <a:gd name="T16" fmla="*/ 83 w 105"/>
                <a:gd name="T17" fmla="*/ 770 h 818"/>
                <a:gd name="T18" fmla="*/ 82 w 105"/>
                <a:gd name="T19" fmla="*/ 670 h 818"/>
                <a:gd name="T20" fmla="*/ 85 w 105"/>
                <a:gd name="T21" fmla="*/ 531 h 818"/>
                <a:gd name="T22" fmla="*/ 105 w 105"/>
                <a:gd name="T23" fmla="*/ 174 h 818"/>
                <a:gd name="T24" fmla="*/ 102 w 105"/>
                <a:gd name="T25" fmla="*/ 79 h 818"/>
                <a:gd name="T26" fmla="*/ 87 w 105"/>
                <a:gd name="T27" fmla="*/ 29 h 818"/>
                <a:gd name="T28" fmla="*/ 83 w 105"/>
                <a:gd name="T29" fmla="*/ 31 h 818"/>
                <a:gd name="T30" fmla="*/ 96 w 105"/>
                <a:gd name="T31" fmla="*/ 72 h 818"/>
                <a:gd name="T32" fmla="*/ 100 w 105"/>
                <a:gd name="T33" fmla="*/ 155 h 818"/>
                <a:gd name="T34" fmla="*/ 93 w 105"/>
                <a:gd name="T35" fmla="*/ 364 h 818"/>
                <a:gd name="T36" fmla="*/ 81 w 105"/>
                <a:gd name="T37" fmla="*/ 523 h 818"/>
                <a:gd name="T38" fmla="*/ 77 w 105"/>
                <a:gd name="T39" fmla="*/ 632 h 818"/>
                <a:gd name="T40" fmla="*/ 78 w 105"/>
                <a:gd name="T41" fmla="*/ 726 h 818"/>
                <a:gd name="T42" fmla="*/ 78 w 105"/>
                <a:gd name="T43" fmla="*/ 771 h 818"/>
                <a:gd name="T44" fmla="*/ 37 w 105"/>
                <a:gd name="T45" fmla="*/ 794 h 818"/>
                <a:gd name="T46" fmla="*/ 25 w 105"/>
                <a:gd name="T47" fmla="*/ 641 h 818"/>
                <a:gd name="T48" fmla="*/ 28 w 105"/>
                <a:gd name="T49" fmla="*/ 532 h 818"/>
                <a:gd name="T50" fmla="*/ 29 w 105"/>
                <a:gd name="T51" fmla="*/ 375 h 818"/>
                <a:gd name="T52" fmla="*/ 30 w 105"/>
                <a:gd name="T53" fmla="*/ 167 h 818"/>
                <a:gd name="T54" fmla="*/ 31 w 105"/>
                <a:gd name="T55" fmla="*/ 44 h 818"/>
                <a:gd name="T56" fmla="*/ 58 w 105"/>
                <a:gd name="T57" fmla="*/ 16 h 818"/>
                <a:gd name="T58" fmla="*/ 83 w 105"/>
                <a:gd name="T59" fmla="*/ 32 h 818"/>
                <a:gd name="T60" fmla="*/ 87 w 105"/>
                <a:gd name="T61" fmla="*/ 29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5" h="818">
                  <a:moveTo>
                    <a:pt x="87" y="29"/>
                  </a:moveTo>
                  <a:cubicBezTo>
                    <a:pt x="74" y="18"/>
                    <a:pt x="45" y="0"/>
                    <a:pt x="33" y="22"/>
                  </a:cubicBezTo>
                  <a:cubicBezTo>
                    <a:pt x="24" y="38"/>
                    <a:pt x="26" y="58"/>
                    <a:pt x="26" y="75"/>
                  </a:cubicBezTo>
                  <a:cubicBezTo>
                    <a:pt x="25" y="131"/>
                    <a:pt x="25" y="188"/>
                    <a:pt x="25" y="244"/>
                  </a:cubicBezTo>
                  <a:cubicBezTo>
                    <a:pt x="24" y="361"/>
                    <a:pt x="27" y="478"/>
                    <a:pt x="21" y="595"/>
                  </a:cubicBezTo>
                  <a:cubicBezTo>
                    <a:pt x="20" y="623"/>
                    <a:pt x="21" y="650"/>
                    <a:pt x="18" y="678"/>
                  </a:cubicBezTo>
                  <a:cubicBezTo>
                    <a:pt x="15" y="702"/>
                    <a:pt x="11" y="727"/>
                    <a:pt x="14" y="751"/>
                  </a:cubicBezTo>
                  <a:cubicBezTo>
                    <a:pt x="17" y="774"/>
                    <a:pt x="34" y="818"/>
                    <a:pt x="66" y="802"/>
                  </a:cubicBezTo>
                  <a:cubicBezTo>
                    <a:pt x="77" y="796"/>
                    <a:pt x="81" y="781"/>
                    <a:pt x="83" y="770"/>
                  </a:cubicBezTo>
                  <a:cubicBezTo>
                    <a:pt x="88" y="738"/>
                    <a:pt x="83" y="702"/>
                    <a:pt x="82" y="670"/>
                  </a:cubicBezTo>
                  <a:cubicBezTo>
                    <a:pt x="82" y="623"/>
                    <a:pt x="79" y="577"/>
                    <a:pt x="85" y="531"/>
                  </a:cubicBezTo>
                  <a:cubicBezTo>
                    <a:pt x="99" y="413"/>
                    <a:pt x="104" y="292"/>
                    <a:pt x="105" y="174"/>
                  </a:cubicBezTo>
                  <a:cubicBezTo>
                    <a:pt x="105" y="142"/>
                    <a:pt x="105" y="110"/>
                    <a:pt x="102" y="79"/>
                  </a:cubicBezTo>
                  <a:cubicBezTo>
                    <a:pt x="100" y="63"/>
                    <a:pt x="99" y="40"/>
                    <a:pt x="87" y="29"/>
                  </a:cubicBezTo>
                  <a:cubicBezTo>
                    <a:pt x="85" y="28"/>
                    <a:pt x="81" y="30"/>
                    <a:pt x="83" y="31"/>
                  </a:cubicBezTo>
                  <a:cubicBezTo>
                    <a:pt x="93" y="41"/>
                    <a:pt x="94" y="59"/>
                    <a:pt x="96" y="72"/>
                  </a:cubicBezTo>
                  <a:cubicBezTo>
                    <a:pt x="99" y="100"/>
                    <a:pt x="100" y="127"/>
                    <a:pt x="100" y="155"/>
                  </a:cubicBezTo>
                  <a:cubicBezTo>
                    <a:pt x="101" y="225"/>
                    <a:pt x="97" y="294"/>
                    <a:pt x="93" y="364"/>
                  </a:cubicBezTo>
                  <a:cubicBezTo>
                    <a:pt x="90" y="417"/>
                    <a:pt x="86" y="470"/>
                    <a:pt x="81" y="523"/>
                  </a:cubicBezTo>
                  <a:cubicBezTo>
                    <a:pt x="77" y="560"/>
                    <a:pt x="76" y="595"/>
                    <a:pt x="77" y="632"/>
                  </a:cubicBezTo>
                  <a:cubicBezTo>
                    <a:pt x="78" y="663"/>
                    <a:pt x="78" y="694"/>
                    <a:pt x="78" y="726"/>
                  </a:cubicBezTo>
                  <a:cubicBezTo>
                    <a:pt x="79" y="741"/>
                    <a:pt x="79" y="756"/>
                    <a:pt x="78" y="771"/>
                  </a:cubicBezTo>
                  <a:cubicBezTo>
                    <a:pt x="76" y="792"/>
                    <a:pt x="57" y="811"/>
                    <a:pt x="37" y="794"/>
                  </a:cubicBezTo>
                  <a:cubicBezTo>
                    <a:pt x="0" y="760"/>
                    <a:pt x="24" y="685"/>
                    <a:pt x="25" y="641"/>
                  </a:cubicBezTo>
                  <a:cubicBezTo>
                    <a:pt x="25" y="605"/>
                    <a:pt x="28" y="569"/>
                    <a:pt x="28" y="532"/>
                  </a:cubicBezTo>
                  <a:cubicBezTo>
                    <a:pt x="29" y="480"/>
                    <a:pt x="29" y="428"/>
                    <a:pt x="29" y="375"/>
                  </a:cubicBezTo>
                  <a:cubicBezTo>
                    <a:pt x="29" y="306"/>
                    <a:pt x="30" y="236"/>
                    <a:pt x="30" y="167"/>
                  </a:cubicBezTo>
                  <a:cubicBezTo>
                    <a:pt x="30" y="126"/>
                    <a:pt x="29" y="85"/>
                    <a:pt x="31" y="44"/>
                  </a:cubicBezTo>
                  <a:cubicBezTo>
                    <a:pt x="32" y="28"/>
                    <a:pt x="39" y="12"/>
                    <a:pt x="58" y="16"/>
                  </a:cubicBezTo>
                  <a:cubicBezTo>
                    <a:pt x="67" y="19"/>
                    <a:pt x="76" y="25"/>
                    <a:pt x="83" y="32"/>
                  </a:cubicBezTo>
                  <a:cubicBezTo>
                    <a:pt x="85" y="33"/>
                    <a:pt x="89" y="30"/>
                    <a:pt x="87" y="2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6005207" y="2387057"/>
              <a:ext cx="4014472" cy="1681481"/>
            </a:xfrm>
            <a:custGeom>
              <a:avLst/>
              <a:gdLst>
                <a:gd name="T0" fmla="*/ 191 w 508"/>
                <a:gd name="T1" fmla="*/ 3 h 212"/>
                <a:gd name="T2" fmla="*/ 147 w 508"/>
                <a:gd name="T3" fmla="*/ 2 h 212"/>
                <a:gd name="T4" fmla="*/ 46 w 508"/>
                <a:gd name="T5" fmla="*/ 7 h 212"/>
                <a:gd name="T6" fmla="*/ 31 w 508"/>
                <a:gd name="T7" fmla="*/ 22 h 212"/>
                <a:gd name="T8" fmla="*/ 13 w 508"/>
                <a:gd name="T9" fmla="*/ 72 h 212"/>
                <a:gd name="T10" fmla="*/ 3 w 508"/>
                <a:gd name="T11" fmla="*/ 156 h 212"/>
                <a:gd name="T12" fmla="*/ 21 w 508"/>
                <a:gd name="T13" fmla="*/ 199 h 212"/>
                <a:gd name="T14" fmla="*/ 78 w 508"/>
                <a:gd name="T15" fmla="*/ 210 h 212"/>
                <a:gd name="T16" fmla="*/ 171 w 508"/>
                <a:gd name="T17" fmla="*/ 208 h 212"/>
                <a:gd name="T18" fmla="*/ 269 w 508"/>
                <a:gd name="T19" fmla="*/ 206 h 212"/>
                <a:gd name="T20" fmla="*/ 485 w 508"/>
                <a:gd name="T21" fmla="*/ 198 h 212"/>
                <a:gd name="T22" fmla="*/ 483 w 508"/>
                <a:gd name="T23" fmla="*/ 142 h 212"/>
                <a:gd name="T24" fmla="*/ 505 w 508"/>
                <a:gd name="T25" fmla="*/ 47 h 212"/>
                <a:gd name="T26" fmla="*/ 487 w 508"/>
                <a:gd name="T27" fmla="*/ 18 h 212"/>
                <a:gd name="T28" fmla="*/ 437 w 508"/>
                <a:gd name="T29" fmla="*/ 7 h 212"/>
                <a:gd name="T30" fmla="*/ 242 w 508"/>
                <a:gd name="T31" fmla="*/ 2 h 212"/>
                <a:gd name="T32" fmla="*/ 191 w 508"/>
                <a:gd name="T33" fmla="*/ 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8" h="212">
                  <a:moveTo>
                    <a:pt x="191" y="3"/>
                  </a:moveTo>
                  <a:cubicBezTo>
                    <a:pt x="178" y="3"/>
                    <a:pt x="163" y="3"/>
                    <a:pt x="147" y="2"/>
                  </a:cubicBezTo>
                  <a:cubicBezTo>
                    <a:pt x="111" y="1"/>
                    <a:pt x="71" y="0"/>
                    <a:pt x="46" y="7"/>
                  </a:cubicBezTo>
                  <a:cubicBezTo>
                    <a:pt x="34" y="11"/>
                    <a:pt x="37" y="16"/>
                    <a:pt x="31" y="22"/>
                  </a:cubicBezTo>
                  <a:cubicBezTo>
                    <a:pt x="17" y="36"/>
                    <a:pt x="15" y="54"/>
                    <a:pt x="13" y="72"/>
                  </a:cubicBezTo>
                  <a:cubicBezTo>
                    <a:pt x="10" y="101"/>
                    <a:pt x="11" y="129"/>
                    <a:pt x="3" y="156"/>
                  </a:cubicBezTo>
                  <a:cubicBezTo>
                    <a:pt x="0" y="166"/>
                    <a:pt x="13" y="190"/>
                    <a:pt x="21" y="199"/>
                  </a:cubicBezTo>
                  <a:cubicBezTo>
                    <a:pt x="31" y="211"/>
                    <a:pt x="55" y="210"/>
                    <a:pt x="78" y="210"/>
                  </a:cubicBezTo>
                  <a:cubicBezTo>
                    <a:pt x="113" y="212"/>
                    <a:pt x="142" y="210"/>
                    <a:pt x="171" y="208"/>
                  </a:cubicBezTo>
                  <a:cubicBezTo>
                    <a:pt x="201" y="206"/>
                    <a:pt x="231" y="204"/>
                    <a:pt x="269" y="206"/>
                  </a:cubicBezTo>
                  <a:cubicBezTo>
                    <a:pt x="290" y="207"/>
                    <a:pt x="478" y="211"/>
                    <a:pt x="485" y="198"/>
                  </a:cubicBezTo>
                  <a:cubicBezTo>
                    <a:pt x="491" y="185"/>
                    <a:pt x="484" y="155"/>
                    <a:pt x="483" y="142"/>
                  </a:cubicBezTo>
                  <a:cubicBezTo>
                    <a:pt x="482" y="112"/>
                    <a:pt x="508" y="76"/>
                    <a:pt x="505" y="47"/>
                  </a:cubicBezTo>
                  <a:cubicBezTo>
                    <a:pt x="504" y="35"/>
                    <a:pt x="496" y="29"/>
                    <a:pt x="487" y="18"/>
                  </a:cubicBezTo>
                  <a:cubicBezTo>
                    <a:pt x="480" y="9"/>
                    <a:pt x="455" y="8"/>
                    <a:pt x="437" y="7"/>
                  </a:cubicBezTo>
                  <a:cubicBezTo>
                    <a:pt x="384" y="5"/>
                    <a:pt x="263" y="0"/>
                    <a:pt x="242" y="2"/>
                  </a:cubicBezTo>
                  <a:cubicBezTo>
                    <a:pt x="191" y="3"/>
                    <a:pt x="191" y="3"/>
                    <a:pt x="19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995626" y="2372684"/>
              <a:ext cx="4057588" cy="1700643"/>
            </a:xfrm>
            <a:custGeom>
              <a:avLst/>
              <a:gdLst>
                <a:gd name="T0" fmla="*/ 192 w 513"/>
                <a:gd name="T1" fmla="*/ 3 h 215"/>
                <a:gd name="T2" fmla="*/ 147 w 513"/>
                <a:gd name="T3" fmla="*/ 2 h 215"/>
                <a:gd name="T4" fmla="*/ 55 w 513"/>
                <a:gd name="T5" fmla="*/ 5 h 215"/>
                <a:gd name="T6" fmla="*/ 9 w 513"/>
                <a:gd name="T7" fmla="*/ 102 h 215"/>
                <a:gd name="T8" fmla="*/ 5 w 513"/>
                <a:gd name="T9" fmla="*/ 144 h 215"/>
                <a:gd name="T10" fmla="*/ 2 w 513"/>
                <a:gd name="T11" fmla="*/ 169 h 215"/>
                <a:gd name="T12" fmla="*/ 27 w 513"/>
                <a:gd name="T13" fmla="*/ 208 h 215"/>
                <a:gd name="T14" fmla="*/ 68 w 513"/>
                <a:gd name="T15" fmla="*/ 214 h 215"/>
                <a:gd name="T16" fmla="*/ 79 w 513"/>
                <a:gd name="T17" fmla="*/ 214 h 215"/>
                <a:gd name="T18" fmla="*/ 168 w 513"/>
                <a:gd name="T19" fmla="*/ 212 h 215"/>
                <a:gd name="T20" fmla="*/ 308 w 513"/>
                <a:gd name="T21" fmla="*/ 211 h 215"/>
                <a:gd name="T22" fmla="*/ 381 w 513"/>
                <a:gd name="T23" fmla="*/ 211 h 215"/>
                <a:gd name="T24" fmla="*/ 471 w 513"/>
                <a:gd name="T25" fmla="*/ 207 h 215"/>
                <a:gd name="T26" fmla="*/ 487 w 513"/>
                <a:gd name="T27" fmla="*/ 203 h 215"/>
                <a:gd name="T28" fmla="*/ 489 w 513"/>
                <a:gd name="T29" fmla="*/ 161 h 215"/>
                <a:gd name="T30" fmla="*/ 501 w 513"/>
                <a:gd name="T31" fmla="*/ 88 h 215"/>
                <a:gd name="T32" fmla="*/ 499 w 513"/>
                <a:gd name="T33" fmla="*/ 29 h 215"/>
                <a:gd name="T34" fmla="*/ 412 w 513"/>
                <a:gd name="T35" fmla="*/ 5 h 215"/>
                <a:gd name="T36" fmla="*/ 390 w 513"/>
                <a:gd name="T37" fmla="*/ 5 h 215"/>
                <a:gd name="T38" fmla="*/ 192 w 513"/>
                <a:gd name="T39" fmla="*/ 3 h 215"/>
                <a:gd name="T40" fmla="*/ 192 w 513"/>
                <a:gd name="T41" fmla="*/ 7 h 215"/>
                <a:gd name="T42" fmla="*/ 371 w 513"/>
                <a:gd name="T43" fmla="*/ 8 h 215"/>
                <a:gd name="T44" fmla="*/ 427 w 513"/>
                <a:gd name="T45" fmla="*/ 10 h 215"/>
                <a:gd name="T46" fmla="*/ 504 w 513"/>
                <a:gd name="T47" fmla="*/ 49 h 215"/>
                <a:gd name="T48" fmla="*/ 485 w 513"/>
                <a:gd name="T49" fmla="*/ 121 h 215"/>
                <a:gd name="T50" fmla="*/ 486 w 513"/>
                <a:gd name="T51" fmla="*/ 187 h 215"/>
                <a:gd name="T52" fmla="*/ 463 w 513"/>
                <a:gd name="T53" fmla="*/ 204 h 215"/>
                <a:gd name="T54" fmla="*/ 418 w 513"/>
                <a:gd name="T55" fmla="*/ 207 h 215"/>
                <a:gd name="T56" fmla="*/ 316 w 513"/>
                <a:gd name="T57" fmla="*/ 207 h 215"/>
                <a:gd name="T58" fmla="*/ 226 w 513"/>
                <a:gd name="T59" fmla="*/ 205 h 215"/>
                <a:gd name="T60" fmla="*/ 60 w 513"/>
                <a:gd name="T61" fmla="*/ 210 h 215"/>
                <a:gd name="T62" fmla="*/ 15 w 513"/>
                <a:gd name="T63" fmla="*/ 186 h 215"/>
                <a:gd name="T64" fmla="*/ 11 w 513"/>
                <a:gd name="T65" fmla="*/ 138 h 215"/>
                <a:gd name="T66" fmla="*/ 27 w 513"/>
                <a:gd name="T67" fmla="*/ 35 h 215"/>
                <a:gd name="T68" fmla="*/ 57 w 513"/>
                <a:gd name="T69" fmla="*/ 9 h 215"/>
                <a:gd name="T70" fmla="*/ 106 w 513"/>
                <a:gd name="T71" fmla="*/ 6 h 215"/>
                <a:gd name="T72" fmla="*/ 148 w 513"/>
                <a:gd name="T73" fmla="*/ 6 h 215"/>
                <a:gd name="T74" fmla="*/ 192 w 513"/>
                <a:gd name="T75" fmla="*/ 7 h 215"/>
                <a:gd name="T76" fmla="*/ 192 w 513"/>
                <a:gd name="T77" fmla="*/ 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3" h="215">
                  <a:moveTo>
                    <a:pt x="192" y="3"/>
                  </a:moveTo>
                  <a:cubicBezTo>
                    <a:pt x="177" y="3"/>
                    <a:pt x="162" y="3"/>
                    <a:pt x="147" y="2"/>
                  </a:cubicBezTo>
                  <a:cubicBezTo>
                    <a:pt x="116" y="1"/>
                    <a:pt x="86" y="0"/>
                    <a:pt x="55" y="5"/>
                  </a:cubicBezTo>
                  <a:cubicBezTo>
                    <a:pt x="14" y="12"/>
                    <a:pt x="11" y="69"/>
                    <a:pt x="9" y="102"/>
                  </a:cubicBezTo>
                  <a:cubicBezTo>
                    <a:pt x="8" y="116"/>
                    <a:pt x="7" y="130"/>
                    <a:pt x="5" y="144"/>
                  </a:cubicBezTo>
                  <a:cubicBezTo>
                    <a:pt x="3" y="153"/>
                    <a:pt x="0" y="159"/>
                    <a:pt x="2" y="169"/>
                  </a:cubicBezTo>
                  <a:cubicBezTo>
                    <a:pt x="5" y="183"/>
                    <a:pt x="15" y="200"/>
                    <a:pt x="27" y="208"/>
                  </a:cubicBezTo>
                  <a:cubicBezTo>
                    <a:pt x="38" y="215"/>
                    <a:pt x="54" y="215"/>
                    <a:pt x="68" y="214"/>
                  </a:cubicBezTo>
                  <a:cubicBezTo>
                    <a:pt x="72" y="214"/>
                    <a:pt x="76" y="214"/>
                    <a:pt x="79" y="214"/>
                  </a:cubicBezTo>
                  <a:cubicBezTo>
                    <a:pt x="109" y="215"/>
                    <a:pt x="138" y="214"/>
                    <a:pt x="168" y="212"/>
                  </a:cubicBezTo>
                  <a:cubicBezTo>
                    <a:pt x="215" y="209"/>
                    <a:pt x="261" y="210"/>
                    <a:pt x="308" y="211"/>
                  </a:cubicBezTo>
                  <a:cubicBezTo>
                    <a:pt x="332" y="211"/>
                    <a:pt x="357" y="211"/>
                    <a:pt x="381" y="211"/>
                  </a:cubicBezTo>
                  <a:cubicBezTo>
                    <a:pt x="411" y="211"/>
                    <a:pt x="442" y="211"/>
                    <a:pt x="471" y="207"/>
                  </a:cubicBezTo>
                  <a:cubicBezTo>
                    <a:pt x="476" y="206"/>
                    <a:pt x="483" y="206"/>
                    <a:pt x="487" y="203"/>
                  </a:cubicBezTo>
                  <a:cubicBezTo>
                    <a:pt x="496" y="195"/>
                    <a:pt x="490" y="171"/>
                    <a:pt x="489" y="161"/>
                  </a:cubicBezTo>
                  <a:cubicBezTo>
                    <a:pt x="485" y="134"/>
                    <a:pt x="492" y="113"/>
                    <a:pt x="501" y="88"/>
                  </a:cubicBezTo>
                  <a:cubicBezTo>
                    <a:pt x="509" y="67"/>
                    <a:pt x="513" y="47"/>
                    <a:pt x="499" y="29"/>
                  </a:cubicBezTo>
                  <a:cubicBezTo>
                    <a:pt x="479" y="4"/>
                    <a:pt x="443" y="5"/>
                    <a:pt x="412" y="5"/>
                  </a:cubicBezTo>
                  <a:cubicBezTo>
                    <a:pt x="404" y="5"/>
                    <a:pt x="397" y="5"/>
                    <a:pt x="390" y="5"/>
                  </a:cubicBezTo>
                  <a:cubicBezTo>
                    <a:pt x="324" y="2"/>
                    <a:pt x="258" y="2"/>
                    <a:pt x="192" y="3"/>
                  </a:cubicBezTo>
                  <a:cubicBezTo>
                    <a:pt x="188" y="3"/>
                    <a:pt x="190" y="7"/>
                    <a:pt x="192" y="7"/>
                  </a:cubicBezTo>
                  <a:cubicBezTo>
                    <a:pt x="252" y="6"/>
                    <a:pt x="311" y="6"/>
                    <a:pt x="371" y="8"/>
                  </a:cubicBezTo>
                  <a:cubicBezTo>
                    <a:pt x="389" y="9"/>
                    <a:pt x="408" y="9"/>
                    <a:pt x="427" y="10"/>
                  </a:cubicBezTo>
                  <a:cubicBezTo>
                    <a:pt x="457" y="12"/>
                    <a:pt x="496" y="12"/>
                    <a:pt x="504" y="49"/>
                  </a:cubicBezTo>
                  <a:cubicBezTo>
                    <a:pt x="508" y="72"/>
                    <a:pt x="491" y="100"/>
                    <a:pt x="485" y="121"/>
                  </a:cubicBezTo>
                  <a:cubicBezTo>
                    <a:pt x="479" y="144"/>
                    <a:pt x="486" y="165"/>
                    <a:pt x="486" y="187"/>
                  </a:cubicBezTo>
                  <a:cubicBezTo>
                    <a:pt x="486" y="203"/>
                    <a:pt x="476" y="203"/>
                    <a:pt x="463" y="204"/>
                  </a:cubicBezTo>
                  <a:cubicBezTo>
                    <a:pt x="448" y="206"/>
                    <a:pt x="433" y="206"/>
                    <a:pt x="418" y="207"/>
                  </a:cubicBezTo>
                  <a:cubicBezTo>
                    <a:pt x="384" y="208"/>
                    <a:pt x="350" y="207"/>
                    <a:pt x="316" y="207"/>
                  </a:cubicBezTo>
                  <a:cubicBezTo>
                    <a:pt x="286" y="207"/>
                    <a:pt x="256" y="205"/>
                    <a:pt x="226" y="205"/>
                  </a:cubicBezTo>
                  <a:cubicBezTo>
                    <a:pt x="170" y="206"/>
                    <a:pt x="115" y="211"/>
                    <a:pt x="60" y="210"/>
                  </a:cubicBezTo>
                  <a:cubicBezTo>
                    <a:pt x="39" y="209"/>
                    <a:pt x="25" y="205"/>
                    <a:pt x="15" y="186"/>
                  </a:cubicBezTo>
                  <a:cubicBezTo>
                    <a:pt x="4" y="168"/>
                    <a:pt x="8" y="157"/>
                    <a:pt x="11" y="138"/>
                  </a:cubicBezTo>
                  <a:cubicBezTo>
                    <a:pt x="17" y="104"/>
                    <a:pt x="11" y="66"/>
                    <a:pt x="27" y="35"/>
                  </a:cubicBezTo>
                  <a:cubicBezTo>
                    <a:pt x="33" y="23"/>
                    <a:pt x="44" y="12"/>
                    <a:pt x="57" y="9"/>
                  </a:cubicBezTo>
                  <a:cubicBezTo>
                    <a:pt x="73" y="6"/>
                    <a:pt x="90" y="6"/>
                    <a:pt x="106" y="6"/>
                  </a:cubicBezTo>
                  <a:cubicBezTo>
                    <a:pt x="120" y="5"/>
                    <a:pt x="134" y="6"/>
                    <a:pt x="148" y="6"/>
                  </a:cubicBezTo>
                  <a:cubicBezTo>
                    <a:pt x="163" y="7"/>
                    <a:pt x="178" y="7"/>
                    <a:pt x="192" y="7"/>
                  </a:cubicBezTo>
                  <a:cubicBezTo>
                    <a:pt x="196" y="7"/>
                    <a:pt x="195" y="3"/>
                    <a:pt x="192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6120180" y="2497238"/>
              <a:ext cx="4483945" cy="1710224"/>
            </a:xfrm>
            <a:custGeom>
              <a:avLst/>
              <a:gdLst>
                <a:gd name="T0" fmla="*/ 191 w 567"/>
                <a:gd name="T1" fmla="*/ 3 h 216"/>
                <a:gd name="T2" fmla="*/ 147 w 567"/>
                <a:gd name="T3" fmla="*/ 2 h 216"/>
                <a:gd name="T4" fmla="*/ 55 w 567"/>
                <a:gd name="T5" fmla="*/ 5 h 216"/>
                <a:gd name="T6" fmla="*/ 9 w 567"/>
                <a:gd name="T7" fmla="*/ 102 h 216"/>
                <a:gd name="T8" fmla="*/ 4 w 567"/>
                <a:gd name="T9" fmla="*/ 143 h 216"/>
                <a:gd name="T10" fmla="*/ 2 w 567"/>
                <a:gd name="T11" fmla="*/ 168 h 216"/>
                <a:gd name="T12" fmla="*/ 27 w 567"/>
                <a:gd name="T13" fmla="*/ 207 h 216"/>
                <a:gd name="T14" fmla="*/ 68 w 567"/>
                <a:gd name="T15" fmla="*/ 214 h 216"/>
                <a:gd name="T16" fmla="*/ 78 w 567"/>
                <a:gd name="T17" fmla="*/ 214 h 216"/>
                <a:gd name="T18" fmla="*/ 162 w 567"/>
                <a:gd name="T19" fmla="*/ 212 h 216"/>
                <a:gd name="T20" fmla="*/ 307 w 567"/>
                <a:gd name="T21" fmla="*/ 210 h 216"/>
                <a:gd name="T22" fmla="*/ 381 w 567"/>
                <a:gd name="T23" fmla="*/ 210 h 216"/>
                <a:gd name="T24" fmla="*/ 469 w 567"/>
                <a:gd name="T25" fmla="*/ 206 h 216"/>
                <a:gd name="T26" fmla="*/ 510 w 567"/>
                <a:gd name="T27" fmla="*/ 178 h 216"/>
                <a:gd name="T28" fmla="*/ 558 w 567"/>
                <a:gd name="T29" fmla="*/ 117 h 216"/>
                <a:gd name="T30" fmla="*/ 549 w 567"/>
                <a:gd name="T31" fmla="*/ 77 h 216"/>
                <a:gd name="T32" fmla="*/ 499 w 567"/>
                <a:gd name="T33" fmla="*/ 28 h 216"/>
                <a:gd name="T34" fmla="*/ 455 w 567"/>
                <a:gd name="T35" fmla="*/ 8 h 216"/>
                <a:gd name="T36" fmla="*/ 289 w 567"/>
                <a:gd name="T37" fmla="*/ 2 h 216"/>
                <a:gd name="T38" fmla="*/ 191 w 567"/>
                <a:gd name="T39" fmla="*/ 3 h 216"/>
                <a:gd name="T40" fmla="*/ 192 w 567"/>
                <a:gd name="T41" fmla="*/ 6 h 216"/>
                <a:gd name="T42" fmla="*/ 370 w 567"/>
                <a:gd name="T43" fmla="*/ 7 h 216"/>
                <a:gd name="T44" fmla="*/ 427 w 567"/>
                <a:gd name="T45" fmla="*/ 10 h 216"/>
                <a:gd name="T46" fmla="*/ 491 w 567"/>
                <a:gd name="T47" fmla="*/ 26 h 216"/>
                <a:gd name="T48" fmla="*/ 558 w 567"/>
                <a:gd name="T49" fmla="*/ 95 h 216"/>
                <a:gd name="T50" fmla="*/ 530 w 567"/>
                <a:gd name="T51" fmla="*/ 152 h 216"/>
                <a:gd name="T52" fmla="*/ 490 w 567"/>
                <a:gd name="T53" fmla="*/ 191 h 216"/>
                <a:gd name="T54" fmla="*/ 472 w 567"/>
                <a:gd name="T55" fmla="*/ 203 h 216"/>
                <a:gd name="T56" fmla="*/ 429 w 567"/>
                <a:gd name="T57" fmla="*/ 206 h 216"/>
                <a:gd name="T58" fmla="*/ 246 w 567"/>
                <a:gd name="T59" fmla="*/ 205 h 216"/>
                <a:gd name="T60" fmla="*/ 100 w 567"/>
                <a:gd name="T61" fmla="*/ 211 h 216"/>
                <a:gd name="T62" fmla="*/ 19 w 567"/>
                <a:gd name="T63" fmla="*/ 194 h 216"/>
                <a:gd name="T64" fmla="*/ 7 w 567"/>
                <a:gd name="T65" fmla="*/ 168 h 216"/>
                <a:gd name="T66" fmla="*/ 11 w 567"/>
                <a:gd name="T67" fmla="*/ 131 h 216"/>
                <a:gd name="T68" fmla="*/ 62 w 567"/>
                <a:gd name="T69" fmla="*/ 8 h 216"/>
                <a:gd name="T70" fmla="*/ 148 w 567"/>
                <a:gd name="T71" fmla="*/ 5 h 216"/>
                <a:gd name="T72" fmla="*/ 192 w 567"/>
                <a:gd name="T73" fmla="*/ 6 h 216"/>
                <a:gd name="T74" fmla="*/ 191 w 567"/>
                <a:gd name="T75" fmla="*/ 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7" h="216">
                  <a:moveTo>
                    <a:pt x="191" y="3"/>
                  </a:moveTo>
                  <a:cubicBezTo>
                    <a:pt x="176" y="3"/>
                    <a:pt x="161" y="3"/>
                    <a:pt x="147" y="2"/>
                  </a:cubicBezTo>
                  <a:cubicBezTo>
                    <a:pt x="116" y="1"/>
                    <a:pt x="85" y="0"/>
                    <a:pt x="55" y="5"/>
                  </a:cubicBezTo>
                  <a:cubicBezTo>
                    <a:pt x="13" y="12"/>
                    <a:pt x="11" y="68"/>
                    <a:pt x="9" y="102"/>
                  </a:cubicBezTo>
                  <a:cubicBezTo>
                    <a:pt x="8" y="116"/>
                    <a:pt x="7" y="129"/>
                    <a:pt x="4" y="143"/>
                  </a:cubicBezTo>
                  <a:cubicBezTo>
                    <a:pt x="3" y="153"/>
                    <a:pt x="0" y="159"/>
                    <a:pt x="2" y="168"/>
                  </a:cubicBezTo>
                  <a:cubicBezTo>
                    <a:pt x="5" y="182"/>
                    <a:pt x="14" y="199"/>
                    <a:pt x="27" y="207"/>
                  </a:cubicBezTo>
                  <a:cubicBezTo>
                    <a:pt x="38" y="214"/>
                    <a:pt x="54" y="214"/>
                    <a:pt x="68" y="214"/>
                  </a:cubicBezTo>
                  <a:cubicBezTo>
                    <a:pt x="71" y="214"/>
                    <a:pt x="75" y="213"/>
                    <a:pt x="78" y="214"/>
                  </a:cubicBezTo>
                  <a:cubicBezTo>
                    <a:pt x="106" y="214"/>
                    <a:pt x="134" y="214"/>
                    <a:pt x="162" y="212"/>
                  </a:cubicBezTo>
                  <a:cubicBezTo>
                    <a:pt x="210" y="209"/>
                    <a:pt x="259" y="210"/>
                    <a:pt x="307" y="210"/>
                  </a:cubicBezTo>
                  <a:cubicBezTo>
                    <a:pt x="332" y="210"/>
                    <a:pt x="356" y="211"/>
                    <a:pt x="381" y="210"/>
                  </a:cubicBezTo>
                  <a:cubicBezTo>
                    <a:pt x="410" y="210"/>
                    <a:pt x="440" y="210"/>
                    <a:pt x="469" y="206"/>
                  </a:cubicBezTo>
                  <a:cubicBezTo>
                    <a:pt x="489" y="204"/>
                    <a:pt x="496" y="191"/>
                    <a:pt x="510" y="178"/>
                  </a:cubicBezTo>
                  <a:cubicBezTo>
                    <a:pt x="529" y="161"/>
                    <a:pt x="548" y="141"/>
                    <a:pt x="558" y="117"/>
                  </a:cubicBezTo>
                  <a:cubicBezTo>
                    <a:pt x="567" y="97"/>
                    <a:pt x="563" y="92"/>
                    <a:pt x="549" y="77"/>
                  </a:cubicBezTo>
                  <a:cubicBezTo>
                    <a:pt x="534" y="60"/>
                    <a:pt x="516" y="44"/>
                    <a:pt x="499" y="28"/>
                  </a:cubicBezTo>
                  <a:cubicBezTo>
                    <a:pt x="485" y="15"/>
                    <a:pt x="475" y="10"/>
                    <a:pt x="455" y="8"/>
                  </a:cubicBezTo>
                  <a:cubicBezTo>
                    <a:pt x="400" y="2"/>
                    <a:pt x="344" y="3"/>
                    <a:pt x="289" y="2"/>
                  </a:cubicBezTo>
                  <a:cubicBezTo>
                    <a:pt x="256" y="1"/>
                    <a:pt x="224" y="2"/>
                    <a:pt x="191" y="3"/>
                  </a:cubicBezTo>
                  <a:cubicBezTo>
                    <a:pt x="188" y="3"/>
                    <a:pt x="189" y="6"/>
                    <a:pt x="192" y="6"/>
                  </a:cubicBezTo>
                  <a:cubicBezTo>
                    <a:pt x="251" y="5"/>
                    <a:pt x="311" y="5"/>
                    <a:pt x="370" y="7"/>
                  </a:cubicBezTo>
                  <a:cubicBezTo>
                    <a:pt x="389" y="8"/>
                    <a:pt x="408" y="9"/>
                    <a:pt x="427" y="10"/>
                  </a:cubicBezTo>
                  <a:cubicBezTo>
                    <a:pt x="449" y="10"/>
                    <a:pt x="474" y="9"/>
                    <a:pt x="491" y="26"/>
                  </a:cubicBezTo>
                  <a:cubicBezTo>
                    <a:pt x="513" y="48"/>
                    <a:pt x="542" y="68"/>
                    <a:pt x="558" y="95"/>
                  </a:cubicBezTo>
                  <a:cubicBezTo>
                    <a:pt x="567" y="109"/>
                    <a:pt x="538" y="141"/>
                    <a:pt x="530" y="152"/>
                  </a:cubicBezTo>
                  <a:cubicBezTo>
                    <a:pt x="518" y="166"/>
                    <a:pt x="503" y="178"/>
                    <a:pt x="490" y="191"/>
                  </a:cubicBezTo>
                  <a:cubicBezTo>
                    <a:pt x="483" y="197"/>
                    <a:pt x="481" y="201"/>
                    <a:pt x="472" y="203"/>
                  </a:cubicBezTo>
                  <a:cubicBezTo>
                    <a:pt x="458" y="205"/>
                    <a:pt x="443" y="205"/>
                    <a:pt x="429" y="206"/>
                  </a:cubicBezTo>
                  <a:cubicBezTo>
                    <a:pt x="368" y="209"/>
                    <a:pt x="307" y="206"/>
                    <a:pt x="246" y="205"/>
                  </a:cubicBezTo>
                  <a:cubicBezTo>
                    <a:pt x="197" y="205"/>
                    <a:pt x="149" y="211"/>
                    <a:pt x="100" y="211"/>
                  </a:cubicBezTo>
                  <a:cubicBezTo>
                    <a:pt x="77" y="211"/>
                    <a:pt x="34" y="216"/>
                    <a:pt x="19" y="194"/>
                  </a:cubicBezTo>
                  <a:cubicBezTo>
                    <a:pt x="14" y="186"/>
                    <a:pt x="10" y="177"/>
                    <a:pt x="7" y="168"/>
                  </a:cubicBezTo>
                  <a:cubicBezTo>
                    <a:pt x="3" y="157"/>
                    <a:pt x="10" y="142"/>
                    <a:pt x="11" y="131"/>
                  </a:cubicBezTo>
                  <a:cubicBezTo>
                    <a:pt x="17" y="90"/>
                    <a:pt x="8" y="17"/>
                    <a:pt x="62" y="8"/>
                  </a:cubicBezTo>
                  <a:cubicBezTo>
                    <a:pt x="90" y="3"/>
                    <a:pt x="119" y="4"/>
                    <a:pt x="148" y="5"/>
                  </a:cubicBezTo>
                  <a:cubicBezTo>
                    <a:pt x="162" y="6"/>
                    <a:pt x="177" y="6"/>
                    <a:pt x="192" y="6"/>
                  </a:cubicBezTo>
                  <a:cubicBezTo>
                    <a:pt x="195" y="6"/>
                    <a:pt x="194" y="3"/>
                    <a:pt x="191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6168086" y="480420"/>
              <a:ext cx="3679134" cy="1758130"/>
            </a:xfrm>
            <a:custGeom>
              <a:avLst/>
              <a:gdLst>
                <a:gd name="T0" fmla="*/ 300 w 465"/>
                <a:gd name="T1" fmla="*/ 17 h 222"/>
                <a:gd name="T2" fmla="*/ 434 w 465"/>
                <a:gd name="T3" fmla="*/ 32 h 222"/>
                <a:gd name="T4" fmla="*/ 447 w 465"/>
                <a:gd name="T5" fmla="*/ 47 h 222"/>
                <a:gd name="T6" fmla="*/ 460 w 465"/>
                <a:gd name="T7" fmla="*/ 95 h 222"/>
                <a:gd name="T8" fmla="*/ 463 w 465"/>
                <a:gd name="T9" fmla="*/ 173 h 222"/>
                <a:gd name="T10" fmla="*/ 443 w 465"/>
                <a:gd name="T11" fmla="*/ 212 h 222"/>
                <a:gd name="T12" fmla="*/ 389 w 465"/>
                <a:gd name="T13" fmla="*/ 218 h 222"/>
                <a:gd name="T14" fmla="*/ 212 w 465"/>
                <a:gd name="T15" fmla="*/ 199 h 222"/>
                <a:gd name="T16" fmla="*/ 12 w 465"/>
                <a:gd name="T17" fmla="*/ 175 h 222"/>
                <a:gd name="T18" fmla="*/ 18 w 465"/>
                <a:gd name="T19" fmla="*/ 123 h 222"/>
                <a:gd name="T20" fmla="*/ 5 w 465"/>
                <a:gd name="T21" fmla="*/ 33 h 222"/>
                <a:gd name="T22" fmla="*/ 24 w 465"/>
                <a:gd name="T23" fmla="*/ 8 h 222"/>
                <a:gd name="T24" fmla="*/ 71 w 465"/>
                <a:gd name="T25" fmla="*/ 1 h 222"/>
                <a:gd name="T26" fmla="*/ 253 w 465"/>
                <a:gd name="T27" fmla="*/ 12 h 222"/>
                <a:gd name="T28" fmla="*/ 300 w 465"/>
                <a:gd name="T29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222">
                  <a:moveTo>
                    <a:pt x="300" y="17"/>
                  </a:moveTo>
                  <a:cubicBezTo>
                    <a:pt x="338" y="21"/>
                    <a:pt x="401" y="20"/>
                    <a:pt x="434" y="32"/>
                  </a:cubicBezTo>
                  <a:cubicBezTo>
                    <a:pt x="445" y="36"/>
                    <a:pt x="442" y="41"/>
                    <a:pt x="447" y="47"/>
                  </a:cubicBezTo>
                  <a:cubicBezTo>
                    <a:pt x="459" y="61"/>
                    <a:pt x="459" y="78"/>
                    <a:pt x="460" y="95"/>
                  </a:cubicBezTo>
                  <a:cubicBezTo>
                    <a:pt x="461" y="122"/>
                    <a:pt x="457" y="147"/>
                    <a:pt x="463" y="173"/>
                  </a:cubicBezTo>
                  <a:cubicBezTo>
                    <a:pt x="465" y="183"/>
                    <a:pt x="450" y="204"/>
                    <a:pt x="443" y="212"/>
                  </a:cubicBezTo>
                  <a:cubicBezTo>
                    <a:pt x="433" y="222"/>
                    <a:pt x="410" y="219"/>
                    <a:pt x="389" y="218"/>
                  </a:cubicBezTo>
                  <a:cubicBezTo>
                    <a:pt x="322" y="215"/>
                    <a:pt x="280" y="202"/>
                    <a:pt x="212" y="199"/>
                  </a:cubicBezTo>
                  <a:cubicBezTo>
                    <a:pt x="192" y="198"/>
                    <a:pt x="17" y="187"/>
                    <a:pt x="12" y="175"/>
                  </a:cubicBezTo>
                  <a:cubicBezTo>
                    <a:pt x="7" y="163"/>
                    <a:pt x="16" y="135"/>
                    <a:pt x="18" y="123"/>
                  </a:cubicBezTo>
                  <a:cubicBezTo>
                    <a:pt x="21" y="95"/>
                    <a:pt x="0" y="60"/>
                    <a:pt x="5" y="33"/>
                  </a:cubicBezTo>
                  <a:cubicBezTo>
                    <a:pt x="7" y="22"/>
                    <a:pt x="14" y="17"/>
                    <a:pt x="24" y="8"/>
                  </a:cubicBezTo>
                  <a:cubicBezTo>
                    <a:pt x="31" y="0"/>
                    <a:pt x="54" y="0"/>
                    <a:pt x="71" y="1"/>
                  </a:cubicBezTo>
                  <a:cubicBezTo>
                    <a:pt x="121" y="3"/>
                    <a:pt x="233" y="8"/>
                    <a:pt x="253" y="12"/>
                  </a:cubicBezTo>
                  <a:cubicBezTo>
                    <a:pt x="300" y="17"/>
                    <a:pt x="300" y="17"/>
                    <a:pt x="30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6005207" y="456468"/>
              <a:ext cx="3856386" cy="1829986"/>
            </a:xfrm>
            <a:custGeom>
              <a:avLst/>
              <a:gdLst>
                <a:gd name="T0" fmla="*/ 320 w 488"/>
                <a:gd name="T1" fmla="*/ 21 h 231"/>
                <a:gd name="T2" fmla="*/ 386 w 488"/>
                <a:gd name="T3" fmla="*/ 26 h 231"/>
                <a:gd name="T4" fmla="*/ 464 w 488"/>
                <a:gd name="T5" fmla="*/ 47 h 231"/>
                <a:gd name="T6" fmla="*/ 473 w 488"/>
                <a:gd name="T7" fmla="*/ 62 h 231"/>
                <a:gd name="T8" fmla="*/ 478 w 488"/>
                <a:gd name="T9" fmla="*/ 85 h 231"/>
                <a:gd name="T10" fmla="*/ 478 w 488"/>
                <a:gd name="T11" fmla="*/ 127 h 231"/>
                <a:gd name="T12" fmla="*/ 480 w 488"/>
                <a:gd name="T13" fmla="*/ 169 h 231"/>
                <a:gd name="T14" fmla="*/ 467 w 488"/>
                <a:gd name="T15" fmla="*/ 208 h 231"/>
                <a:gd name="T16" fmla="*/ 374 w 488"/>
                <a:gd name="T17" fmla="*/ 216 h 231"/>
                <a:gd name="T18" fmla="*/ 290 w 488"/>
                <a:gd name="T19" fmla="*/ 205 h 231"/>
                <a:gd name="T20" fmla="*/ 193 w 488"/>
                <a:gd name="T21" fmla="*/ 198 h 231"/>
                <a:gd name="T22" fmla="*/ 91 w 488"/>
                <a:gd name="T23" fmla="*/ 189 h 231"/>
                <a:gd name="T24" fmla="*/ 49 w 488"/>
                <a:gd name="T25" fmla="*/ 182 h 231"/>
                <a:gd name="T26" fmla="*/ 37 w 488"/>
                <a:gd name="T27" fmla="*/ 179 h 231"/>
                <a:gd name="T28" fmla="*/ 37 w 488"/>
                <a:gd name="T29" fmla="*/ 144 h 231"/>
                <a:gd name="T30" fmla="*/ 36 w 488"/>
                <a:gd name="T31" fmla="*/ 86 h 231"/>
                <a:gd name="T32" fmla="*/ 60 w 488"/>
                <a:gd name="T33" fmla="*/ 7 h 231"/>
                <a:gd name="T34" fmla="*/ 120 w 488"/>
                <a:gd name="T35" fmla="*/ 7 h 231"/>
                <a:gd name="T36" fmla="*/ 186 w 488"/>
                <a:gd name="T37" fmla="*/ 10 h 231"/>
                <a:gd name="T38" fmla="*/ 320 w 488"/>
                <a:gd name="T39" fmla="*/ 21 h 231"/>
                <a:gd name="T40" fmla="*/ 321 w 488"/>
                <a:gd name="T41" fmla="*/ 18 h 231"/>
                <a:gd name="T42" fmla="*/ 140 w 488"/>
                <a:gd name="T43" fmla="*/ 4 h 231"/>
                <a:gd name="T44" fmla="*/ 87 w 488"/>
                <a:gd name="T45" fmla="*/ 2 h 231"/>
                <a:gd name="T46" fmla="*/ 43 w 488"/>
                <a:gd name="T47" fmla="*/ 10 h 231"/>
                <a:gd name="T48" fmla="*/ 36 w 488"/>
                <a:gd name="T49" fmla="*/ 129 h 231"/>
                <a:gd name="T50" fmla="*/ 31 w 488"/>
                <a:gd name="T51" fmla="*/ 179 h 231"/>
                <a:gd name="T52" fmla="*/ 45 w 488"/>
                <a:gd name="T53" fmla="*/ 185 h 231"/>
                <a:gd name="T54" fmla="*/ 131 w 488"/>
                <a:gd name="T55" fmla="*/ 197 h 231"/>
                <a:gd name="T56" fmla="*/ 222 w 488"/>
                <a:gd name="T57" fmla="*/ 203 h 231"/>
                <a:gd name="T58" fmla="*/ 353 w 488"/>
                <a:gd name="T59" fmla="*/ 218 h 231"/>
                <a:gd name="T60" fmla="*/ 429 w 488"/>
                <a:gd name="T61" fmla="*/ 224 h 231"/>
                <a:gd name="T62" fmla="*/ 466 w 488"/>
                <a:gd name="T63" fmla="*/ 216 h 231"/>
                <a:gd name="T64" fmla="*/ 486 w 488"/>
                <a:gd name="T65" fmla="*/ 180 h 231"/>
                <a:gd name="T66" fmla="*/ 484 w 488"/>
                <a:gd name="T67" fmla="*/ 155 h 231"/>
                <a:gd name="T68" fmla="*/ 483 w 488"/>
                <a:gd name="T69" fmla="*/ 112 h 231"/>
                <a:gd name="T70" fmla="*/ 471 w 488"/>
                <a:gd name="T71" fmla="*/ 49 h 231"/>
                <a:gd name="T72" fmla="*/ 443 w 488"/>
                <a:gd name="T73" fmla="*/ 29 h 231"/>
                <a:gd name="T74" fmla="*/ 321 w 488"/>
                <a:gd name="T75" fmla="*/ 18 h 231"/>
                <a:gd name="T76" fmla="*/ 320 w 488"/>
                <a:gd name="T77" fmla="*/ 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" h="231">
                  <a:moveTo>
                    <a:pt x="320" y="21"/>
                  </a:moveTo>
                  <a:cubicBezTo>
                    <a:pt x="342" y="24"/>
                    <a:pt x="364" y="24"/>
                    <a:pt x="386" y="26"/>
                  </a:cubicBezTo>
                  <a:cubicBezTo>
                    <a:pt x="406" y="27"/>
                    <a:pt x="455" y="26"/>
                    <a:pt x="464" y="47"/>
                  </a:cubicBezTo>
                  <a:cubicBezTo>
                    <a:pt x="466" y="52"/>
                    <a:pt x="470" y="57"/>
                    <a:pt x="473" y="62"/>
                  </a:cubicBezTo>
                  <a:cubicBezTo>
                    <a:pt x="476" y="69"/>
                    <a:pt x="477" y="78"/>
                    <a:pt x="478" y="85"/>
                  </a:cubicBezTo>
                  <a:cubicBezTo>
                    <a:pt x="479" y="99"/>
                    <a:pt x="479" y="113"/>
                    <a:pt x="478" y="127"/>
                  </a:cubicBezTo>
                  <a:cubicBezTo>
                    <a:pt x="478" y="141"/>
                    <a:pt x="478" y="155"/>
                    <a:pt x="480" y="169"/>
                  </a:cubicBezTo>
                  <a:cubicBezTo>
                    <a:pt x="482" y="185"/>
                    <a:pt x="476" y="196"/>
                    <a:pt x="467" y="208"/>
                  </a:cubicBezTo>
                  <a:cubicBezTo>
                    <a:pt x="450" y="231"/>
                    <a:pt x="398" y="219"/>
                    <a:pt x="374" y="216"/>
                  </a:cubicBezTo>
                  <a:cubicBezTo>
                    <a:pt x="346" y="214"/>
                    <a:pt x="318" y="209"/>
                    <a:pt x="290" y="205"/>
                  </a:cubicBezTo>
                  <a:cubicBezTo>
                    <a:pt x="258" y="201"/>
                    <a:pt x="225" y="200"/>
                    <a:pt x="193" y="198"/>
                  </a:cubicBezTo>
                  <a:cubicBezTo>
                    <a:pt x="159" y="195"/>
                    <a:pt x="125" y="193"/>
                    <a:pt x="91" y="189"/>
                  </a:cubicBezTo>
                  <a:cubicBezTo>
                    <a:pt x="77" y="187"/>
                    <a:pt x="63" y="185"/>
                    <a:pt x="49" y="182"/>
                  </a:cubicBezTo>
                  <a:cubicBezTo>
                    <a:pt x="45" y="182"/>
                    <a:pt x="41" y="181"/>
                    <a:pt x="37" y="179"/>
                  </a:cubicBezTo>
                  <a:cubicBezTo>
                    <a:pt x="29" y="175"/>
                    <a:pt x="36" y="151"/>
                    <a:pt x="37" y="144"/>
                  </a:cubicBezTo>
                  <a:cubicBezTo>
                    <a:pt x="42" y="123"/>
                    <a:pt x="41" y="107"/>
                    <a:pt x="36" y="86"/>
                  </a:cubicBezTo>
                  <a:cubicBezTo>
                    <a:pt x="28" y="57"/>
                    <a:pt x="19" y="15"/>
                    <a:pt x="60" y="7"/>
                  </a:cubicBezTo>
                  <a:cubicBezTo>
                    <a:pt x="79" y="3"/>
                    <a:pt x="101" y="6"/>
                    <a:pt x="120" y="7"/>
                  </a:cubicBezTo>
                  <a:cubicBezTo>
                    <a:pt x="142" y="8"/>
                    <a:pt x="164" y="9"/>
                    <a:pt x="186" y="10"/>
                  </a:cubicBezTo>
                  <a:cubicBezTo>
                    <a:pt x="231" y="13"/>
                    <a:pt x="276" y="17"/>
                    <a:pt x="320" y="21"/>
                  </a:cubicBezTo>
                  <a:cubicBezTo>
                    <a:pt x="323" y="22"/>
                    <a:pt x="325" y="18"/>
                    <a:pt x="321" y="18"/>
                  </a:cubicBezTo>
                  <a:cubicBezTo>
                    <a:pt x="261" y="12"/>
                    <a:pt x="201" y="7"/>
                    <a:pt x="140" y="4"/>
                  </a:cubicBezTo>
                  <a:cubicBezTo>
                    <a:pt x="123" y="3"/>
                    <a:pt x="105" y="3"/>
                    <a:pt x="87" y="2"/>
                  </a:cubicBezTo>
                  <a:cubicBezTo>
                    <a:pt x="73" y="1"/>
                    <a:pt x="55" y="0"/>
                    <a:pt x="43" y="10"/>
                  </a:cubicBezTo>
                  <a:cubicBezTo>
                    <a:pt x="0" y="41"/>
                    <a:pt x="42" y="88"/>
                    <a:pt x="36" y="129"/>
                  </a:cubicBezTo>
                  <a:cubicBezTo>
                    <a:pt x="34" y="142"/>
                    <a:pt x="23" y="166"/>
                    <a:pt x="31" y="179"/>
                  </a:cubicBezTo>
                  <a:cubicBezTo>
                    <a:pt x="33" y="183"/>
                    <a:pt x="40" y="184"/>
                    <a:pt x="45" y="185"/>
                  </a:cubicBezTo>
                  <a:cubicBezTo>
                    <a:pt x="73" y="192"/>
                    <a:pt x="103" y="194"/>
                    <a:pt x="131" y="197"/>
                  </a:cubicBezTo>
                  <a:cubicBezTo>
                    <a:pt x="161" y="199"/>
                    <a:pt x="191" y="202"/>
                    <a:pt x="222" y="203"/>
                  </a:cubicBezTo>
                  <a:cubicBezTo>
                    <a:pt x="266" y="206"/>
                    <a:pt x="309" y="212"/>
                    <a:pt x="353" y="218"/>
                  </a:cubicBezTo>
                  <a:cubicBezTo>
                    <a:pt x="378" y="221"/>
                    <a:pt x="403" y="223"/>
                    <a:pt x="429" y="224"/>
                  </a:cubicBezTo>
                  <a:cubicBezTo>
                    <a:pt x="442" y="225"/>
                    <a:pt x="455" y="225"/>
                    <a:pt x="466" y="216"/>
                  </a:cubicBezTo>
                  <a:cubicBezTo>
                    <a:pt x="476" y="208"/>
                    <a:pt x="484" y="192"/>
                    <a:pt x="486" y="180"/>
                  </a:cubicBezTo>
                  <a:cubicBezTo>
                    <a:pt x="488" y="172"/>
                    <a:pt x="484" y="162"/>
                    <a:pt x="484" y="155"/>
                  </a:cubicBezTo>
                  <a:cubicBezTo>
                    <a:pt x="482" y="141"/>
                    <a:pt x="483" y="126"/>
                    <a:pt x="483" y="112"/>
                  </a:cubicBezTo>
                  <a:cubicBezTo>
                    <a:pt x="484" y="90"/>
                    <a:pt x="484" y="68"/>
                    <a:pt x="471" y="49"/>
                  </a:cubicBezTo>
                  <a:cubicBezTo>
                    <a:pt x="462" y="37"/>
                    <a:pt x="459" y="33"/>
                    <a:pt x="443" y="29"/>
                  </a:cubicBezTo>
                  <a:cubicBezTo>
                    <a:pt x="404" y="19"/>
                    <a:pt x="362" y="22"/>
                    <a:pt x="321" y="18"/>
                  </a:cubicBezTo>
                  <a:cubicBezTo>
                    <a:pt x="318" y="17"/>
                    <a:pt x="317" y="21"/>
                    <a:pt x="320" y="21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5617175" y="585811"/>
              <a:ext cx="4100702" cy="1753337"/>
            </a:xfrm>
            <a:custGeom>
              <a:avLst/>
              <a:gdLst>
                <a:gd name="T0" fmla="*/ 354 w 519"/>
                <a:gd name="T1" fmla="*/ 17 h 222"/>
                <a:gd name="T2" fmla="*/ 488 w 519"/>
                <a:gd name="T3" fmla="*/ 32 h 222"/>
                <a:gd name="T4" fmla="*/ 502 w 519"/>
                <a:gd name="T5" fmla="*/ 47 h 222"/>
                <a:gd name="T6" fmla="*/ 514 w 519"/>
                <a:gd name="T7" fmla="*/ 95 h 222"/>
                <a:gd name="T8" fmla="*/ 517 w 519"/>
                <a:gd name="T9" fmla="*/ 174 h 222"/>
                <a:gd name="T10" fmla="*/ 497 w 519"/>
                <a:gd name="T11" fmla="*/ 212 h 222"/>
                <a:gd name="T12" fmla="*/ 444 w 519"/>
                <a:gd name="T13" fmla="*/ 218 h 222"/>
                <a:gd name="T14" fmla="*/ 267 w 519"/>
                <a:gd name="T15" fmla="*/ 199 h 222"/>
                <a:gd name="T16" fmla="*/ 66 w 519"/>
                <a:gd name="T17" fmla="*/ 175 h 222"/>
                <a:gd name="T18" fmla="*/ 3 w 519"/>
                <a:gd name="T19" fmla="*/ 77 h 222"/>
                <a:gd name="T20" fmla="*/ 78 w 519"/>
                <a:gd name="T21" fmla="*/ 8 h 222"/>
                <a:gd name="T22" fmla="*/ 125 w 519"/>
                <a:gd name="T23" fmla="*/ 1 h 222"/>
                <a:gd name="T24" fmla="*/ 307 w 519"/>
                <a:gd name="T25" fmla="*/ 12 h 222"/>
                <a:gd name="T26" fmla="*/ 354 w 519"/>
                <a:gd name="T27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" h="222">
                  <a:moveTo>
                    <a:pt x="354" y="17"/>
                  </a:moveTo>
                  <a:cubicBezTo>
                    <a:pt x="392" y="21"/>
                    <a:pt x="455" y="20"/>
                    <a:pt x="488" y="32"/>
                  </a:cubicBezTo>
                  <a:cubicBezTo>
                    <a:pt x="500" y="36"/>
                    <a:pt x="497" y="41"/>
                    <a:pt x="502" y="47"/>
                  </a:cubicBezTo>
                  <a:cubicBezTo>
                    <a:pt x="513" y="61"/>
                    <a:pt x="513" y="78"/>
                    <a:pt x="514" y="95"/>
                  </a:cubicBezTo>
                  <a:cubicBezTo>
                    <a:pt x="515" y="122"/>
                    <a:pt x="512" y="147"/>
                    <a:pt x="517" y="174"/>
                  </a:cubicBezTo>
                  <a:cubicBezTo>
                    <a:pt x="519" y="183"/>
                    <a:pt x="505" y="205"/>
                    <a:pt x="497" y="212"/>
                  </a:cubicBezTo>
                  <a:cubicBezTo>
                    <a:pt x="487" y="222"/>
                    <a:pt x="464" y="219"/>
                    <a:pt x="444" y="218"/>
                  </a:cubicBezTo>
                  <a:cubicBezTo>
                    <a:pt x="376" y="215"/>
                    <a:pt x="334" y="202"/>
                    <a:pt x="267" y="199"/>
                  </a:cubicBezTo>
                  <a:cubicBezTo>
                    <a:pt x="246" y="198"/>
                    <a:pt x="72" y="188"/>
                    <a:pt x="66" y="175"/>
                  </a:cubicBezTo>
                  <a:cubicBezTo>
                    <a:pt x="62" y="164"/>
                    <a:pt x="14" y="128"/>
                    <a:pt x="3" y="77"/>
                  </a:cubicBezTo>
                  <a:cubicBezTo>
                    <a:pt x="0" y="66"/>
                    <a:pt x="69" y="17"/>
                    <a:pt x="78" y="8"/>
                  </a:cubicBezTo>
                  <a:cubicBezTo>
                    <a:pt x="86" y="0"/>
                    <a:pt x="109" y="1"/>
                    <a:pt x="125" y="1"/>
                  </a:cubicBezTo>
                  <a:cubicBezTo>
                    <a:pt x="175" y="3"/>
                    <a:pt x="288" y="8"/>
                    <a:pt x="307" y="12"/>
                  </a:cubicBezTo>
                  <a:cubicBezTo>
                    <a:pt x="354" y="17"/>
                    <a:pt x="354" y="17"/>
                    <a:pt x="354" y="17"/>
                  </a:cubicBezTo>
                </a:path>
              </a:pathLst>
            </a:custGeom>
            <a:solidFill>
              <a:srgbClr val="FFE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607594" y="528325"/>
              <a:ext cx="4143818" cy="1806035"/>
            </a:xfrm>
            <a:custGeom>
              <a:avLst/>
              <a:gdLst>
                <a:gd name="T0" fmla="*/ 356 w 524"/>
                <a:gd name="T1" fmla="*/ 24 h 228"/>
                <a:gd name="T2" fmla="*/ 416 w 524"/>
                <a:gd name="T3" fmla="*/ 28 h 228"/>
                <a:gd name="T4" fmla="*/ 474 w 524"/>
                <a:gd name="T5" fmla="*/ 35 h 228"/>
                <a:gd name="T6" fmla="*/ 507 w 524"/>
                <a:gd name="T7" fmla="*/ 65 h 228"/>
                <a:gd name="T8" fmla="*/ 513 w 524"/>
                <a:gd name="T9" fmla="*/ 145 h 228"/>
                <a:gd name="T10" fmla="*/ 516 w 524"/>
                <a:gd name="T11" fmla="*/ 183 h 228"/>
                <a:gd name="T12" fmla="*/ 501 w 524"/>
                <a:gd name="T13" fmla="*/ 213 h 228"/>
                <a:gd name="T14" fmla="*/ 456 w 524"/>
                <a:gd name="T15" fmla="*/ 226 h 228"/>
                <a:gd name="T16" fmla="*/ 401 w 524"/>
                <a:gd name="T17" fmla="*/ 221 h 228"/>
                <a:gd name="T18" fmla="*/ 318 w 524"/>
                <a:gd name="T19" fmla="*/ 210 h 228"/>
                <a:gd name="T20" fmla="*/ 229 w 524"/>
                <a:gd name="T21" fmla="*/ 204 h 228"/>
                <a:gd name="T22" fmla="*/ 121 w 524"/>
                <a:gd name="T23" fmla="*/ 194 h 228"/>
                <a:gd name="T24" fmla="*/ 77 w 524"/>
                <a:gd name="T25" fmla="*/ 186 h 228"/>
                <a:gd name="T26" fmla="*/ 59 w 524"/>
                <a:gd name="T27" fmla="*/ 169 h 228"/>
                <a:gd name="T28" fmla="*/ 21 w 524"/>
                <a:gd name="T29" fmla="*/ 121 h 228"/>
                <a:gd name="T30" fmla="*/ 11 w 524"/>
                <a:gd name="T31" fmla="*/ 74 h 228"/>
                <a:gd name="T32" fmla="*/ 81 w 524"/>
                <a:gd name="T33" fmla="*/ 16 h 228"/>
                <a:gd name="T34" fmla="*/ 166 w 524"/>
                <a:gd name="T35" fmla="*/ 10 h 228"/>
                <a:gd name="T36" fmla="*/ 252 w 524"/>
                <a:gd name="T37" fmla="*/ 15 h 228"/>
                <a:gd name="T38" fmla="*/ 356 w 524"/>
                <a:gd name="T39" fmla="*/ 24 h 228"/>
                <a:gd name="T40" fmla="*/ 355 w 524"/>
                <a:gd name="T41" fmla="*/ 23 h 228"/>
                <a:gd name="T42" fmla="*/ 188 w 524"/>
                <a:gd name="T43" fmla="*/ 11 h 228"/>
                <a:gd name="T44" fmla="*/ 83 w 524"/>
                <a:gd name="T45" fmla="*/ 11 h 228"/>
                <a:gd name="T46" fmla="*/ 58 w 524"/>
                <a:gd name="T47" fmla="*/ 30 h 228"/>
                <a:gd name="T48" fmla="*/ 16 w 524"/>
                <a:gd name="T49" fmla="*/ 64 h 228"/>
                <a:gd name="T50" fmla="*/ 4 w 524"/>
                <a:gd name="T51" fmla="*/ 95 h 228"/>
                <a:gd name="T52" fmla="*/ 40 w 524"/>
                <a:gd name="T53" fmla="*/ 153 h 228"/>
                <a:gd name="T54" fmla="*/ 79 w 524"/>
                <a:gd name="T55" fmla="*/ 188 h 228"/>
                <a:gd name="T56" fmla="*/ 247 w 524"/>
                <a:gd name="T57" fmla="*/ 206 h 228"/>
                <a:gd name="T58" fmla="*/ 401 w 524"/>
                <a:gd name="T59" fmla="*/ 222 h 228"/>
                <a:gd name="T60" fmla="*/ 477 w 524"/>
                <a:gd name="T61" fmla="*/ 227 h 228"/>
                <a:gd name="T62" fmla="*/ 519 w 524"/>
                <a:gd name="T63" fmla="*/ 192 h 228"/>
                <a:gd name="T64" fmla="*/ 518 w 524"/>
                <a:gd name="T65" fmla="*/ 152 h 228"/>
                <a:gd name="T66" fmla="*/ 518 w 524"/>
                <a:gd name="T67" fmla="*/ 102 h 228"/>
                <a:gd name="T68" fmla="*/ 509 w 524"/>
                <a:gd name="T69" fmla="*/ 60 h 228"/>
                <a:gd name="T70" fmla="*/ 491 w 524"/>
                <a:gd name="T71" fmla="*/ 39 h 228"/>
                <a:gd name="T72" fmla="*/ 355 w 524"/>
                <a:gd name="T73" fmla="*/ 23 h 228"/>
                <a:gd name="T74" fmla="*/ 356 w 524"/>
                <a:gd name="T75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4" h="228">
                  <a:moveTo>
                    <a:pt x="356" y="24"/>
                  </a:moveTo>
                  <a:cubicBezTo>
                    <a:pt x="376" y="26"/>
                    <a:pt x="396" y="27"/>
                    <a:pt x="416" y="28"/>
                  </a:cubicBezTo>
                  <a:cubicBezTo>
                    <a:pt x="436" y="29"/>
                    <a:pt x="455" y="31"/>
                    <a:pt x="474" y="35"/>
                  </a:cubicBezTo>
                  <a:cubicBezTo>
                    <a:pt x="493" y="39"/>
                    <a:pt x="499" y="49"/>
                    <a:pt x="507" y="65"/>
                  </a:cubicBezTo>
                  <a:cubicBezTo>
                    <a:pt x="518" y="87"/>
                    <a:pt x="513" y="121"/>
                    <a:pt x="513" y="145"/>
                  </a:cubicBezTo>
                  <a:cubicBezTo>
                    <a:pt x="512" y="158"/>
                    <a:pt x="515" y="170"/>
                    <a:pt x="516" y="183"/>
                  </a:cubicBezTo>
                  <a:cubicBezTo>
                    <a:pt x="516" y="193"/>
                    <a:pt x="506" y="205"/>
                    <a:pt x="501" y="213"/>
                  </a:cubicBezTo>
                  <a:cubicBezTo>
                    <a:pt x="490" y="228"/>
                    <a:pt x="473" y="227"/>
                    <a:pt x="456" y="226"/>
                  </a:cubicBezTo>
                  <a:cubicBezTo>
                    <a:pt x="438" y="225"/>
                    <a:pt x="419" y="223"/>
                    <a:pt x="401" y="221"/>
                  </a:cubicBezTo>
                  <a:cubicBezTo>
                    <a:pt x="373" y="218"/>
                    <a:pt x="346" y="213"/>
                    <a:pt x="318" y="210"/>
                  </a:cubicBezTo>
                  <a:cubicBezTo>
                    <a:pt x="288" y="206"/>
                    <a:pt x="259" y="206"/>
                    <a:pt x="229" y="204"/>
                  </a:cubicBezTo>
                  <a:cubicBezTo>
                    <a:pt x="193" y="201"/>
                    <a:pt x="157" y="198"/>
                    <a:pt x="121" y="194"/>
                  </a:cubicBezTo>
                  <a:cubicBezTo>
                    <a:pt x="106" y="192"/>
                    <a:pt x="91" y="191"/>
                    <a:pt x="77" y="186"/>
                  </a:cubicBezTo>
                  <a:cubicBezTo>
                    <a:pt x="69" y="184"/>
                    <a:pt x="64" y="175"/>
                    <a:pt x="59" y="169"/>
                  </a:cubicBezTo>
                  <a:cubicBezTo>
                    <a:pt x="45" y="154"/>
                    <a:pt x="31" y="138"/>
                    <a:pt x="21" y="121"/>
                  </a:cubicBezTo>
                  <a:cubicBezTo>
                    <a:pt x="13" y="108"/>
                    <a:pt x="0" y="88"/>
                    <a:pt x="11" y="74"/>
                  </a:cubicBezTo>
                  <a:cubicBezTo>
                    <a:pt x="31" y="51"/>
                    <a:pt x="58" y="36"/>
                    <a:pt x="81" y="16"/>
                  </a:cubicBezTo>
                  <a:cubicBezTo>
                    <a:pt x="99" y="0"/>
                    <a:pt x="142" y="9"/>
                    <a:pt x="166" y="10"/>
                  </a:cubicBezTo>
                  <a:cubicBezTo>
                    <a:pt x="195" y="12"/>
                    <a:pt x="223" y="13"/>
                    <a:pt x="252" y="15"/>
                  </a:cubicBezTo>
                  <a:cubicBezTo>
                    <a:pt x="287" y="17"/>
                    <a:pt x="321" y="21"/>
                    <a:pt x="356" y="24"/>
                  </a:cubicBezTo>
                  <a:cubicBezTo>
                    <a:pt x="359" y="24"/>
                    <a:pt x="356" y="24"/>
                    <a:pt x="355" y="23"/>
                  </a:cubicBezTo>
                  <a:cubicBezTo>
                    <a:pt x="299" y="18"/>
                    <a:pt x="244" y="13"/>
                    <a:pt x="188" y="11"/>
                  </a:cubicBezTo>
                  <a:cubicBezTo>
                    <a:pt x="155" y="9"/>
                    <a:pt x="115" y="1"/>
                    <a:pt x="83" y="11"/>
                  </a:cubicBezTo>
                  <a:cubicBezTo>
                    <a:pt x="74" y="14"/>
                    <a:pt x="65" y="24"/>
                    <a:pt x="58" y="30"/>
                  </a:cubicBezTo>
                  <a:cubicBezTo>
                    <a:pt x="43" y="41"/>
                    <a:pt x="29" y="52"/>
                    <a:pt x="16" y="64"/>
                  </a:cubicBezTo>
                  <a:cubicBezTo>
                    <a:pt x="4" y="75"/>
                    <a:pt x="0" y="79"/>
                    <a:pt x="4" y="95"/>
                  </a:cubicBezTo>
                  <a:cubicBezTo>
                    <a:pt x="11" y="117"/>
                    <a:pt x="25" y="136"/>
                    <a:pt x="40" y="153"/>
                  </a:cubicBezTo>
                  <a:cubicBezTo>
                    <a:pt x="52" y="167"/>
                    <a:pt x="61" y="184"/>
                    <a:pt x="79" y="188"/>
                  </a:cubicBezTo>
                  <a:cubicBezTo>
                    <a:pt x="133" y="201"/>
                    <a:pt x="192" y="202"/>
                    <a:pt x="247" y="206"/>
                  </a:cubicBezTo>
                  <a:cubicBezTo>
                    <a:pt x="299" y="209"/>
                    <a:pt x="350" y="216"/>
                    <a:pt x="401" y="222"/>
                  </a:cubicBezTo>
                  <a:cubicBezTo>
                    <a:pt x="426" y="225"/>
                    <a:pt x="452" y="227"/>
                    <a:pt x="477" y="227"/>
                  </a:cubicBezTo>
                  <a:cubicBezTo>
                    <a:pt x="499" y="227"/>
                    <a:pt x="510" y="211"/>
                    <a:pt x="519" y="192"/>
                  </a:cubicBezTo>
                  <a:cubicBezTo>
                    <a:pt x="524" y="180"/>
                    <a:pt x="518" y="165"/>
                    <a:pt x="518" y="152"/>
                  </a:cubicBezTo>
                  <a:cubicBezTo>
                    <a:pt x="517" y="136"/>
                    <a:pt x="518" y="119"/>
                    <a:pt x="518" y="102"/>
                  </a:cubicBezTo>
                  <a:cubicBezTo>
                    <a:pt x="517" y="87"/>
                    <a:pt x="516" y="73"/>
                    <a:pt x="509" y="60"/>
                  </a:cubicBezTo>
                  <a:cubicBezTo>
                    <a:pt x="505" y="52"/>
                    <a:pt x="500" y="42"/>
                    <a:pt x="491" y="39"/>
                  </a:cubicBezTo>
                  <a:cubicBezTo>
                    <a:pt x="448" y="24"/>
                    <a:pt x="400" y="28"/>
                    <a:pt x="355" y="23"/>
                  </a:cubicBezTo>
                  <a:cubicBezTo>
                    <a:pt x="351" y="23"/>
                    <a:pt x="354" y="24"/>
                    <a:pt x="356" y="24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8" name="PA_库_文本框 207"/>
          <p:cNvSpPr txBox="1"/>
          <p:nvPr>
            <p:custDataLst>
              <p:tags r:id="rId2"/>
            </p:custDataLst>
          </p:nvPr>
        </p:nvSpPr>
        <p:spPr>
          <a:xfrm>
            <a:off x="3558276" y="1447106"/>
            <a:ext cx="1351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方正静蕾简体" panose="02000000000000000000" pitchFamily="2" charset="-122"/>
              </a:rPr>
              <a:t>TIÊU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方正静蕾简体" panose="02000000000000000000" pitchFamily="2" charset="-122"/>
            </a:endParaRPr>
          </a:p>
        </p:txBody>
      </p:sp>
      <p:sp>
        <p:nvSpPr>
          <p:cNvPr id="209" name="PA_库_文本框 208"/>
          <p:cNvSpPr txBox="1"/>
          <p:nvPr>
            <p:custDataLst>
              <p:tags r:id="rId3"/>
            </p:custDataLst>
          </p:nvPr>
        </p:nvSpPr>
        <p:spPr>
          <a:xfrm>
            <a:off x="3498294" y="419240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方正静蕾简体" panose="02000000000000000000" pitchFamily="2" charset="-122"/>
              </a:rPr>
              <a:t>MỤC</a:t>
            </a:r>
            <a:endParaRPr lang="zh-CN" altLang="en-US" sz="4000" b="1" dirty="0">
              <a:latin typeface="Arial" panose="020B0604020202020204" pitchFamily="34" charset="0"/>
              <a:ea typeface="方正静蕾简体" panose="02000000000000000000" pitchFamily="2" charset="-122"/>
            </a:endParaRPr>
          </a:p>
        </p:txBody>
      </p:sp>
      <p:pic>
        <p:nvPicPr>
          <p:cNvPr id="1168" name="PA_库_图片 116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121823" y="1613690"/>
            <a:ext cx="5942358" cy="2045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1" name="PA_库_文本框 210"/>
          <p:cNvSpPr txBox="1"/>
          <p:nvPr>
            <p:custDataLst>
              <p:tags r:id="rId5"/>
            </p:custDataLst>
          </p:nvPr>
        </p:nvSpPr>
        <p:spPr>
          <a:xfrm>
            <a:off x="6191272" y="1955058"/>
            <a:ext cx="5760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- Biết: Hệ thống hóa kiến thức về câu chia theo mục đích nói thông qua sơ đồ tư duy; nhận ra các kiểu câu chia theo mục đích nói theo dấu hiệu của mỗi kiểu câu đó.</a:t>
            </a:r>
            <a:endParaRPr lang="en-US" sz="2000" dirty="0"/>
          </a:p>
        </p:txBody>
      </p:sp>
      <p:pic>
        <p:nvPicPr>
          <p:cNvPr id="212" name="PA_库_图片 2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91989" y="4195620"/>
            <a:ext cx="5942358" cy="1993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3" name="PA_库_文本框 212"/>
          <p:cNvSpPr txBox="1"/>
          <p:nvPr>
            <p:custDataLst>
              <p:tags r:id="rId7"/>
            </p:custDataLst>
          </p:nvPr>
        </p:nvSpPr>
        <p:spPr>
          <a:xfrm>
            <a:off x="6326310" y="4592213"/>
            <a:ext cx="5473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- Làm được: Có khả năng phân loại các kiếu câu kể và xác định được thành phần trạng ngữ, chủ ngữ, vị ngữ của câu.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78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utoUpdateAnimBg="0"/>
      <p:bldP spid="209" grpId="0" autoUpdateAnimBg="0"/>
      <p:bldP spid="211" grpId="0" autoUpdateAnimBg="0"/>
      <p:bldP spid="2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826168" y="1176395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库_任意多边形 7"/>
          <p:cNvSpPr/>
          <p:nvPr>
            <p:custDataLst>
              <p:tags r:id="rId2"/>
            </p:custDataLst>
          </p:nvPr>
        </p:nvSpPr>
        <p:spPr>
          <a:xfrm>
            <a:off x="5265520" y="29512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A_库_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42" y="757988"/>
            <a:ext cx="4487779" cy="4487779"/>
          </a:xfrm>
          <a:prstGeom prst="rect">
            <a:avLst/>
          </a:prstGeom>
        </p:spPr>
      </p:pic>
      <p:sp>
        <p:nvSpPr>
          <p:cNvPr id="10" name="PA_库_文本框 5">
            <a:extLst>
              <a:ext uri="{FF2B5EF4-FFF2-40B4-BE49-F238E27FC236}">
                <a16:creationId xmlns:a16="http://schemas.microsoft.com/office/drawing/2014/main" id="{8295A283-2F71-40C4-BC29-099418943EF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823920" y="2655688"/>
            <a:ext cx="3829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Luyện</a:t>
            </a:r>
            <a:r>
              <a:rPr lang="en-US" altLang="zh-CN" sz="7200" b="1" dirty="0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tập</a:t>
            </a:r>
            <a:endParaRPr lang="zh-CN" altLang="en-US" sz="4400" b="1" dirty="0">
              <a:solidFill>
                <a:srgbClr val="C00000"/>
              </a:solidFill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15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1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2123">
            <a:extLst>
              <a:ext uri="{FF2B5EF4-FFF2-40B4-BE49-F238E27FC236}">
                <a16:creationId xmlns:a16="http://schemas.microsoft.com/office/drawing/2014/main" id="{F92A5D2B-241F-4771-BD30-93F123F8B0D3}"/>
              </a:ext>
            </a:extLst>
          </p:cNvPr>
          <p:cNvGrpSpPr/>
          <p:nvPr/>
        </p:nvGrpSpPr>
        <p:grpSpPr>
          <a:xfrm>
            <a:off x="272663" y="-473562"/>
            <a:ext cx="11843979" cy="6377829"/>
            <a:chOff x="-7938" y="-109538"/>
            <a:chExt cx="11843979" cy="6377829"/>
          </a:xfrm>
        </p:grpSpPr>
        <p:pic>
          <p:nvPicPr>
            <p:cNvPr id="133" name="图片 2122">
              <a:extLst>
                <a:ext uri="{FF2B5EF4-FFF2-40B4-BE49-F238E27FC236}">
                  <a16:creationId xmlns:a16="http://schemas.microsoft.com/office/drawing/2014/main" id="{F497FDE9-7860-49B1-92B0-EF364644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34" name="图片 147">
              <a:extLst>
                <a:ext uri="{FF2B5EF4-FFF2-40B4-BE49-F238E27FC236}">
                  <a16:creationId xmlns:a16="http://schemas.microsoft.com/office/drawing/2014/main" id="{1B562FC0-5EDB-4F32-9A6B-86F602D50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135" name="Oval 103">
              <a:extLst>
                <a:ext uri="{FF2B5EF4-FFF2-40B4-BE49-F238E27FC236}">
                  <a16:creationId xmlns:a16="http://schemas.microsoft.com/office/drawing/2014/main" id="{94D38975-5D5B-4A7F-B8A0-BDC2B59CA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Oval 104">
              <a:extLst>
                <a:ext uri="{FF2B5EF4-FFF2-40B4-BE49-F238E27FC236}">
                  <a16:creationId xmlns:a16="http://schemas.microsoft.com/office/drawing/2014/main" id="{4BA533C1-5AB8-41CA-975C-DD90E89F6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05">
              <a:extLst>
                <a:ext uri="{FF2B5EF4-FFF2-40B4-BE49-F238E27FC236}">
                  <a16:creationId xmlns:a16="http://schemas.microsoft.com/office/drawing/2014/main" id="{9D9B13CE-EB00-4B07-A528-43EF03976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06">
              <a:extLst>
                <a:ext uri="{FF2B5EF4-FFF2-40B4-BE49-F238E27FC236}">
                  <a16:creationId xmlns:a16="http://schemas.microsoft.com/office/drawing/2014/main" id="{6CAA9703-A893-474D-8CAF-093EFC26E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07">
              <a:extLst>
                <a:ext uri="{FF2B5EF4-FFF2-40B4-BE49-F238E27FC236}">
                  <a16:creationId xmlns:a16="http://schemas.microsoft.com/office/drawing/2014/main" id="{FE721B9B-3CBC-4E69-AE23-D7DCD21E0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08">
              <a:extLst>
                <a:ext uri="{FF2B5EF4-FFF2-40B4-BE49-F238E27FC236}">
                  <a16:creationId xmlns:a16="http://schemas.microsoft.com/office/drawing/2014/main" id="{858A83D2-3CB3-43AC-963D-6B6299619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Oval 109">
              <a:extLst>
                <a:ext uri="{FF2B5EF4-FFF2-40B4-BE49-F238E27FC236}">
                  <a16:creationId xmlns:a16="http://schemas.microsoft.com/office/drawing/2014/main" id="{BE5F017C-0DEA-4764-BA6A-9CBB11C98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Oval 110">
              <a:extLst>
                <a:ext uri="{FF2B5EF4-FFF2-40B4-BE49-F238E27FC236}">
                  <a16:creationId xmlns:a16="http://schemas.microsoft.com/office/drawing/2014/main" id="{27158C1B-9F44-4CF4-AB89-570DDC91A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11">
              <a:extLst>
                <a:ext uri="{FF2B5EF4-FFF2-40B4-BE49-F238E27FC236}">
                  <a16:creationId xmlns:a16="http://schemas.microsoft.com/office/drawing/2014/main" id="{52A5735E-CF44-4234-AC55-725B0B5E9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Oval 112">
              <a:extLst>
                <a:ext uri="{FF2B5EF4-FFF2-40B4-BE49-F238E27FC236}">
                  <a16:creationId xmlns:a16="http://schemas.microsoft.com/office/drawing/2014/main" id="{F0082454-63D2-4B3D-9C0F-D3CB1A59D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Oval 113">
              <a:extLst>
                <a:ext uri="{FF2B5EF4-FFF2-40B4-BE49-F238E27FC236}">
                  <a16:creationId xmlns:a16="http://schemas.microsoft.com/office/drawing/2014/main" id="{B82C72AA-3B3A-477F-9331-9BC3F63DC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14">
              <a:extLst>
                <a:ext uri="{FF2B5EF4-FFF2-40B4-BE49-F238E27FC236}">
                  <a16:creationId xmlns:a16="http://schemas.microsoft.com/office/drawing/2014/main" id="{F3953E9F-CA80-49CF-AFBE-10498C98F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15">
              <a:extLst>
                <a:ext uri="{FF2B5EF4-FFF2-40B4-BE49-F238E27FC236}">
                  <a16:creationId xmlns:a16="http://schemas.microsoft.com/office/drawing/2014/main" id="{2427E6F4-BDEE-48CA-BCA2-67E26D06F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16">
              <a:extLst>
                <a:ext uri="{FF2B5EF4-FFF2-40B4-BE49-F238E27FC236}">
                  <a16:creationId xmlns:a16="http://schemas.microsoft.com/office/drawing/2014/main" id="{6B7530A8-5A22-416F-9246-8D73B6BA3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17">
              <a:extLst>
                <a:ext uri="{FF2B5EF4-FFF2-40B4-BE49-F238E27FC236}">
                  <a16:creationId xmlns:a16="http://schemas.microsoft.com/office/drawing/2014/main" id="{0F1F41DA-EF02-4A52-B9BA-F37D9A001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Oval 121">
              <a:extLst>
                <a:ext uri="{FF2B5EF4-FFF2-40B4-BE49-F238E27FC236}">
                  <a16:creationId xmlns:a16="http://schemas.microsoft.com/office/drawing/2014/main" id="{28C3A62A-C7F4-445E-81D5-F1A127CDA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Oval 122">
              <a:extLst>
                <a:ext uri="{FF2B5EF4-FFF2-40B4-BE49-F238E27FC236}">
                  <a16:creationId xmlns:a16="http://schemas.microsoft.com/office/drawing/2014/main" id="{0BEE2F50-196C-441A-8D21-87AD4111C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23">
              <a:extLst>
                <a:ext uri="{FF2B5EF4-FFF2-40B4-BE49-F238E27FC236}">
                  <a16:creationId xmlns:a16="http://schemas.microsoft.com/office/drawing/2014/main" id="{6F08E370-33D8-4DDB-8A46-C73BCECC3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24">
              <a:extLst>
                <a:ext uri="{FF2B5EF4-FFF2-40B4-BE49-F238E27FC236}">
                  <a16:creationId xmlns:a16="http://schemas.microsoft.com/office/drawing/2014/main" id="{FB1F8F4E-06E8-4141-A8D8-8AD1F979A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25">
              <a:extLst>
                <a:ext uri="{FF2B5EF4-FFF2-40B4-BE49-F238E27FC236}">
                  <a16:creationId xmlns:a16="http://schemas.microsoft.com/office/drawing/2014/main" id="{CB8D391D-36BD-4385-BB87-A66468AA7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26">
              <a:extLst>
                <a:ext uri="{FF2B5EF4-FFF2-40B4-BE49-F238E27FC236}">
                  <a16:creationId xmlns:a16="http://schemas.microsoft.com/office/drawing/2014/main" id="{B623C46B-45B7-403D-AF66-AF4CD7072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57" name="组合 2117">
              <a:extLst>
                <a:ext uri="{FF2B5EF4-FFF2-40B4-BE49-F238E27FC236}">
                  <a16:creationId xmlns:a16="http://schemas.microsoft.com/office/drawing/2014/main" id="{F8A1AC6A-2CCC-4CE9-A301-DED58D10A70B}"/>
                </a:ext>
              </a:extLst>
            </p:cNvPr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159" name="Freeform 75">
                <a:extLst>
                  <a:ext uri="{FF2B5EF4-FFF2-40B4-BE49-F238E27FC236}">
                    <a16:creationId xmlns:a16="http://schemas.microsoft.com/office/drawing/2014/main" id="{E881039C-C472-407F-A7ED-CF3CF4119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76">
                <a:extLst>
                  <a:ext uri="{FF2B5EF4-FFF2-40B4-BE49-F238E27FC236}">
                    <a16:creationId xmlns:a16="http://schemas.microsoft.com/office/drawing/2014/main" id="{7D9F2A34-E2A6-47C7-937E-DD05DF7FF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77">
                <a:extLst>
                  <a:ext uri="{FF2B5EF4-FFF2-40B4-BE49-F238E27FC236}">
                    <a16:creationId xmlns:a16="http://schemas.microsoft.com/office/drawing/2014/main" id="{F072A51E-FD81-4E16-94FD-26C764558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Freeform 78">
                <a:extLst>
                  <a:ext uri="{FF2B5EF4-FFF2-40B4-BE49-F238E27FC236}">
                    <a16:creationId xmlns:a16="http://schemas.microsoft.com/office/drawing/2014/main" id="{1FA00DDE-3AB5-4CD7-80A9-28A26F2F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Freeform 79">
                <a:extLst>
                  <a:ext uri="{FF2B5EF4-FFF2-40B4-BE49-F238E27FC236}">
                    <a16:creationId xmlns:a16="http://schemas.microsoft.com/office/drawing/2014/main" id="{2D3114E9-7A4A-4C0C-9CDD-7A265EF30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80">
                <a:extLst>
                  <a:ext uri="{FF2B5EF4-FFF2-40B4-BE49-F238E27FC236}">
                    <a16:creationId xmlns:a16="http://schemas.microsoft.com/office/drawing/2014/main" id="{FBDC74AA-2682-43BF-831A-DE336C05B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81">
                <a:extLst>
                  <a:ext uri="{FF2B5EF4-FFF2-40B4-BE49-F238E27FC236}">
                    <a16:creationId xmlns:a16="http://schemas.microsoft.com/office/drawing/2014/main" id="{FE28D660-C164-4973-B8EC-8CE4ECAA0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82">
                <a:extLst>
                  <a:ext uri="{FF2B5EF4-FFF2-40B4-BE49-F238E27FC236}">
                    <a16:creationId xmlns:a16="http://schemas.microsoft.com/office/drawing/2014/main" id="{EC5F5F55-4BBC-409B-85E7-19F36910A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83">
                <a:extLst>
                  <a:ext uri="{FF2B5EF4-FFF2-40B4-BE49-F238E27FC236}">
                    <a16:creationId xmlns:a16="http://schemas.microsoft.com/office/drawing/2014/main" id="{4D49862A-2B05-4E0D-B916-549BC45DC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84">
                <a:extLst>
                  <a:ext uri="{FF2B5EF4-FFF2-40B4-BE49-F238E27FC236}">
                    <a16:creationId xmlns:a16="http://schemas.microsoft.com/office/drawing/2014/main" id="{BECAFF6A-52A2-4BF7-922E-48F8CD2C7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85">
                <a:extLst>
                  <a:ext uri="{FF2B5EF4-FFF2-40B4-BE49-F238E27FC236}">
                    <a16:creationId xmlns:a16="http://schemas.microsoft.com/office/drawing/2014/main" id="{40102A0B-5AD2-4518-AC39-E5B50A585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86">
                <a:extLst>
                  <a:ext uri="{FF2B5EF4-FFF2-40B4-BE49-F238E27FC236}">
                    <a16:creationId xmlns:a16="http://schemas.microsoft.com/office/drawing/2014/main" id="{F6CD2702-DD8D-4A20-9C31-2103ACD12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87">
                <a:extLst>
                  <a:ext uri="{FF2B5EF4-FFF2-40B4-BE49-F238E27FC236}">
                    <a16:creationId xmlns:a16="http://schemas.microsoft.com/office/drawing/2014/main" id="{1997EFCB-85D1-4317-9A34-8CCF507BD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Freeform 88">
                <a:extLst>
                  <a:ext uri="{FF2B5EF4-FFF2-40B4-BE49-F238E27FC236}">
                    <a16:creationId xmlns:a16="http://schemas.microsoft.com/office/drawing/2014/main" id="{F8D6E79E-29C5-44C4-A417-2C8D005DB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89">
                <a:extLst>
                  <a:ext uri="{FF2B5EF4-FFF2-40B4-BE49-F238E27FC236}">
                    <a16:creationId xmlns:a16="http://schemas.microsoft.com/office/drawing/2014/main" id="{0DCD2A92-DFB0-424B-8522-528DB02D6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90">
                <a:extLst>
                  <a:ext uri="{FF2B5EF4-FFF2-40B4-BE49-F238E27FC236}">
                    <a16:creationId xmlns:a16="http://schemas.microsoft.com/office/drawing/2014/main" id="{29B9149B-E6A2-4ADD-A67D-BC676DEB8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91">
                <a:extLst>
                  <a:ext uri="{FF2B5EF4-FFF2-40B4-BE49-F238E27FC236}">
                    <a16:creationId xmlns:a16="http://schemas.microsoft.com/office/drawing/2014/main" id="{8755CCA4-866F-4088-9FB9-916753A73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92">
                <a:extLst>
                  <a:ext uri="{FF2B5EF4-FFF2-40B4-BE49-F238E27FC236}">
                    <a16:creationId xmlns:a16="http://schemas.microsoft.com/office/drawing/2014/main" id="{AD1F940E-DDC2-4A11-8672-8ED97175F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93">
                <a:extLst>
                  <a:ext uri="{FF2B5EF4-FFF2-40B4-BE49-F238E27FC236}">
                    <a16:creationId xmlns:a16="http://schemas.microsoft.com/office/drawing/2014/main" id="{653512A7-E98B-4A44-9BE7-08C663B56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94">
                <a:extLst>
                  <a:ext uri="{FF2B5EF4-FFF2-40B4-BE49-F238E27FC236}">
                    <a16:creationId xmlns:a16="http://schemas.microsoft.com/office/drawing/2014/main" id="{46F6FFB1-23A6-4FED-964F-6873BAB02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95">
                <a:extLst>
                  <a:ext uri="{FF2B5EF4-FFF2-40B4-BE49-F238E27FC236}">
                    <a16:creationId xmlns:a16="http://schemas.microsoft.com/office/drawing/2014/main" id="{53DE28D0-D7B5-4B6C-8329-79426454E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96">
                <a:extLst>
                  <a:ext uri="{FF2B5EF4-FFF2-40B4-BE49-F238E27FC236}">
                    <a16:creationId xmlns:a16="http://schemas.microsoft.com/office/drawing/2014/main" id="{DBD35167-4D12-4E88-9E0C-E30100752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97">
                <a:extLst>
                  <a:ext uri="{FF2B5EF4-FFF2-40B4-BE49-F238E27FC236}">
                    <a16:creationId xmlns:a16="http://schemas.microsoft.com/office/drawing/2014/main" id="{81AC05F6-3111-4FD7-9BE7-34C2877EE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98">
                <a:extLst>
                  <a:ext uri="{FF2B5EF4-FFF2-40B4-BE49-F238E27FC236}">
                    <a16:creationId xmlns:a16="http://schemas.microsoft.com/office/drawing/2014/main" id="{4028EFDE-E0C5-4B8B-8850-C344CC1D5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99">
                <a:extLst>
                  <a:ext uri="{FF2B5EF4-FFF2-40B4-BE49-F238E27FC236}">
                    <a16:creationId xmlns:a16="http://schemas.microsoft.com/office/drawing/2014/main" id="{F1F65277-B1F2-47C7-9BDA-41255C64D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Freeform 100">
                <a:extLst>
                  <a:ext uri="{FF2B5EF4-FFF2-40B4-BE49-F238E27FC236}">
                    <a16:creationId xmlns:a16="http://schemas.microsoft.com/office/drawing/2014/main" id="{0959C7AE-63DC-4141-BFA6-403C7DF42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101">
                <a:extLst>
                  <a:ext uri="{FF2B5EF4-FFF2-40B4-BE49-F238E27FC236}">
                    <a16:creationId xmlns:a16="http://schemas.microsoft.com/office/drawing/2014/main" id="{98E1D666-716D-4722-95FE-9B8E77B3C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Oval 127">
                <a:extLst>
                  <a:ext uri="{FF2B5EF4-FFF2-40B4-BE49-F238E27FC236}">
                    <a16:creationId xmlns:a16="http://schemas.microsoft.com/office/drawing/2014/main" id="{A0DADA16-34CE-4C94-918B-ACE9AAEE6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Oval 128">
                <a:extLst>
                  <a:ext uri="{FF2B5EF4-FFF2-40B4-BE49-F238E27FC236}">
                    <a16:creationId xmlns:a16="http://schemas.microsoft.com/office/drawing/2014/main" id="{72637EE5-33B0-4B33-8260-CCE0F66C9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129">
                <a:extLst>
                  <a:ext uri="{FF2B5EF4-FFF2-40B4-BE49-F238E27FC236}">
                    <a16:creationId xmlns:a16="http://schemas.microsoft.com/office/drawing/2014/main" id="{DFA1D556-36FB-45DA-96CB-6C2A72A8C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158" name="图片 2121">
              <a:extLst>
                <a:ext uri="{FF2B5EF4-FFF2-40B4-BE49-F238E27FC236}">
                  <a16:creationId xmlns:a16="http://schemas.microsoft.com/office/drawing/2014/main" id="{99DA5AFA-6879-4280-8878-CF62751B6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0237" y="4855821"/>
            <a:ext cx="3106737" cy="2071158"/>
          </a:xfrm>
          <a:prstGeom prst="rect">
            <a:avLst/>
          </a:prstGeom>
        </p:spPr>
      </p:pic>
      <p:sp>
        <p:nvSpPr>
          <p:cNvPr id="116" name="Speech Bubble: Oval 115">
            <a:extLst>
              <a:ext uri="{FF2B5EF4-FFF2-40B4-BE49-F238E27FC236}">
                <a16:creationId xmlns:a16="http://schemas.microsoft.com/office/drawing/2014/main" id="{80E4DF4C-0DF0-4BCC-9FEA-DE0245767ED4}"/>
              </a:ext>
            </a:extLst>
          </p:cNvPr>
          <p:cNvSpPr/>
          <p:nvPr/>
        </p:nvSpPr>
        <p:spPr>
          <a:xfrm>
            <a:off x="15133" y="2788765"/>
            <a:ext cx="2699803" cy="187382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8432533-2DA2-4972-B43E-EBCA011D8BF1}"/>
              </a:ext>
            </a:extLst>
          </p:cNvPr>
          <p:cNvSpPr txBox="1"/>
          <p:nvPr/>
        </p:nvSpPr>
        <p:spPr>
          <a:xfrm>
            <a:off x="148224" y="3269964"/>
            <a:ext cx="2782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  <p:sp>
        <p:nvSpPr>
          <p:cNvPr id="131" name="Text Box 2">
            <a:extLst>
              <a:ext uri="{FF2B5EF4-FFF2-40B4-BE49-F238E27FC236}">
                <a16:creationId xmlns:a16="http://schemas.microsoft.com/office/drawing/2014/main" id="{E6A20CCA-076E-4B2E-853F-320C279E8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499" y="815380"/>
            <a:ext cx="9228855" cy="38472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0"/>
              </a:spcBef>
              <a:buFont typeface="Wingdings" pitchFamily="2" charset="2"/>
              <a:buChar char="v"/>
              <a:defRPr/>
            </a:pPr>
            <a:r>
              <a:rPr lang="en-US" sz="22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2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mẩu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phàn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96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75" name="Text Box 3">
            <a:extLst>
              <a:ext uri="{FF2B5EF4-FFF2-40B4-BE49-F238E27FC236}">
                <a16:creationId xmlns:a16="http://schemas.microsoft.com/office/drawing/2014/main" id="{A408174A-AE46-475B-BA62-64D4EDE41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1801813"/>
            <a:ext cx="8610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mẩu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altLang="en-US" sz="24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altLang="en-US" sz="2800" b="1" dirty="0">
              <a:solidFill>
                <a:srgbClr val="697DA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03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2912" y="4786842"/>
            <a:ext cx="3106737" cy="2071158"/>
          </a:xfrm>
          <a:prstGeom prst="rect">
            <a:avLst/>
          </a:prstGeom>
        </p:spPr>
      </p:pic>
      <p:graphicFrame>
        <p:nvGraphicFramePr>
          <p:cNvPr id="77" name="Group 3">
            <a:extLst>
              <a:ext uri="{FF2B5EF4-FFF2-40B4-BE49-F238E27FC236}">
                <a16:creationId xmlns:a16="http://schemas.microsoft.com/office/drawing/2014/main" id="{EC40EBEF-85BB-46B3-8DE9-23D67B9DE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147945"/>
              </p:ext>
            </p:extLst>
          </p:nvPr>
        </p:nvGraphicFramePr>
        <p:xfrm>
          <a:off x="2477729" y="462115"/>
          <a:ext cx="9373190" cy="502753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877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9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22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kiểu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câu</a:t>
                      </a: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9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8" name="Text Box 36">
            <a:extLst>
              <a:ext uri="{FF2B5EF4-FFF2-40B4-BE49-F238E27FC236}">
                <a16:creationId xmlns:a16="http://schemas.microsoft.com/office/drawing/2014/main" id="{D597D423-4DDF-40E9-AC13-C213E6D29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899" y="462115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 Box 37">
            <a:extLst>
              <a:ext uri="{FF2B5EF4-FFF2-40B4-BE49-F238E27FC236}">
                <a16:creationId xmlns:a16="http://schemas.microsoft.com/office/drawing/2014/main" id="{4E9FC1A6-37A2-43E6-9ED2-6C5FEDAAB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10" y="1498010"/>
            <a:ext cx="26717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en-US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 Box 38">
            <a:extLst>
              <a:ext uri="{FF2B5EF4-FFF2-40B4-BE49-F238E27FC236}">
                <a16:creationId xmlns:a16="http://schemas.microsoft.com/office/drawing/2014/main" id="{8A60C905-818E-4EE8-ACE4-FC4469008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573" y="2373459"/>
            <a:ext cx="26670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1" name="Text Box 39">
            <a:extLst>
              <a:ext uri="{FF2B5EF4-FFF2-40B4-BE49-F238E27FC236}">
                <a16:creationId xmlns:a16="http://schemas.microsoft.com/office/drawing/2014/main" id="{AF15CFB5-CC75-457E-B8FF-B72730A23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573" y="4624540"/>
            <a:ext cx="2667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endParaRPr lang="en-US" alt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 Box 40">
            <a:extLst>
              <a:ext uri="{FF2B5EF4-FFF2-40B4-BE49-F238E27FC236}">
                <a16:creationId xmlns:a16="http://schemas.microsoft.com/office/drawing/2014/main" id="{537348B7-4F8A-449E-A284-05278D0F5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10" y="3575376"/>
            <a:ext cx="2590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endParaRPr lang="en-US" alt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Text Box 41">
            <a:extLst>
              <a:ext uri="{FF2B5EF4-FFF2-40B4-BE49-F238E27FC236}">
                <a16:creationId xmlns:a16="http://schemas.microsoft.com/office/drawing/2014/main" id="{5EC238B6-1EDC-4D8B-B3A1-285220113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785" y="487189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 Box 42">
            <a:extLst>
              <a:ext uri="{FF2B5EF4-FFF2-40B4-BE49-F238E27FC236}">
                <a16:creationId xmlns:a16="http://schemas.microsoft.com/office/drawing/2014/main" id="{34933318-A072-42F3-83F8-3BDA9C94E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652" y="1511240"/>
            <a:ext cx="20574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 Box 43">
            <a:extLst>
              <a:ext uri="{FF2B5EF4-FFF2-40B4-BE49-F238E27FC236}">
                <a16:creationId xmlns:a16="http://schemas.microsoft.com/office/drawing/2014/main" id="{50759BCB-CFBA-49FD-B22F-F6A0107B8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6532" y="2395230"/>
            <a:ext cx="2084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en-US" altLang="en-US" sz="2000" b="1" dirty="0">
              <a:solidFill>
                <a:srgbClr val="0000C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 Box 44">
            <a:extLst>
              <a:ext uri="{FF2B5EF4-FFF2-40B4-BE49-F238E27FC236}">
                <a16:creationId xmlns:a16="http://schemas.microsoft.com/office/drawing/2014/main" id="{2376E79A-4B06-431F-95A8-B2CB02909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5865" y="4627562"/>
            <a:ext cx="20081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than,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en-US" alt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 Box 45">
            <a:extLst>
              <a:ext uri="{FF2B5EF4-FFF2-40B4-BE49-F238E27FC236}">
                <a16:creationId xmlns:a16="http://schemas.microsoft.com/office/drawing/2014/main" id="{6DFDF046-C370-4889-AA46-894D2E58C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652" y="3526306"/>
            <a:ext cx="2008188" cy="3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</a:t>
            </a:r>
          </a:p>
        </p:txBody>
      </p:sp>
      <p:sp>
        <p:nvSpPr>
          <p:cNvPr id="102" name="Text Box 46">
            <a:extLst>
              <a:ext uri="{FF2B5EF4-FFF2-40B4-BE49-F238E27FC236}">
                <a16:creationId xmlns:a16="http://schemas.microsoft.com/office/drawing/2014/main" id="{0C6982CB-7405-42A7-B105-1D3EA343F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587" y="462115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 Box 47">
            <a:extLst>
              <a:ext uri="{FF2B5EF4-FFF2-40B4-BE49-F238E27FC236}">
                <a16:creationId xmlns:a16="http://schemas.microsoft.com/office/drawing/2014/main" id="{282E0FEF-D14D-4E7E-8F98-BC893EC9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1474710"/>
            <a:ext cx="24336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Ai, </a:t>
            </a:r>
            <a:r>
              <a:rPr lang="en-US" alt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</a:t>
            </a:r>
          </a:p>
        </p:txBody>
      </p:sp>
      <p:sp>
        <p:nvSpPr>
          <p:cNvPr id="104" name="Text Box 48">
            <a:extLst>
              <a:ext uri="{FF2B5EF4-FFF2-40B4-BE49-F238E27FC236}">
                <a16:creationId xmlns:a16="http://schemas.microsoft.com/office/drawing/2014/main" id="{59432423-5137-46E4-BE1F-2DACF2C67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4624540"/>
            <a:ext cx="2357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</a:t>
            </a:r>
          </a:p>
        </p:txBody>
      </p:sp>
      <p:sp>
        <p:nvSpPr>
          <p:cNvPr id="105" name="Text Box 49">
            <a:extLst>
              <a:ext uri="{FF2B5EF4-FFF2-40B4-BE49-F238E27FC236}">
                <a16:creationId xmlns:a16="http://schemas.microsoft.com/office/drawing/2014/main" id="{DF835AB8-CD21-4728-8F63-69267C55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3484939"/>
            <a:ext cx="2357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altLang="en-US" sz="2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a, </a:t>
            </a:r>
            <a:r>
              <a:rPr lang="en-US" altLang="en-US" sz="20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2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altLang="en-US" sz="2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altLang="en-US" sz="2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chao,…</a:t>
            </a:r>
          </a:p>
        </p:txBody>
      </p:sp>
      <p:sp>
        <p:nvSpPr>
          <p:cNvPr id="106" name="Text Box 51">
            <a:extLst>
              <a:ext uri="{FF2B5EF4-FFF2-40B4-BE49-F238E27FC236}">
                <a16:creationId xmlns:a16="http://schemas.microsoft.com/office/drawing/2014/main" id="{26757831-CF6D-4489-BAD0-409CACE09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924" y="1522404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 Box 52">
            <a:extLst>
              <a:ext uri="{FF2B5EF4-FFF2-40B4-BE49-F238E27FC236}">
                <a16:creationId xmlns:a16="http://schemas.microsoft.com/office/drawing/2014/main" id="{DBE7D031-D239-4669-9768-72B98C70F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724" y="2484485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endParaRPr lang="en-US" altLang="en-US" sz="2000" b="1" dirty="0">
              <a:solidFill>
                <a:srgbClr val="0B19C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 Box 53">
            <a:extLst>
              <a:ext uri="{FF2B5EF4-FFF2-40B4-BE49-F238E27FC236}">
                <a16:creationId xmlns:a16="http://schemas.microsoft.com/office/drawing/2014/main" id="{F741A847-2607-48F5-B4E6-E524A3965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978" y="3554213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alt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Text Box 54">
            <a:extLst>
              <a:ext uri="{FF2B5EF4-FFF2-40B4-BE49-F238E27FC236}">
                <a16:creationId xmlns:a16="http://schemas.microsoft.com/office/drawing/2014/main" id="{CB46B510-179A-41F7-9D14-EB65EF581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924" y="4683176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khiến</a:t>
            </a:r>
          </a:p>
        </p:txBody>
      </p:sp>
      <p:sp>
        <p:nvSpPr>
          <p:cNvPr id="110" name="Speech Bubble: Oval 109">
            <a:extLst>
              <a:ext uri="{FF2B5EF4-FFF2-40B4-BE49-F238E27FC236}">
                <a16:creationId xmlns:a16="http://schemas.microsoft.com/office/drawing/2014/main" id="{118320F7-9689-456B-8346-B8AC5BB347BE}"/>
              </a:ext>
            </a:extLst>
          </p:cNvPr>
          <p:cNvSpPr/>
          <p:nvPr/>
        </p:nvSpPr>
        <p:spPr>
          <a:xfrm>
            <a:off x="15133" y="2723535"/>
            <a:ext cx="2699803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4BE0A8B-AA25-4D76-A48D-37DFFC1203F7}"/>
              </a:ext>
            </a:extLst>
          </p:cNvPr>
          <p:cNvSpPr txBox="1"/>
          <p:nvPr/>
        </p:nvSpPr>
        <p:spPr>
          <a:xfrm>
            <a:off x="99001" y="3154452"/>
            <a:ext cx="2471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hệ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thống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kiến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thức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nhé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71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4" grpId="0"/>
      <p:bldP spid="85" grpId="0"/>
      <p:bldP spid="86" grpId="0"/>
      <p:bldP spid="88" grpId="0"/>
      <p:bldP spid="103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7DBC84F-CFD1-4ACF-8606-8EB1674EF91B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恐龙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1366</Words>
  <Application>Microsoft Office PowerPoint</Application>
  <PresentationFormat>Widescreen</PresentationFormat>
  <Paragraphs>179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SVN-Ready</vt:lpstr>
      <vt:lpstr>SVN-Gidry</vt:lpstr>
      <vt:lpstr>Arial</vt:lpstr>
      <vt:lpstr>Wingdings</vt:lpstr>
      <vt:lpstr>Calibri</vt:lpstr>
      <vt:lpstr>Arial-Rounded</vt:lpstr>
      <vt:lpstr>Times New Roman</vt:lpstr>
      <vt:lpstr>SVN-Holidays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Giang</dc:creator>
  <cp:keywords/>
  <cp:lastModifiedBy>Nguyễn Ngọc Ánh</cp:lastModifiedBy>
  <cp:revision>169</cp:revision>
  <dcterms:created xsi:type="dcterms:W3CDTF">2018-02-08T10:13:46Z</dcterms:created>
  <dcterms:modified xsi:type="dcterms:W3CDTF">2021-12-30T00:51:15Z</dcterms:modified>
</cp:coreProperties>
</file>