
<file path=[Content_Types].xml><?xml version="1.0" encoding="utf-8"?>
<Types xmlns="http://schemas.openxmlformats.org/package/2006/content-types">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6"/>
  </p:notesMasterIdLst>
  <p:handoutMasterIdLst>
    <p:handoutMasterId r:id="rId27"/>
  </p:handoutMasterIdLst>
  <p:sldIdLst>
    <p:sldId id="256" r:id="rId4"/>
    <p:sldId id="273" r:id="rId5"/>
    <p:sldId id="264" r:id="rId6"/>
    <p:sldId id="298" r:id="rId7"/>
    <p:sldId id="261" r:id="rId8"/>
    <p:sldId id="362" r:id="rId9"/>
    <p:sldId id="265" r:id="rId10"/>
    <p:sldId id="277" r:id="rId11"/>
    <p:sldId id="278" r:id="rId12"/>
    <p:sldId id="274" r:id="rId13"/>
    <p:sldId id="395" r:id="rId14"/>
    <p:sldId id="396" r:id="rId15"/>
    <p:sldId id="279" r:id="rId16"/>
    <p:sldId id="390" r:id="rId17"/>
    <p:sldId id="391" r:id="rId18"/>
    <p:sldId id="393" r:id="rId19"/>
    <p:sldId id="394" r:id="rId20"/>
    <p:sldId id="291" r:id="rId21"/>
    <p:sldId id="290" r:id="rId22"/>
    <p:sldId id="397" r:id="rId23"/>
    <p:sldId id="294" r:id="rId24"/>
    <p:sldId id="272" r:id="rId25"/>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0D"/>
    <a:srgbClr val="0DD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17" autoAdjust="0"/>
    <p:restoredTop sz="94660"/>
  </p:normalViewPr>
  <p:slideViewPr>
    <p:cSldViewPr>
      <p:cViewPr>
        <p:scale>
          <a:sx n="60" d="100"/>
          <a:sy n="60" d="100"/>
        </p:scale>
        <p:origin x="316" y="436"/>
      </p:cViewPr>
      <p:guideLst>
        <p:guide orient="horz" pos="1801"/>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386FD-238C-4132-9B7D-3D679F0061DC}" type="doc">
      <dgm:prSet loTypeId="urn:diagrams.loki3.com/BracketList" loCatId="list" qsTypeId="urn:microsoft.com/office/officeart/2005/8/quickstyle/simple3" qsCatId="simple" csTypeId="urn:microsoft.com/office/officeart/2005/8/colors/accent1_2" csCatId="accent1" phldr="1"/>
      <dgm:spPr/>
      <dgm:t>
        <a:bodyPr/>
        <a:lstStyle/>
        <a:p>
          <a:endParaRPr lang="en-US"/>
        </a:p>
      </dgm:t>
    </dgm:pt>
    <dgm:pt modelId="{6C1D1DD5-0EC0-4DE6-9ED0-CF37867F18DD}">
      <dgm:prSet phldrT="[Text]"/>
      <dgm:spPr/>
      <dgm:t>
        <a:bodyPr/>
        <a:lstStyle/>
        <a:p>
          <a:pPr algn="ct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endParaRPr lang="en-US" dirty="0">
            <a:latin typeface="Times New Roman" panose="02020603050405020304" pitchFamily="18" charset="0"/>
            <a:cs typeface="Times New Roman" panose="02020603050405020304" pitchFamily="18" charset="0"/>
          </a:endParaRPr>
        </a:p>
      </dgm:t>
    </dgm:pt>
    <dgm:pt modelId="{85E1F9CE-BD7A-412F-8258-F9847787D67A}" type="parTrans" cxnId="{D1475C3C-9F87-4087-81E6-E5AF5D0EE948}">
      <dgm:prSet/>
      <dgm:spPr/>
      <dgm:t>
        <a:bodyPr/>
        <a:lstStyle/>
        <a:p>
          <a:endParaRPr lang="en-US">
            <a:latin typeface="Times New Roman" panose="02020603050405020304" pitchFamily="18" charset="0"/>
            <a:cs typeface="Times New Roman" panose="02020603050405020304" pitchFamily="18" charset="0"/>
          </a:endParaRPr>
        </a:p>
      </dgm:t>
    </dgm:pt>
    <dgm:pt modelId="{EB9CADCC-6702-4EB9-806B-9A1D216DDBC2}" type="sibTrans" cxnId="{D1475C3C-9F87-4087-81E6-E5AF5D0EE948}">
      <dgm:prSet/>
      <dgm:spPr/>
      <dgm:t>
        <a:bodyPr/>
        <a:lstStyle/>
        <a:p>
          <a:endParaRPr lang="en-US">
            <a:latin typeface="Times New Roman" panose="02020603050405020304" pitchFamily="18" charset="0"/>
            <a:cs typeface="Times New Roman" panose="02020603050405020304" pitchFamily="18" charset="0"/>
          </a:endParaRPr>
        </a:p>
      </dgm:t>
    </dgm:pt>
    <dgm:pt modelId="{BC73615B-86E9-4688-BA29-82CD113FA0B7}">
      <dgm:prSet phldrT="[Text]"/>
      <dgm:spPr/>
      <dgm:t>
        <a:bodyPr/>
        <a:lstStyle/>
        <a:p>
          <a:r>
            <a:rPr lang="en-US" dirty="0">
              <a:latin typeface="Times New Roman" panose="02020603050405020304" pitchFamily="18" charset="0"/>
              <a:cs typeface="Times New Roman" panose="02020603050405020304" pitchFamily="18" charset="0"/>
            </a:rPr>
            <a:t>Do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tôm</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rừng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a:t>
          </a:r>
        </a:p>
      </dgm:t>
    </dgm:pt>
    <dgm:pt modelId="{B3FF8F7D-A40E-4CDC-8F3A-855C2783EBCE}" type="parTrans" cxnId="{51C63037-22EA-49C9-9BBD-0FF4BD650D92}">
      <dgm:prSet/>
      <dgm:spPr/>
      <dgm:t>
        <a:bodyPr/>
        <a:lstStyle/>
        <a:p>
          <a:endParaRPr lang="en-US">
            <a:latin typeface="Times New Roman" panose="02020603050405020304" pitchFamily="18" charset="0"/>
            <a:cs typeface="Times New Roman" panose="02020603050405020304" pitchFamily="18" charset="0"/>
          </a:endParaRPr>
        </a:p>
      </dgm:t>
    </dgm:pt>
    <dgm:pt modelId="{6F3092F3-4F10-448B-9F28-70B804088FA2}" type="sibTrans" cxnId="{51C63037-22EA-49C9-9BBD-0FF4BD650D92}">
      <dgm:prSet/>
      <dgm:spPr/>
      <dgm:t>
        <a:bodyPr/>
        <a:lstStyle/>
        <a:p>
          <a:endParaRPr lang="en-US">
            <a:latin typeface="Times New Roman" panose="02020603050405020304" pitchFamily="18" charset="0"/>
            <a:cs typeface="Times New Roman" panose="02020603050405020304" pitchFamily="18" charset="0"/>
          </a:endParaRPr>
        </a:p>
      </dgm:t>
    </dgm:pt>
    <dgm:pt modelId="{879D3B43-BD9B-462E-B01A-97C079775F09}">
      <dgm:prSet phldrT="[Text]"/>
      <dgm:spPr/>
      <dgm:t>
        <a:bodyPr/>
        <a:lstStyle/>
        <a:p>
          <a:pPr algn="ct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endParaRPr lang="en-US" dirty="0">
            <a:latin typeface="Times New Roman" panose="02020603050405020304" pitchFamily="18" charset="0"/>
            <a:cs typeface="Times New Roman" panose="02020603050405020304" pitchFamily="18" charset="0"/>
          </a:endParaRPr>
        </a:p>
      </dgm:t>
    </dgm:pt>
    <dgm:pt modelId="{692D1405-AE5A-45A6-9568-3634B18447D3}" type="parTrans" cxnId="{CB43052E-6774-4577-A677-A3064233D7EF}">
      <dgm:prSet/>
      <dgm:spPr/>
      <dgm:t>
        <a:bodyPr/>
        <a:lstStyle/>
        <a:p>
          <a:endParaRPr lang="en-US">
            <a:latin typeface="Times New Roman" panose="02020603050405020304" pitchFamily="18" charset="0"/>
            <a:cs typeface="Times New Roman" panose="02020603050405020304" pitchFamily="18" charset="0"/>
          </a:endParaRPr>
        </a:p>
      </dgm:t>
    </dgm:pt>
    <dgm:pt modelId="{9AC05206-7C8B-4399-940D-D1BCB9ED57BD}" type="sibTrans" cxnId="{CB43052E-6774-4577-A677-A3064233D7EF}">
      <dgm:prSet/>
      <dgm:spPr/>
      <dgm:t>
        <a:bodyPr/>
        <a:lstStyle/>
        <a:p>
          <a:endParaRPr lang="en-US">
            <a:latin typeface="Times New Roman" panose="02020603050405020304" pitchFamily="18" charset="0"/>
            <a:cs typeface="Times New Roman" panose="02020603050405020304" pitchFamily="18" charset="0"/>
          </a:endParaRPr>
        </a:p>
      </dgm:t>
    </dgm:pt>
    <dgm:pt modelId="{5C1981F6-4801-4F54-A620-D0958EBABC21}">
      <dgm:prSet phldrT="[Text]"/>
      <dgm:spPr/>
      <dgm:t>
        <a:bodyPr/>
        <a:lstStyle/>
        <a:p>
          <a:r>
            <a:rPr lang="en-US" dirty="0" err="1">
              <a:latin typeface="Times New Roman" panose="02020603050405020304" pitchFamily="18" charset="0"/>
              <a:cs typeface="Times New Roman" panose="02020603050405020304" pitchFamily="18" charset="0"/>
            </a:rPr>
            <a:t>Lá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chắn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endParaRPr lang="en-US" dirty="0">
            <a:latin typeface="Times New Roman" panose="02020603050405020304" pitchFamily="18" charset="0"/>
            <a:cs typeface="Times New Roman" panose="02020603050405020304" pitchFamily="18" charset="0"/>
          </a:endParaRPr>
        </a:p>
      </dgm:t>
    </dgm:pt>
    <dgm:pt modelId="{28CAC1D7-D334-4943-B4A9-673BB0BC5267}" type="parTrans" cxnId="{C6DA4EBC-EE03-457C-8378-43E0E005EEEA}">
      <dgm:prSet/>
      <dgm:spPr/>
      <dgm:t>
        <a:bodyPr/>
        <a:lstStyle/>
        <a:p>
          <a:endParaRPr lang="en-US">
            <a:latin typeface="Times New Roman" panose="02020603050405020304" pitchFamily="18" charset="0"/>
            <a:cs typeface="Times New Roman" panose="02020603050405020304" pitchFamily="18" charset="0"/>
          </a:endParaRPr>
        </a:p>
      </dgm:t>
    </dgm:pt>
    <dgm:pt modelId="{E7075023-D668-4F19-9EF9-5DE033848367}" type="sibTrans" cxnId="{C6DA4EBC-EE03-457C-8378-43E0E005EEEA}">
      <dgm:prSet/>
      <dgm:spPr/>
      <dgm:t>
        <a:bodyPr/>
        <a:lstStyle/>
        <a:p>
          <a:endParaRPr lang="en-US">
            <a:latin typeface="Times New Roman" panose="02020603050405020304" pitchFamily="18" charset="0"/>
            <a:cs typeface="Times New Roman" panose="02020603050405020304" pitchFamily="18" charset="0"/>
          </a:endParaRPr>
        </a:p>
      </dgm:t>
    </dgm:pt>
    <dgm:pt modelId="{F07C12A2-FA49-478C-85F4-B502F77D8902}" type="pres">
      <dgm:prSet presAssocID="{0AE386FD-238C-4132-9B7D-3D679F0061DC}" presName="Name0" presStyleCnt="0">
        <dgm:presLayoutVars>
          <dgm:dir/>
          <dgm:animLvl val="lvl"/>
          <dgm:resizeHandles val="exact"/>
        </dgm:presLayoutVars>
      </dgm:prSet>
      <dgm:spPr/>
    </dgm:pt>
    <dgm:pt modelId="{6D6BB62E-E1D9-4C84-B539-FD6A9ABF5D50}" type="pres">
      <dgm:prSet presAssocID="{6C1D1DD5-0EC0-4DE6-9ED0-CF37867F18DD}" presName="linNode" presStyleCnt="0"/>
      <dgm:spPr/>
    </dgm:pt>
    <dgm:pt modelId="{B19FA501-05FD-4EB5-AC29-911CF7BBCB86}" type="pres">
      <dgm:prSet presAssocID="{6C1D1DD5-0EC0-4DE6-9ED0-CF37867F18DD}" presName="parTx" presStyleLbl="revTx" presStyleIdx="0" presStyleCnt="2">
        <dgm:presLayoutVars>
          <dgm:chMax val="1"/>
          <dgm:bulletEnabled val="1"/>
        </dgm:presLayoutVars>
      </dgm:prSet>
      <dgm:spPr/>
    </dgm:pt>
    <dgm:pt modelId="{1A218929-4FCB-4755-9715-D7DD747F6517}" type="pres">
      <dgm:prSet presAssocID="{6C1D1DD5-0EC0-4DE6-9ED0-CF37867F18DD}" presName="bracket" presStyleLbl="parChTrans1D1" presStyleIdx="0" presStyleCnt="2"/>
      <dgm:spPr/>
    </dgm:pt>
    <dgm:pt modelId="{014F9587-11EF-451C-B1DB-F33720591B91}" type="pres">
      <dgm:prSet presAssocID="{6C1D1DD5-0EC0-4DE6-9ED0-CF37867F18DD}" presName="spH" presStyleCnt="0"/>
      <dgm:spPr/>
    </dgm:pt>
    <dgm:pt modelId="{BF9701FE-E798-48BD-A493-85DE14999174}" type="pres">
      <dgm:prSet presAssocID="{6C1D1DD5-0EC0-4DE6-9ED0-CF37867F18DD}" presName="desTx" presStyleLbl="node1" presStyleIdx="0" presStyleCnt="2" custScaleX="108141" custScaleY="102344" custLinFactX="18437" custLinFactNeighborX="100000" custLinFactNeighborY="1870">
        <dgm:presLayoutVars>
          <dgm:bulletEnabled val="1"/>
        </dgm:presLayoutVars>
      </dgm:prSet>
      <dgm:spPr/>
    </dgm:pt>
    <dgm:pt modelId="{DD70EDBD-36F9-4D35-BCDC-AD4F7714AA78}" type="pres">
      <dgm:prSet presAssocID="{EB9CADCC-6702-4EB9-806B-9A1D216DDBC2}" presName="spV" presStyleCnt="0"/>
      <dgm:spPr/>
    </dgm:pt>
    <dgm:pt modelId="{E9F00CCF-3B9C-440E-812C-798D857D373C}" type="pres">
      <dgm:prSet presAssocID="{879D3B43-BD9B-462E-B01A-97C079775F09}" presName="linNode" presStyleCnt="0"/>
      <dgm:spPr/>
    </dgm:pt>
    <dgm:pt modelId="{163F589C-F454-4D6B-BEEF-585C0279DEC8}" type="pres">
      <dgm:prSet presAssocID="{879D3B43-BD9B-462E-B01A-97C079775F09}" presName="parTx" presStyleLbl="revTx" presStyleIdx="1" presStyleCnt="2">
        <dgm:presLayoutVars>
          <dgm:chMax val="1"/>
          <dgm:bulletEnabled val="1"/>
        </dgm:presLayoutVars>
      </dgm:prSet>
      <dgm:spPr/>
    </dgm:pt>
    <dgm:pt modelId="{7D81E92F-DDE6-4D4A-AFDC-EEF8898C0CA6}" type="pres">
      <dgm:prSet presAssocID="{879D3B43-BD9B-462E-B01A-97C079775F09}" presName="bracket" presStyleLbl="parChTrans1D1" presStyleIdx="1" presStyleCnt="2"/>
      <dgm:spPr/>
    </dgm:pt>
    <dgm:pt modelId="{7072D499-D577-4E17-8A65-0455035DEBE5}" type="pres">
      <dgm:prSet presAssocID="{879D3B43-BD9B-462E-B01A-97C079775F09}" presName="spH" presStyleCnt="0"/>
      <dgm:spPr/>
    </dgm:pt>
    <dgm:pt modelId="{C36D61C3-CD5F-490B-9CF2-F3DF60BFA9B4}" type="pres">
      <dgm:prSet presAssocID="{879D3B43-BD9B-462E-B01A-97C079775F09}" presName="desTx" presStyleLbl="node1" presStyleIdx="1" presStyleCnt="2" custScaleX="103857">
        <dgm:presLayoutVars>
          <dgm:bulletEnabled val="1"/>
        </dgm:presLayoutVars>
      </dgm:prSet>
      <dgm:spPr/>
    </dgm:pt>
  </dgm:ptLst>
  <dgm:cxnLst>
    <dgm:cxn modelId="{CB43052E-6774-4577-A677-A3064233D7EF}" srcId="{0AE386FD-238C-4132-9B7D-3D679F0061DC}" destId="{879D3B43-BD9B-462E-B01A-97C079775F09}" srcOrd="1" destOrd="0" parTransId="{692D1405-AE5A-45A6-9568-3634B18447D3}" sibTransId="{9AC05206-7C8B-4399-940D-D1BCB9ED57BD}"/>
    <dgm:cxn modelId="{51C63037-22EA-49C9-9BBD-0FF4BD650D92}" srcId="{6C1D1DD5-0EC0-4DE6-9ED0-CF37867F18DD}" destId="{BC73615B-86E9-4688-BA29-82CD113FA0B7}" srcOrd="0" destOrd="0" parTransId="{B3FF8F7D-A40E-4CDC-8F3A-855C2783EBCE}" sibTransId="{6F3092F3-4F10-448B-9F28-70B804088FA2}"/>
    <dgm:cxn modelId="{D1475C3C-9F87-4087-81E6-E5AF5D0EE948}" srcId="{0AE386FD-238C-4132-9B7D-3D679F0061DC}" destId="{6C1D1DD5-0EC0-4DE6-9ED0-CF37867F18DD}" srcOrd="0" destOrd="0" parTransId="{85E1F9CE-BD7A-412F-8258-F9847787D67A}" sibTransId="{EB9CADCC-6702-4EB9-806B-9A1D216DDBC2}"/>
    <dgm:cxn modelId="{6612F542-D3A7-49BF-BED8-23DFEB9D626B}" type="presOf" srcId="{5C1981F6-4801-4F54-A620-D0958EBABC21}" destId="{C36D61C3-CD5F-490B-9CF2-F3DF60BFA9B4}" srcOrd="0" destOrd="0" presId="urn:diagrams.loki3.com/BracketList"/>
    <dgm:cxn modelId="{4C241B6F-D833-4165-BE87-C5FDA957C71F}" type="presOf" srcId="{0AE386FD-238C-4132-9B7D-3D679F0061DC}" destId="{F07C12A2-FA49-478C-85F4-B502F77D8902}" srcOrd="0" destOrd="0" presId="urn:diagrams.loki3.com/BracketList"/>
    <dgm:cxn modelId="{DC42A0BA-5496-4F9C-9261-E80EBA9B2C40}" type="presOf" srcId="{879D3B43-BD9B-462E-B01A-97C079775F09}" destId="{163F589C-F454-4D6B-BEEF-585C0279DEC8}" srcOrd="0" destOrd="0" presId="urn:diagrams.loki3.com/BracketList"/>
    <dgm:cxn modelId="{C6DA4EBC-EE03-457C-8378-43E0E005EEEA}" srcId="{879D3B43-BD9B-462E-B01A-97C079775F09}" destId="{5C1981F6-4801-4F54-A620-D0958EBABC21}" srcOrd="0" destOrd="0" parTransId="{28CAC1D7-D334-4943-B4A9-673BB0BC5267}" sibTransId="{E7075023-D668-4F19-9EF9-5DE033848367}"/>
    <dgm:cxn modelId="{BEE1C3BD-587A-4416-8C25-D9A588A7D4EB}" type="presOf" srcId="{BC73615B-86E9-4688-BA29-82CD113FA0B7}" destId="{BF9701FE-E798-48BD-A493-85DE14999174}" srcOrd="0" destOrd="0" presId="urn:diagrams.loki3.com/BracketList"/>
    <dgm:cxn modelId="{BBFBBAF5-036A-4AB8-ADE0-B0A5C31D2DFB}" type="presOf" srcId="{6C1D1DD5-0EC0-4DE6-9ED0-CF37867F18DD}" destId="{B19FA501-05FD-4EB5-AC29-911CF7BBCB86}" srcOrd="0" destOrd="0" presId="urn:diagrams.loki3.com/BracketList"/>
    <dgm:cxn modelId="{D82ABB09-0415-4DB4-8617-1C026AAF0DDA}" type="presParOf" srcId="{F07C12A2-FA49-478C-85F4-B502F77D8902}" destId="{6D6BB62E-E1D9-4C84-B539-FD6A9ABF5D50}" srcOrd="0" destOrd="0" presId="urn:diagrams.loki3.com/BracketList"/>
    <dgm:cxn modelId="{F0CECDCE-6E53-4DAD-B466-97D1EEA27949}" type="presParOf" srcId="{6D6BB62E-E1D9-4C84-B539-FD6A9ABF5D50}" destId="{B19FA501-05FD-4EB5-AC29-911CF7BBCB86}" srcOrd="0" destOrd="0" presId="urn:diagrams.loki3.com/BracketList"/>
    <dgm:cxn modelId="{1ED310D4-4C5A-4FE0-814C-B5B4F6809D41}" type="presParOf" srcId="{6D6BB62E-E1D9-4C84-B539-FD6A9ABF5D50}" destId="{1A218929-4FCB-4755-9715-D7DD747F6517}" srcOrd="1" destOrd="0" presId="urn:diagrams.loki3.com/BracketList"/>
    <dgm:cxn modelId="{5DAA857A-2E94-4618-A73D-49D6D64CEBE0}" type="presParOf" srcId="{6D6BB62E-E1D9-4C84-B539-FD6A9ABF5D50}" destId="{014F9587-11EF-451C-B1DB-F33720591B91}" srcOrd="2" destOrd="0" presId="urn:diagrams.loki3.com/BracketList"/>
    <dgm:cxn modelId="{16B81A25-0ABC-406D-9548-1D8CE796BCF1}" type="presParOf" srcId="{6D6BB62E-E1D9-4C84-B539-FD6A9ABF5D50}" destId="{BF9701FE-E798-48BD-A493-85DE14999174}" srcOrd="3" destOrd="0" presId="urn:diagrams.loki3.com/BracketList"/>
    <dgm:cxn modelId="{76E9FE78-7454-4AA3-B055-DC1C494A43FF}" type="presParOf" srcId="{F07C12A2-FA49-478C-85F4-B502F77D8902}" destId="{DD70EDBD-36F9-4D35-BCDC-AD4F7714AA78}" srcOrd="1" destOrd="0" presId="urn:diagrams.loki3.com/BracketList"/>
    <dgm:cxn modelId="{12B3FF5B-B5DA-44D0-9CE9-D95D832015C7}" type="presParOf" srcId="{F07C12A2-FA49-478C-85F4-B502F77D8902}" destId="{E9F00CCF-3B9C-440E-812C-798D857D373C}" srcOrd="2" destOrd="0" presId="urn:diagrams.loki3.com/BracketList"/>
    <dgm:cxn modelId="{19EA56C4-7581-49D6-8AAA-C8BA3F410128}" type="presParOf" srcId="{E9F00CCF-3B9C-440E-812C-798D857D373C}" destId="{163F589C-F454-4D6B-BEEF-585C0279DEC8}" srcOrd="0" destOrd="0" presId="urn:diagrams.loki3.com/BracketList"/>
    <dgm:cxn modelId="{B01376BB-03AD-45D4-AAB4-22353346F3D1}" type="presParOf" srcId="{E9F00CCF-3B9C-440E-812C-798D857D373C}" destId="{7D81E92F-DDE6-4D4A-AFDC-EEF8898C0CA6}" srcOrd="1" destOrd="0" presId="urn:diagrams.loki3.com/BracketList"/>
    <dgm:cxn modelId="{7CFE3AA1-F82C-47EF-BD03-2EDF2A200B61}" type="presParOf" srcId="{E9F00CCF-3B9C-440E-812C-798D857D373C}" destId="{7072D499-D577-4E17-8A65-0455035DEBE5}" srcOrd="2" destOrd="0" presId="urn:diagrams.loki3.com/BracketList"/>
    <dgm:cxn modelId="{C5651A49-7901-4B53-8F15-E2A6DC19857B}" type="presParOf" srcId="{E9F00CCF-3B9C-440E-812C-798D857D373C}" destId="{C36D61C3-CD5F-490B-9CF2-F3DF60BFA9B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FA501-05FD-4EB5-AC29-911CF7BBCB86}">
      <dsp:nvSpPr>
        <dsp:cNvPr id="0" name=""/>
        <dsp:cNvSpPr/>
      </dsp:nvSpPr>
      <dsp:spPr>
        <a:xfrm>
          <a:off x="1332" y="576425"/>
          <a:ext cx="2139990" cy="1136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Nguyên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nhân</a:t>
          </a:r>
          <a:endParaRPr lang="en-US" sz="3600" kern="1200" dirty="0">
            <a:latin typeface="Times New Roman" panose="02020603050405020304" pitchFamily="18" charset="0"/>
            <a:cs typeface="Times New Roman" panose="02020603050405020304" pitchFamily="18" charset="0"/>
          </a:endParaRPr>
        </a:p>
      </dsp:txBody>
      <dsp:txXfrm>
        <a:off x="1332" y="576425"/>
        <a:ext cx="2139990" cy="1136025"/>
      </dsp:txXfrm>
    </dsp:sp>
    <dsp:sp modelId="{1A218929-4FCB-4755-9715-D7DD747F6517}">
      <dsp:nvSpPr>
        <dsp:cNvPr id="0" name=""/>
        <dsp:cNvSpPr/>
      </dsp:nvSpPr>
      <dsp:spPr>
        <a:xfrm>
          <a:off x="2141322" y="43913"/>
          <a:ext cx="427998" cy="220104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9701FE-E798-48BD-A493-85DE14999174}">
      <dsp:nvSpPr>
        <dsp:cNvPr id="0" name=""/>
        <dsp:cNvSpPr/>
      </dsp:nvSpPr>
      <dsp:spPr>
        <a:xfrm>
          <a:off x="2741852" y="59277"/>
          <a:ext cx="6294643" cy="225264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a:latin typeface="Times New Roman" panose="02020603050405020304" pitchFamily="18" charset="0"/>
              <a:cs typeface="Times New Roman" panose="02020603050405020304" pitchFamily="18" charset="0"/>
            </a:rPr>
            <a:t>Do </a:t>
          </a:r>
          <a:r>
            <a:rPr lang="en-US" sz="3600" kern="1200" dirty="0" err="1">
              <a:latin typeface="Times New Roman" panose="02020603050405020304" pitchFamily="18" charset="0"/>
              <a:cs typeface="Times New Roman" panose="02020603050405020304" pitchFamily="18" charset="0"/>
            </a:rPr>
            <a:t>chiến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tranh</a:t>
          </a:r>
          <a:r>
            <a:rPr lang="en-US" sz="3600" kern="1200" dirty="0">
              <a:latin typeface="Times New Roman" panose="02020603050405020304" pitchFamily="18" charset="0"/>
              <a:cs typeface="Times New Roman" panose="02020603050405020304" pitchFamily="18" charset="0"/>
            </a:rPr>
            <a:t>, do </a:t>
          </a:r>
          <a:r>
            <a:rPr lang="en-US" sz="3600" kern="1200" dirty="0" err="1">
              <a:latin typeface="Times New Roman" panose="02020603050405020304" pitchFamily="18" charset="0"/>
              <a:cs typeface="Times New Roman" panose="02020603050405020304" pitchFamily="18" charset="0"/>
            </a:rPr>
            <a:t>quá</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trình</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quai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đê</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lấn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biển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làm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đầm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nuôi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tôm</a:t>
          </a:r>
          <a:r>
            <a:rPr lang="en-US" sz="3600" kern="1200" dirty="0">
              <a:latin typeface="Times New Roman" panose="02020603050405020304" pitchFamily="18" charset="0"/>
              <a:cs typeface="Times New Roman" panose="02020603050405020304" pitchFamily="18" charset="0"/>
            </a:rPr>
            <a:t>…</a:t>
          </a:r>
          <a:r>
            <a:rPr lang="en-US" sz="3600" kern="1200" dirty="0" err="1">
              <a:latin typeface="Times New Roman" panose="02020603050405020304" pitchFamily="18" charset="0"/>
              <a:cs typeface="Times New Roman" panose="02020603050405020304" pitchFamily="18" charset="0"/>
            </a:rPr>
            <a:t>làm</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một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phần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rừng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bị</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mất</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đi</a:t>
          </a:r>
          <a:r>
            <a:rPr lang="en-US" sz="3600" kern="1200" dirty="0">
              <a:latin typeface="Times New Roman" panose="02020603050405020304" pitchFamily="18" charset="0"/>
              <a:cs typeface="Times New Roman" panose="02020603050405020304" pitchFamily="18" charset="0"/>
            </a:rPr>
            <a:t>.</a:t>
          </a:r>
        </a:p>
      </dsp:txBody>
      <dsp:txXfrm>
        <a:off x="2741852" y="59277"/>
        <a:ext cx="6294643" cy="2252641"/>
      </dsp:txXfrm>
    </dsp:sp>
    <dsp:sp modelId="{163F589C-F454-4D6B-BEEF-585C0279DEC8}">
      <dsp:nvSpPr>
        <dsp:cNvPr id="0" name=""/>
        <dsp:cNvSpPr/>
      </dsp:nvSpPr>
      <dsp:spPr>
        <a:xfrm>
          <a:off x="1332" y="2912683"/>
          <a:ext cx="2199557" cy="71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latin typeface="Times New Roman" panose="02020603050405020304" pitchFamily="18" charset="0"/>
              <a:cs typeface="Times New Roman" panose="02020603050405020304" pitchFamily="18" charset="0"/>
            </a:rPr>
            <a:t>Hậu</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quả</a:t>
          </a:r>
          <a:endParaRPr lang="en-US" sz="3600" kern="1200" dirty="0">
            <a:latin typeface="Times New Roman" panose="02020603050405020304" pitchFamily="18" charset="0"/>
            <a:cs typeface="Times New Roman" panose="02020603050405020304" pitchFamily="18" charset="0"/>
          </a:endParaRPr>
        </a:p>
      </dsp:txBody>
      <dsp:txXfrm>
        <a:off x="1332" y="2912683"/>
        <a:ext cx="2199557" cy="712800"/>
      </dsp:txXfrm>
    </dsp:sp>
    <dsp:sp modelId="{7D81E92F-DDE6-4D4A-AFDC-EEF8898C0CA6}">
      <dsp:nvSpPr>
        <dsp:cNvPr id="0" name=""/>
        <dsp:cNvSpPr/>
      </dsp:nvSpPr>
      <dsp:spPr>
        <a:xfrm>
          <a:off x="2200889" y="2400358"/>
          <a:ext cx="439911" cy="173745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6D61C3-CD5F-490B-9CF2-F3DF60BFA9B4}">
      <dsp:nvSpPr>
        <dsp:cNvPr id="0" name=""/>
        <dsp:cNvSpPr/>
      </dsp:nvSpPr>
      <dsp:spPr>
        <a:xfrm>
          <a:off x="2816765" y="2400358"/>
          <a:ext cx="6213552" cy="17374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sz="3600" kern="1200" dirty="0" err="1">
              <a:latin typeface="Times New Roman" panose="02020603050405020304" pitchFamily="18" charset="0"/>
              <a:cs typeface="Times New Roman" panose="02020603050405020304" pitchFamily="18" charset="0"/>
            </a:rPr>
            <a:t>Lá</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chắn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bảo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vệ</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đê</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điều</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không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còn</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đê</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điều</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bị</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xói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lở</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bị</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vỡ</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khi</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có</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gió</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bão</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sóng</a:t>
          </a:r>
          <a:r>
            <a:rPr lang="en-US" sz="3600" kern="1200" dirty="0">
              <a:latin typeface="Times New Roman" panose="02020603050405020304" pitchFamily="18" charset="0"/>
              <a:cs typeface="Times New Roman" panose="02020603050405020304" pitchFamily="18" charset="0"/>
            </a:rPr>
            <a:t> </a:t>
          </a:r>
          <a:r>
            <a:rPr lang="en-US" sz="3600" kern="1200" dirty="0" err="1">
              <a:latin typeface="Times New Roman" panose="02020603050405020304" pitchFamily="18" charset="0"/>
              <a:cs typeface="Times New Roman" panose="02020603050405020304" pitchFamily="18" charset="0"/>
            </a:rPr>
            <a:t>lớn</a:t>
          </a:r>
          <a:endParaRPr lang="en-US" sz="3600" kern="1200" dirty="0">
            <a:latin typeface="Times New Roman" panose="02020603050405020304" pitchFamily="18" charset="0"/>
            <a:cs typeface="Times New Roman" panose="02020603050405020304" pitchFamily="18" charset="0"/>
          </a:endParaRPr>
        </a:p>
      </dsp:txBody>
      <dsp:txXfrm>
        <a:off x="2816765" y="2400358"/>
        <a:ext cx="6213552" cy="173745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8FEF09C3-5432-4DA0-9890-3050357C5E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9227E202-B8C5-4411-9AB9-001230F36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C0FA2-A713-4856-8F75-7FAFAF357361}" type="datetimeFigureOut">
              <a:rPr lang="ko-KR" altLang="en-US" smtClean="0"/>
              <a:t>2021-09-10</a:t>
            </a:fld>
            <a:endParaRPr lang="ko-KR" altLang="en-US"/>
          </a:p>
        </p:txBody>
      </p:sp>
      <p:sp>
        <p:nvSpPr>
          <p:cNvPr id="4" name="바닥글 개체 틀 3">
            <a:extLst>
              <a:ext uri="{FF2B5EF4-FFF2-40B4-BE49-F238E27FC236}">
                <a16:creationId xmlns:a16="http://schemas.microsoft.com/office/drawing/2014/main" id="{A05FDCCD-9920-4087-A8EF-840D6BF96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1B30773E-42C5-4B13-84D2-DE05FB0C34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A52E6A-8C14-4F5B-B0CB-3A4FCBC8D1E8}" type="slidenum">
              <a:rPr lang="ko-KR" altLang="en-US" smtClean="0"/>
              <a:t>‹#›</a:t>
            </a:fld>
            <a:endParaRPr lang="ko-KR" altLang="en-US"/>
          </a:p>
        </p:txBody>
      </p:sp>
    </p:spTree>
    <p:extLst>
      <p:ext uri="{BB962C8B-B14F-4D97-AF65-F5344CB8AC3E}">
        <p14:creationId xmlns:p14="http://schemas.microsoft.com/office/powerpoint/2010/main" val="161779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866FF-EA9A-44BA-8DB2-FB8E70490571}" type="datetimeFigureOut">
              <a:rPr lang="ko-KR" altLang="en-US" smtClean="0"/>
              <a:t>2021-09-10</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89A33-A361-4541-B6A7-456994CC0C02}" type="slidenum">
              <a:rPr lang="ko-KR" altLang="en-US" smtClean="0"/>
              <a:t>‹#›</a:t>
            </a:fld>
            <a:endParaRPr lang="ko-KR" altLang="en-US"/>
          </a:p>
        </p:txBody>
      </p:sp>
    </p:spTree>
    <p:extLst>
      <p:ext uri="{BB962C8B-B14F-4D97-AF65-F5344CB8AC3E}">
        <p14:creationId xmlns:p14="http://schemas.microsoft.com/office/powerpoint/2010/main" val="382456447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Để</a:t>
            </a:r>
            <a:r>
              <a:rPr lang="en-US" dirty="0"/>
              <a:t> </a:t>
            </a:r>
            <a:r>
              <a:rPr lang="en-US" dirty="0" err="1"/>
              <a:t>bảo</a:t>
            </a:r>
            <a:r>
              <a:rPr lang="en-US" dirty="0"/>
              <a:t> </a:t>
            </a:r>
            <a:r>
              <a:rPr lang="en-US" dirty="0" err="1"/>
              <a:t>vệ</a:t>
            </a:r>
            <a:r>
              <a:rPr lang="en-US" dirty="0"/>
              <a:t> </a:t>
            </a:r>
            <a:r>
              <a:rPr lang="en-US" dirty="0" err="1"/>
              <a:t>đê</a:t>
            </a:r>
            <a:r>
              <a:rPr lang="en-US" dirty="0"/>
              <a:t> </a:t>
            </a:r>
            <a:r>
              <a:rPr lang="en-US" dirty="0" err="1"/>
              <a:t>biển</a:t>
            </a:r>
            <a:r>
              <a:rPr lang="en-US" dirty="0"/>
              <a:t>, </a:t>
            </a:r>
            <a:r>
              <a:rPr lang="en-US" dirty="0" err="1"/>
              <a:t>chống</a:t>
            </a:r>
            <a:r>
              <a:rPr lang="en-US" dirty="0"/>
              <a:t> </a:t>
            </a:r>
            <a:r>
              <a:rPr lang="en-US" dirty="0" err="1"/>
              <a:t>xói</a:t>
            </a:r>
            <a:r>
              <a:rPr lang="en-US" dirty="0"/>
              <a:t> </a:t>
            </a:r>
            <a:r>
              <a:rPr lang="en-US" dirty="0" err="1"/>
              <a:t>lở</a:t>
            </a:r>
            <a:r>
              <a:rPr lang="en-US" dirty="0"/>
              <a:t>, </a:t>
            </a:r>
            <a:r>
              <a:rPr lang="en-US" dirty="0" err="1"/>
              <a:t>chống</a:t>
            </a:r>
            <a:r>
              <a:rPr lang="en-US" dirty="0"/>
              <a:t> </a:t>
            </a:r>
            <a:r>
              <a:rPr lang="en-US" dirty="0" err="1"/>
              <a:t>vỡ</a:t>
            </a:r>
            <a:r>
              <a:rPr lang="en-US" dirty="0"/>
              <a:t> </a:t>
            </a:r>
            <a:r>
              <a:rPr lang="en-US" dirty="0" err="1"/>
              <a:t>đê</a:t>
            </a:r>
            <a:r>
              <a:rPr lang="en-US" dirty="0"/>
              <a:t> </a:t>
            </a:r>
            <a:r>
              <a:rPr lang="en-US" dirty="0" err="1"/>
              <a:t>khi</a:t>
            </a:r>
            <a:r>
              <a:rPr lang="en-US" dirty="0"/>
              <a:t> </a:t>
            </a:r>
            <a:r>
              <a:rPr lang="en-US" dirty="0" err="1"/>
              <a:t>có</a:t>
            </a:r>
            <a:r>
              <a:rPr lang="en-US" dirty="0"/>
              <a:t> </a:t>
            </a:r>
            <a:r>
              <a:rPr lang="en-US" dirty="0" err="1"/>
              <a:t>gió</a:t>
            </a:r>
            <a:r>
              <a:rPr lang="en-US" dirty="0"/>
              <a:t> to, </a:t>
            </a:r>
            <a:r>
              <a:rPr lang="en-US" dirty="0" err="1"/>
              <a:t>bão</a:t>
            </a:r>
            <a:r>
              <a:rPr lang="en-US" dirty="0"/>
              <a:t> </a:t>
            </a:r>
            <a:r>
              <a:rPr lang="en-US" dirty="0" err="1"/>
              <a:t>lớn</a:t>
            </a:r>
            <a:r>
              <a:rPr lang="en-US" dirty="0"/>
              <a:t>, </a:t>
            </a:r>
            <a:r>
              <a:rPr lang="en-US" dirty="0" err="1"/>
              <a:t>đồng</a:t>
            </a:r>
            <a:r>
              <a:rPr lang="en-US" dirty="0"/>
              <a:t> </a:t>
            </a:r>
            <a:r>
              <a:rPr lang="en-US" dirty="0" err="1"/>
              <a:t>bào</a:t>
            </a:r>
            <a:r>
              <a:rPr lang="en-US" dirty="0"/>
              <a:t> ở </a:t>
            </a:r>
            <a:r>
              <a:rPr lang="en-US" dirty="0" err="1"/>
              <a:t>ven</a:t>
            </a:r>
            <a:r>
              <a:rPr lang="en-US" dirty="0"/>
              <a:t> </a:t>
            </a:r>
            <a:r>
              <a:rPr lang="en-US" dirty="0" err="1"/>
              <a:t>biển</a:t>
            </a:r>
            <a:r>
              <a:rPr lang="en-US" dirty="0"/>
              <a:t> </a:t>
            </a:r>
            <a:r>
              <a:rPr lang="en-US" dirty="0" err="1"/>
              <a:t>đã</a:t>
            </a:r>
            <a:r>
              <a:rPr lang="en-US" dirty="0"/>
              <a:t> </a:t>
            </a:r>
            <a:r>
              <a:rPr lang="en-US" dirty="0" err="1"/>
              <a:t>biết</a:t>
            </a:r>
            <a:r>
              <a:rPr lang="en-US" dirty="0"/>
              <a:t> </a:t>
            </a:r>
            <a:r>
              <a:rPr lang="en-US" dirty="0" err="1"/>
              <a:t>cách</a:t>
            </a:r>
            <a:r>
              <a:rPr lang="en-US" dirty="0"/>
              <a:t> </a:t>
            </a:r>
            <a:r>
              <a:rPr lang="en-US" dirty="0" err="1"/>
              <a:t>tạo</a:t>
            </a:r>
            <a:r>
              <a:rPr lang="en-US" dirty="0"/>
              <a:t> </a:t>
            </a:r>
            <a:r>
              <a:rPr lang="en-US" dirty="0" err="1"/>
              <a:t>nên</a:t>
            </a:r>
            <a:r>
              <a:rPr lang="en-US" dirty="0"/>
              <a:t> </a:t>
            </a:r>
            <a:r>
              <a:rPr lang="en-US" dirty="0" err="1"/>
              <a:t>một</a:t>
            </a:r>
            <a:r>
              <a:rPr lang="en-US" dirty="0"/>
              <a:t> </a:t>
            </a:r>
            <a:r>
              <a:rPr lang="en-US" dirty="0" err="1"/>
              <a:t>lớp</a:t>
            </a:r>
            <a:r>
              <a:rPr lang="en-US" dirty="0"/>
              <a:t> </a:t>
            </a:r>
            <a:r>
              <a:rPr lang="en-US" dirty="0" err="1"/>
              <a:t>lá</a:t>
            </a:r>
            <a:r>
              <a:rPr lang="en-US" dirty="0"/>
              <a:t> </a:t>
            </a:r>
            <a:r>
              <a:rPr lang="en-US" dirty="0" err="1"/>
              <a:t>chắn</a:t>
            </a:r>
            <a:r>
              <a:rPr lang="en-US" dirty="0"/>
              <a:t> </a:t>
            </a:r>
            <a:r>
              <a:rPr lang="en-US" dirty="0" err="1"/>
              <a:t>đó</a:t>
            </a:r>
            <a:r>
              <a:rPr lang="en-US" dirty="0"/>
              <a:t> </a:t>
            </a:r>
            <a:r>
              <a:rPr lang="en-US" dirty="0" err="1"/>
              <a:t>là</a:t>
            </a:r>
            <a:r>
              <a:rPr lang="en-US" dirty="0"/>
              <a:t> </a:t>
            </a:r>
            <a:r>
              <a:rPr lang="en-US" dirty="0" err="1"/>
              <a:t>trồng</a:t>
            </a:r>
            <a:r>
              <a:rPr lang="en-US" dirty="0"/>
              <a:t> </a:t>
            </a:r>
            <a:r>
              <a:rPr lang="en-US" dirty="0" err="1"/>
              <a:t>rừng</a:t>
            </a:r>
            <a:r>
              <a:rPr lang="en-US" dirty="0"/>
              <a:t> </a:t>
            </a:r>
            <a:r>
              <a:rPr lang="en-US" dirty="0" err="1"/>
              <a:t>ngập</a:t>
            </a:r>
            <a:r>
              <a:rPr lang="en-US" dirty="0"/>
              <a:t> </a:t>
            </a:r>
            <a:r>
              <a:rPr lang="en-US" dirty="0" err="1"/>
              <a:t>mặn</a:t>
            </a:r>
            <a:r>
              <a:rPr lang="en-US" dirty="0"/>
              <a:t>. </a:t>
            </a:r>
            <a:r>
              <a:rPr lang="en-US" dirty="0" err="1"/>
              <a:t>Rừng</a:t>
            </a:r>
            <a:r>
              <a:rPr lang="en-US" dirty="0"/>
              <a:t> </a:t>
            </a:r>
            <a:r>
              <a:rPr lang="en-US" dirty="0" err="1"/>
              <a:t>ngập</a:t>
            </a:r>
            <a:r>
              <a:rPr lang="en-US" dirty="0"/>
              <a:t> </a:t>
            </a:r>
            <a:r>
              <a:rPr lang="en-US" dirty="0" err="1"/>
              <a:t>mặn</a:t>
            </a:r>
            <a:r>
              <a:rPr lang="en-US" dirty="0"/>
              <a:t> </a:t>
            </a:r>
            <a:r>
              <a:rPr lang="en-US" dirty="0" err="1"/>
              <a:t>còn</a:t>
            </a:r>
            <a:r>
              <a:rPr lang="en-US" dirty="0"/>
              <a:t> </a:t>
            </a:r>
            <a:r>
              <a:rPr lang="en-US" dirty="0" err="1"/>
              <a:t>có</a:t>
            </a:r>
            <a:r>
              <a:rPr lang="en-US" dirty="0"/>
              <a:t> </a:t>
            </a:r>
            <a:r>
              <a:rPr lang="en-US" dirty="0" err="1"/>
              <a:t>tác</a:t>
            </a:r>
            <a:r>
              <a:rPr lang="en-US" dirty="0"/>
              <a:t> </a:t>
            </a:r>
            <a:r>
              <a:rPr lang="en-US" dirty="0" err="1"/>
              <a:t>dụng</a:t>
            </a:r>
            <a:r>
              <a:rPr lang="en-US" dirty="0"/>
              <a:t> </a:t>
            </a:r>
            <a:r>
              <a:rPr lang="en-US" dirty="0" err="1"/>
              <a:t>gì</a:t>
            </a:r>
            <a:r>
              <a:rPr lang="en-US" dirty="0"/>
              <a:t>? </a:t>
            </a:r>
            <a:r>
              <a:rPr lang="en-US" dirty="0" err="1"/>
              <a:t>Các</a:t>
            </a:r>
            <a:r>
              <a:rPr lang="en-US" dirty="0"/>
              <a:t> </a:t>
            </a:r>
            <a:r>
              <a:rPr lang="en-US" dirty="0" err="1"/>
              <a:t>em</a:t>
            </a:r>
            <a:r>
              <a:rPr lang="en-US" dirty="0"/>
              <a:t> </a:t>
            </a:r>
            <a:r>
              <a:rPr lang="en-US" dirty="0" err="1"/>
              <a:t>cùng</a:t>
            </a:r>
            <a:r>
              <a:rPr lang="en-US" dirty="0"/>
              <a:t> </a:t>
            </a:r>
            <a:r>
              <a:rPr lang="en-US" dirty="0" err="1"/>
              <a:t>tìm</a:t>
            </a:r>
            <a:r>
              <a:rPr lang="en-US" dirty="0"/>
              <a:t> </a:t>
            </a:r>
            <a:r>
              <a:rPr lang="en-US" dirty="0" err="1"/>
              <a:t>hiểu</a:t>
            </a:r>
            <a:r>
              <a:rPr lang="en-US" dirty="0"/>
              <a:t> qua </a:t>
            </a:r>
            <a:r>
              <a:rPr lang="en-US" dirty="0" err="1"/>
              <a:t>bài</a:t>
            </a:r>
            <a:r>
              <a:rPr lang="en-US" dirty="0"/>
              <a:t> </a:t>
            </a:r>
            <a:r>
              <a:rPr lang="en-US" dirty="0" err="1"/>
              <a:t>tập</a:t>
            </a:r>
            <a:r>
              <a:rPr lang="en-US" dirty="0"/>
              <a:t> </a:t>
            </a:r>
            <a:r>
              <a:rPr lang="en-US" dirty="0" err="1"/>
              <a:t>đọc</a:t>
            </a:r>
            <a:r>
              <a:rPr lang="en-US" dirty="0"/>
              <a:t> </a:t>
            </a:r>
            <a:r>
              <a:rPr lang="en-US" dirty="0" err="1"/>
              <a:t>Trồng</a:t>
            </a:r>
            <a:r>
              <a:rPr lang="en-US" dirty="0"/>
              <a:t> </a:t>
            </a:r>
            <a:r>
              <a:rPr lang="en-US" dirty="0" err="1"/>
              <a:t>rừng</a:t>
            </a:r>
            <a:r>
              <a:rPr lang="en-US" dirty="0"/>
              <a:t> </a:t>
            </a:r>
            <a:r>
              <a:rPr lang="en-US" dirty="0" err="1"/>
              <a:t>ngập</a:t>
            </a:r>
            <a:r>
              <a:rPr lang="en-US" dirty="0"/>
              <a:t> </a:t>
            </a:r>
            <a:r>
              <a:rPr lang="en-US" dirty="0" err="1"/>
              <a:t>mặn</a:t>
            </a:r>
            <a:endParaRPr lang="en-US" dirty="0"/>
          </a:p>
        </p:txBody>
      </p:sp>
      <p:sp>
        <p:nvSpPr>
          <p:cNvPr id="4" name="Slide Number Placeholder 3"/>
          <p:cNvSpPr>
            <a:spLocks noGrp="1"/>
          </p:cNvSpPr>
          <p:nvPr>
            <p:ph type="sldNum" sz="quarter" idx="5"/>
          </p:nvPr>
        </p:nvSpPr>
        <p:spPr/>
        <p:txBody>
          <a:bodyPr/>
          <a:lstStyle/>
          <a:p>
            <a:fld id="{22789A33-A361-4541-B6A7-456994CC0C02}" type="slidenum">
              <a:rPr lang="ko-KR" altLang="en-US" smtClean="0"/>
              <a:t>4</a:t>
            </a:fld>
            <a:endParaRPr lang="ko-KR" altLang="en-US"/>
          </a:p>
        </p:txBody>
      </p:sp>
    </p:spTree>
    <p:extLst>
      <p:ext uri="{BB962C8B-B14F-4D97-AF65-F5344CB8AC3E}">
        <p14:creationId xmlns:p14="http://schemas.microsoft.com/office/powerpoint/2010/main" val="195768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en-US" sz="1200" dirty="0" err="1">
                <a:solidFill>
                  <a:srgbClr val="0000FF"/>
                </a:solidFill>
                <a:latin typeface="Times New Roman" panose="02020603050405020304" pitchFamily="18" charset="0"/>
                <a:cs typeface="Times New Roman" panose="02020603050405020304" pitchFamily="18" charset="0"/>
              </a:rPr>
              <a:t>Bài</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văn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này</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được</a:t>
            </a:r>
            <a:r>
              <a:rPr lang="en-US" altLang="en-US" sz="1200" dirty="0">
                <a:solidFill>
                  <a:srgbClr val="0000FF"/>
                </a:solidFill>
                <a:latin typeface="Times New Roman" panose="02020603050405020304" pitchFamily="18" charset="0"/>
                <a:cs typeface="Times New Roman" panose="02020603050405020304" pitchFamily="18" charset="0"/>
              </a:rPr>
              <a:t> chia </a:t>
            </a:r>
            <a:r>
              <a:rPr lang="en-US" altLang="en-US" sz="1200" dirty="0" err="1">
                <a:solidFill>
                  <a:srgbClr val="0000FF"/>
                </a:solidFill>
                <a:latin typeface="Times New Roman" panose="02020603050405020304" pitchFamily="18" charset="0"/>
                <a:cs typeface="Times New Roman" panose="02020603050405020304" pitchFamily="18" charset="0"/>
              </a:rPr>
              <a:t>làm</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mấy</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sz="1200" dirty="0" err="1">
                <a:solidFill>
                  <a:srgbClr val="0000FF"/>
                </a:solidFill>
                <a:latin typeface="Times New Roman" panose="02020603050405020304" pitchFamily="18" charset="0"/>
                <a:cs typeface="Times New Roman" panose="02020603050405020304" pitchFamily="18" charset="0"/>
              </a:rPr>
              <a:t>đoạn</a:t>
            </a:r>
            <a:r>
              <a:rPr lang="en-US" altLang="en-US" sz="1200" dirty="0">
                <a:solidFill>
                  <a:srgbClr val="0000FF"/>
                </a:solidFill>
                <a:latin typeface="Times New Roman" panose="02020603050405020304" pitchFamily="18" charset="0"/>
                <a:cs typeface="Times New Roman" panose="02020603050405020304" pitchFamily="18" charset="0"/>
              </a:rPr>
              <a:t> ?</a:t>
            </a:r>
            <a:r>
              <a:rPr lang="en-US" altLang="en-US" dirty="0">
                <a:solidFill>
                  <a:schemeClr val="tx2"/>
                </a:solidFill>
                <a:latin typeface="Times New Roman" panose="02020603050405020304" pitchFamily="18" charset="0"/>
                <a:cs typeface="Times New Roman" panose="02020603050405020304" pitchFamily="18" charset="0"/>
              </a:rPr>
              <a:t> </a:t>
            </a:r>
          </a:p>
          <a:p>
            <a:pPr marL="171450" marR="0" lvl="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lang="en-US" altLang="en-US" sz="1200" dirty="0" err="1">
                <a:solidFill>
                  <a:srgbClr val="FF0000"/>
                </a:solidFill>
                <a:latin typeface="Times New Roman" panose="02020603050405020304" pitchFamily="18" charset="0"/>
                <a:cs typeface="Times New Roman" panose="02020603050405020304" pitchFamily="18" charset="0"/>
              </a:rPr>
              <a:t>Bài</a:t>
            </a:r>
            <a:r>
              <a:rPr lang="en-US" altLang="en-US" sz="1200" dirty="0">
                <a:solidFill>
                  <a:srgbClr val="FF0000"/>
                </a:solidFill>
                <a:latin typeface="Times New Roman" panose="02020603050405020304" pitchFamily="18" charset="0"/>
                <a:cs typeface="Times New Roman" panose="02020603050405020304" pitchFamily="18" charset="0"/>
              </a:rPr>
              <a:t> </a:t>
            </a:r>
            <a:r>
              <a:rPr lang="en-US" altLang="en-US" sz="1200" dirty="0" err="1">
                <a:solidFill>
                  <a:srgbClr val="FF0000"/>
                </a:solidFill>
                <a:latin typeface="Times New Roman" panose="02020603050405020304" pitchFamily="18" charset="0"/>
                <a:cs typeface="Times New Roman" panose="02020603050405020304" pitchFamily="18" charset="0"/>
              </a:rPr>
              <a:t>văn</a:t>
            </a:r>
            <a:r>
              <a:rPr lang="en-US" altLang="en-US" sz="1200" dirty="0">
                <a:solidFill>
                  <a:srgbClr val="FF0000"/>
                </a:solidFill>
                <a:latin typeface="Times New Roman" panose="02020603050405020304" pitchFamily="18" charset="0"/>
                <a:cs typeface="Times New Roman" panose="02020603050405020304" pitchFamily="18" charset="0"/>
              </a:rPr>
              <a:t> </a:t>
            </a:r>
            <a:r>
              <a:rPr lang="en-US" altLang="en-US" sz="1200" dirty="0" err="1">
                <a:solidFill>
                  <a:srgbClr val="FF0000"/>
                </a:solidFill>
                <a:latin typeface="Times New Roman" panose="02020603050405020304" pitchFamily="18" charset="0"/>
                <a:cs typeface="Times New Roman" panose="02020603050405020304" pitchFamily="18" charset="0"/>
              </a:rPr>
              <a:t>được</a:t>
            </a:r>
            <a:r>
              <a:rPr lang="en-US" altLang="en-US" sz="1200" dirty="0">
                <a:solidFill>
                  <a:srgbClr val="FF0000"/>
                </a:solidFill>
                <a:latin typeface="Times New Roman" panose="02020603050405020304" pitchFamily="18" charset="0"/>
                <a:cs typeface="Times New Roman" panose="02020603050405020304" pitchFamily="18" charset="0"/>
              </a:rPr>
              <a:t> chia </a:t>
            </a:r>
            <a:r>
              <a:rPr lang="en-US" altLang="en-US" sz="1200" dirty="0" err="1">
                <a:solidFill>
                  <a:srgbClr val="FF0000"/>
                </a:solidFill>
                <a:latin typeface="Times New Roman" panose="02020603050405020304" pitchFamily="18" charset="0"/>
                <a:cs typeface="Times New Roman" panose="02020603050405020304" pitchFamily="18" charset="0"/>
              </a:rPr>
              <a:t>làm</a:t>
            </a:r>
            <a:r>
              <a:rPr lang="en-US" altLang="en-US" sz="1200" dirty="0">
                <a:solidFill>
                  <a:srgbClr val="FF0000"/>
                </a:solidFill>
                <a:latin typeface="Times New Roman" panose="02020603050405020304" pitchFamily="18" charset="0"/>
                <a:cs typeface="Times New Roman" panose="02020603050405020304" pitchFamily="18" charset="0"/>
              </a:rPr>
              <a:t> 3 </a:t>
            </a:r>
            <a:r>
              <a:rPr lang="en-US" altLang="en-US" sz="1200" dirty="0" err="1">
                <a:solidFill>
                  <a:srgbClr val="FF0000"/>
                </a:solidFill>
                <a:latin typeface="Times New Roman" panose="02020603050405020304" pitchFamily="18" charset="0"/>
                <a:cs typeface="Times New Roman" panose="02020603050405020304" pitchFamily="18" charset="0"/>
              </a:rPr>
              <a:t>đoạn</a:t>
            </a:r>
            <a:r>
              <a:rPr lang="en-US" altLang="en-US" sz="1200" dirty="0">
                <a:solidFill>
                  <a:srgbClr val="FF0000"/>
                </a:solidFill>
                <a:latin typeface="Times New Roman" panose="02020603050405020304" pitchFamily="18" charset="0"/>
                <a:cs typeface="Times New Roman" panose="02020603050405020304" pitchFamily="18" charset="0"/>
              </a:rPr>
              <a:t>: </a:t>
            </a:r>
            <a:br>
              <a:rPr lang="en-US" altLang="en-US" sz="1200" dirty="0">
                <a:solidFill>
                  <a:srgbClr val="FF0000"/>
                </a:solidFill>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Đoạn</a:t>
            </a:r>
            <a:r>
              <a:rPr lang="en-US" altLang="en-US" sz="1200" dirty="0">
                <a:latin typeface="Times New Roman" panose="02020603050405020304" pitchFamily="18" charset="0"/>
                <a:cs typeface="Times New Roman" panose="02020603050405020304" pitchFamily="18" charset="0"/>
              </a:rPr>
              <a:t> 1: </a:t>
            </a:r>
            <a:r>
              <a:rPr lang="en-US" altLang="en-US" sz="1200" i="1" dirty="0">
                <a:solidFill>
                  <a:srgbClr val="009900"/>
                </a:solidFill>
                <a:latin typeface="Times New Roman" panose="02020603050405020304" pitchFamily="18" charset="0"/>
                <a:cs typeface="Times New Roman" panose="02020603050405020304" pitchFamily="18" charset="0"/>
              </a:rPr>
              <a:t>“</a:t>
            </a:r>
            <a:r>
              <a:rPr lang="en-US" altLang="en-US" sz="1200" i="1" dirty="0" err="1">
                <a:solidFill>
                  <a:srgbClr val="009900"/>
                </a:solidFill>
                <a:latin typeface="Times New Roman" panose="02020603050405020304" pitchFamily="18" charset="0"/>
                <a:cs typeface="Times New Roman" panose="02020603050405020304" pitchFamily="18" charset="0"/>
              </a:rPr>
              <a:t>Từ</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đầu</a:t>
            </a:r>
            <a:r>
              <a:rPr lang="en-US" altLang="en-US" sz="1200" i="1" dirty="0">
                <a:solidFill>
                  <a:srgbClr val="009900"/>
                </a:solidFill>
                <a:latin typeface="Times New Roman" panose="02020603050405020304" pitchFamily="18" charset="0"/>
                <a:cs typeface="Times New Roman" panose="02020603050405020304" pitchFamily="18" charset="0"/>
              </a:rPr>
              <a:t> ... </a:t>
            </a:r>
            <a:r>
              <a:rPr lang="en-US" altLang="en-US" sz="1200" i="1" dirty="0" err="1">
                <a:solidFill>
                  <a:srgbClr val="009900"/>
                </a:solidFill>
                <a:latin typeface="Times New Roman" panose="02020603050405020304" pitchFamily="18" charset="0"/>
                <a:cs typeface="Times New Roman" panose="02020603050405020304" pitchFamily="18" charset="0"/>
              </a:rPr>
              <a:t>sóng</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lớn</a:t>
            </a:r>
            <a:r>
              <a:rPr lang="en-US" altLang="en-US" sz="1200" i="1" dirty="0">
                <a:solidFill>
                  <a:srgbClr val="009900"/>
                </a:solidFill>
                <a:latin typeface="Times New Roman" panose="02020603050405020304" pitchFamily="18" charset="0"/>
                <a:cs typeface="Times New Roman" panose="02020603050405020304" pitchFamily="18" charset="0"/>
              </a:rPr>
              <a:t>” </a:t>
            </a:r>
            <a:br>
              <a:rPr lang="en-US" altLang="en-US" sz="1200" i="1" dirty="0">
                <a:solidFill>
                  <a:srgbClr val="009900"/>
                </a:solidFill>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Đoạn</a:t>
            </a:r>
            <a:r>
              <a:rPr lang="en-US" altLang="en-US" sz="1200" dirty="0">
                <a:latin typeface="Times New Roman" panose="02020603050405020304" pitchFamily="18" charset="0"/>
                <a:cs typeface="Times New Roman" panose="02020603050405020304" pitchFamily="18" charset="0"/>
              </a:rPr>
              <a:t> 2: </a:t>
            </a:r>
            <a:r>
              <a:rPr lang="en-US" altLang="en-US" sz="1200" i="1" dirty="0">
                <a:solidFill>
                  <a:srgbClr val="009900"/>
                </a:solidFill>
                <a:latin typeface="Times New Roman" panose="02020603050405020304" pitchFamily="18" charset="0"/>
                <a:cs typeface="Times New Roman" panose="02020603050405020304" pitchFamily="18" charset="0"/>
              </a:rPr>
              <a:t>“</a:t>
            </a:r>
            <a:r>
              <a:rPr lang="en-US" altLang="en-US" sz="1200" i="1" dirty="0" err="1">
                <a:solidFill>
                  <a:srgbClr val="009900"/>
                </a:solidFill>
                <a:latin typeface="Times New Roman" panose="02020603050405020304" pitchFamily="18" charset="0"/>
                <a:cs typeface="Times New Roman" panose="02020603050405020304" pitchFamily="18" charset="0"/>
              </a:rPr>
              <a:t>Từ</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mấy</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năm</a:t>
            </a:r>
            <a:r>
              <a:rPr lang="en-US" altLang="en-US" sz="1200" i="1" dirty="0">
                <a:solidFill>
                  <a:srgbClr val="009900"/>
                </a:solidFill>
                <a:latin typeface="Times New Roman" panose="02020603050405020304" pitchFamily="18" charset="0"/>
                <a:cs typeface="Times New Roman" panose="02020603050405020304" pitchFamily="18" charset="0"/>
              </a:rPr>
              <a:t> qua... </a:t>
            </a:r>
            <a:r>
              <a:rPr lang="en-US" altLang="en-US" sz="1200" i="1" dirty="0" err="1">
                <a:solidFill>
                  <a:srgbClr val="009900"/>
                </a:solidFill>
                <a:latin typeface="Times New Roman" panose="02020603050405020304" pitchFamily="18" charset="0"/>
                <a:cs typeface="Times New Roman" panose="02020603050405020304" pitchFamily="18" charset="0"/>
              </a:rPr>
              <a:t>Cồn</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Mờ</a:t>
            </a:r>
            <a:r>
              <a:rPr lang="en-US" altLang="en-US" sz="1200" i="1" dirty="0">
                <a:solidFill>
                  <a:srgbClr val="009900"/>
                </a:solidFill>
                <a:latin typeface="Times New Roman" panose="02020603050405020304" pitchFamily="18" charset="0"/>
                <a:cs typeface="Times New Roman" panose="02020603050405020304" pitchFamily="18" charset="0"/>
              </a:rPr>
              <a:t> (Nam </a:t>
            </a:r>
            <a:r>
              <a:rPr lang="en-US" altLang="en-US" sz="1200" i="1" dirty="0" err="1">
                <a:solidFill>
                  <a:srgbClr val="009900"/>
                </a:solidFill>
                <a:latin typeface="Times New Roman" panose="02020603050405020304" pitchFamily="18" charset="0"/>
                <a:cs typeface="Times New Roman" panose="02020603050405020304" pitchFamily="18" charset="0"/>
              </a:rPr>
              <a:t>Định</a:t>
            </a:r>
            <a:r>
              <a:rPr lang="en-US" altLang="en-US" sz="1200" i="1" dirty="0">
                <a:solidFill>
                  <a:srgbClr val="009900"/>
                </a:solidFill>
                <a:latin typeface="Times New Roman" panose="02020603050405020304" pitchFamily="18" charset="0"/>
                <a:cs typeface="Times New Roman" panose="02020603050405020304" pitchFamily="18" charset="0"/>
              </a:rPr>
              <a:t>)”.</a:t>
            </a:r>
            <a:br>
              <a:rPr lang="en-US" altLang="en-US" sz="1200" i="1" dirty="0">
                <a:solidFill>
                  <a:srgbClr val="009900"/>
                </a:solidFill>
                <a:latin typeface="Times New Roman" panose="02020603050405020304" pitchFamily="18" charset="0"/>
                <a:cs typeface="Times New Roman" panose="02020603050405020304" pitchFamily="18" charset="0"/>
              </a:rPr>
            </a:br>
            <a:r>
              <a:rPr lang="en-US" altLang="en-US" sz="1200" dirty="0">
                <a:latin typeface="Times New Roman" panose="02020603050405020304" pitchFamily="18" charset="0"/>
                <a:cs typeface="Times New Roman" panose="02020603050405020304" pitchFamily="18" charset="0"/>
              </a:rPr>
              <a:t>+ </a:t>
            </a:r>
            <a:r>
              <a:rPr lang="en-US" altLang="en-US" sz="1200" dirty="0" err="1">
                <a:latin typeface="Times New Roman" panose="02020603050405020304" pitchFamily="18" charset="0"/>
                <a:cs typeface="Times New Roman" panose="02020603050405020304" pitchFamily="18" charset="0"/>
              </a:rPr>
              <a:t>Đoạn</a:t>
            </a:r>
            <a:r>
              <a:rPr lang="en-US" altLang="en-US" sz="1200" dirty="0">
                <a:latin typeface="Times New Roman" panose="02020603050405020304" pitchFamily="18" charset="0"/>
                <a:cs typeface="Times New Roman" panose="02020603050405020304" pitchFamily="18" charset="0"/>
              </a:rPr>
              <a:t> 3: </a:t>
            </a:r>
            <a:r>
              <a:rPr lang="en-US" altLang="en-US" sz="1200" i="1" dirty="0" err="1">
                <a:solidFill>
                  <a:srgbClr val="009900"/>
                </a:solidFill>
                <a:latin typeface="Times New Roman" panose="02020603050405020304" pitchFamily="18" charset="0"/>
                <a:cs typeface="Times New Roman" panose="02020603050405020304" pitchFamily="18" charset="0"/>
              </a:rPr>
              <a:t>Đoạn</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còn</a:t>
            </a:r>
            <a:r>
              <a:rPr lang="en-US" altLang="en-US" sz="1200" i="1" dirty="0">
                <a:solidFill>
                  <a:srgbClr val="009900"/>
                </a:solidFill>
                <a:latin typeface="Times New Roman" panose="02020603050405020304" pitchFamily="18" charset="0"/>
                <a:cs typeface="Times New Roman" panose="02020603050405020304" pitchFamily="18" charset="0"/>
              </a:rPr>
              <a:t> </a:t>
            </a:r>
            <a:r>
              <a:rPr lang="en-US" altLang="en-US" sz="1200" i="1" dirty="0" err="1">
                <a:solidFill>
                  <a:srgbClr val="009900"/>
                </a:solidFill>
                <a:latin typeface="Times New Roman" panose="02020603050405020304" pitchFamily="18" charset="0"/>
                <a:cs typeface="Times New Roman" panose="02020603050405020304" pitchFamily="18" charset="0"/>
              </a:rPr>
              <a:t>lại</a:t>
            </a:r>
            <a:r>
              <a:rPr lang="en-US" altLang="en-US" sz="1200" i="1" dirty="0">
                <a:solidFill>
                  <a:srgbClr val="009900"/>
                </a:solidFill>
                <a:latin typeface="Times New Roman" panose="02020603050405020304" pitchFamily="18" charset="0"/>
                <a:cs typeface="Times New Roman" panose="02020603050405020304" pitchFamily="18" charset="0"/>
              </a:rPr>
              <a:t>.</a:t>
            </a:r>
          </a:p>
          <a:p>
            <a:pPr marL="171450" marR="0" lvl="0" indent="-1714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chemeClr val="tx2"/>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2789A33-A361-4541-B6A7-456994CC0C02}" type="slidenum">
              <a:rPr lang="ko-KR" altLang="en-US" smtClean="0"/>
              <a:t>6</a:t>
            </a:fld>
            <a:endParaRPr lang="ko-KR" altLang="en-US"/>
          </a:p>
        </p:txBody>
      </p:sp>
    </p:spTree>
    <p:extLst>
      <p:ext uri="{BB962C8B-B14F-4D97-AF65-F5344CB8AC3E}">
        <p14:creationId xmlns:p14="http://schemas.microsoft.com/office/powerpoint/2010/main" val="166406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789A33-A361-4541-B6A7-456994CC0C02}" type="slidenum">
              <a:rPr lang="ko-KR" altLang="en-US" smtClean="0"/>
              <a:t>9</a:t>
            </a:fld>
            <a:endParaRPr lang="ko-KR" altLang="en-US"/>
          </a:p>
        </p:txBody>
      </p:sp>
    </p:spTree>
    <p:extLst>
      <p:ext uri="{BB962C8B-B14F-4D97-AF65-F5344CB8AC3E}">
        <p14:creationId xmlns:p14="http://schemas.microsoft.com/office/powerpoint/2010/main" val="34918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giới</a:t>
            </a:r>
            <a:r>
              <a:rPr lang="en-US" dirty="0"/>
              <a:t> </a:t>
            </a:r>
            <a:r>
              <a:rPr lang="en-US" dirty="0" err="1"/>
              <a:t>thiệu</a:t>
            </a:r>
            <a:r>
              <a:rPr lang="en-US" dirty="0"/>
              <a:t> </a:t>
            </a:r>
            <a:r>
              <a:rPr lang="en-US" dirty="0" err="1"/>
              <a:t>các</a:t>
            </a:r>
            <a:r>
              <a:rPr lang="en-US" dirty="0"/>
              <a:t> </a:t>
            </a:r>
            <a:r>
              <a:rPr lang="en-US" dirty="0" err="1"/>
              <a:t>tỉnh</a:t>
            </a:r>
            <a:r>
              <a:rPr lang="en-US" dirty="0"/>
              <a:t> </a:t>
            </a:r>
            <a:r>
              <a:rPr lang="en-US" dirty="0" err="1"/>
              <a:t>có</a:t>
            </a:r>
            <a:r>
              <a:rPr lang="en-US" dirty="0"/>
              <a:t> </a:t>
            </a:r>
            <a:r>
              <a:rPr lang="en-US" dirty="0" err="1"/>
              <a:t>phong</a:t>
            </a:r>
            <a:r>
              <a:rPr lang="en-US" dirty="0"/>
              <a:t> </a:t>
            </a:r>
            <a:r>
              <a:rPr lang="en-US" dirty="0" err="1"/>
              <a:t>trào</a:t>
            </a:r>
            <a:r>
              <a:rPr lang="en-US" dirty="0"/>
              <a:t> </a:t>
            </a:r>
            <a:r>
              <a:rPr lang="en-US" dirty="0" err="1"/>
              <a:t>trồng</a:t>
            </a:r>
            <a:r>
              <a:rPr lang="en-US" dirty="0"/>
              <a:t> </a:t>
            </a:r>
            <a:r>
              <a:rPr lang="en-US" dirty="0" err="1"/>
              <a:t>rừng</a:t>
            </a:r>
            <a:r>
              <a:rPr lang="en-US" dirty="0"/>
              <a:t> </a:t>
            </a:r>
            <a:r>
              <a:rPr lang="en-US" dirty="0" err="1"/>
              <a:t>ngập</a:t>
            </a:r>
            <a:r>
              <a:rPr lang="en-US" dirty="0"/>
              <a:t> </a:t>
            </a:r>
            <a:r>
              <a:rPr lang="en-US" dirty="0" err="1"/>
              <a:t>mặn</a:t>
            </a:r>
            <a:r>
              <a:rPr lang="en-US" dirty="0"/>
              <a:t> </a:t>
            </a:r>
            <a:r>
              <a:rPr lang="en-US" dirty="0" err="1"/>
              <a:t>tốt</a:t>
            </a:r>
            <a:r>
              <a:rPr lang="en-US" dirty="0"/>
              <a:t>: Minh </a:t>
            </a:r>
            <a:r>
              <a:rPr lang="en-US" dirty="0" err="1"/>
              <a:t>Hải</a:t>
            </a:r>
            <a:r>
              <a:rPr lang="en-US" dirty="0"/>
              <a:t>, </a:t>
            </a:r>
            <a:r>
              <a:rPr lang="en-US" dirty="0" err="1"/>
              <a:t>Bến</a:t>
            </a:r>
            <a:r>
              <a:rPr lang="en-US" dirty="0"/>
              <a:t> Tre, </a:t>
            </a:r>
            <a:r>
              <a:rPr lang="en-US" dirty="0" err="1"/>
              <a:t>Trà</a:t>
            </a:r>
            <a:r>
              <a:rPr lang="en-US" dirty="0"/>
              <a:t> Vinh, </a:t>
            </a:r>
            <a:r>
              <a:rPr lang="en-US" dirty="0" err="1"/>
              <a:t>Sóc</a:t>
            </a:r>
            <a:r>
              <a:rPr lang="en-US" dirty="0"/>
              <a:t> </a:t>
            </a:r>
            <a:r>
              <a:rPr lang="en-US" dirty="0" err="1"/>
              <a:t>Trăng</a:t>
            </a:r>
            <a:r>
              <a:rPr lang="en-US" dirty="0"/>
              <a:t>, </a:t>
            </a:r>
            <a:r>
              <a:rPr lang="en-US" dirty="0" err="1"/>
              <a:t>Hà</a:t>
            </a:r>
            <a:r>
              <a:rPr lang="en-US" dirty="0"/>
              <a:t> </a:t>
            </a:r>
            <a:r>
              <a:rPr lang="en-US" dirty="0" err="1"/>
              <a:t>Tĩnh</a:t>
            </a:r>
            <a:r>
              <a:rPr lang="en-US" dirty="0"/>
              <a:t>, </a:t>
            </a:r>
            <a:r>
              <a:rPr lang="en-US" dirty="0" err="1"/>
              <a:t>Nghệ</a:t>
            </a:r>
            <a:r>
              <a:rPr lang="en-US" dirty="0"/>
              <a:t> An, </a:t>
            </a:r>
            <a:r>
              <a:rPr lang="en-US" dirty="0" err="1"/>
              <a:t>Thái</a:t>
            </a:r>
            <a:r>
              <a:rPr lang="en-US" dirty="0"/>
              <a:t> </a:t>
            </a:r>
            <a:r>
              <a:rPr lang="en-US" dirty="0" err="1"/>
              <a:t>Bình</a:t>
            </a:r>
            <a:r>
              <a:rPr lang="en-US" dirty="0"/>
              <a:t>, </a:t>
            </a:r>
            <a:r>
              <a:rPr lang="en-US" dirty="0" err="1"/>
              <a:t>Quảng</a:t>
            </a:r>
            <a:r>
              <a:rPr lang="en-US" dirty="0"/>
              <a:t> </a:t>
            </a:r>
            <a:r>
              <a:rPr lang="en-US" dirty="0" err="1"/>
              <a:t>Ninh</a:t>
            </a:r>
            <a:r>
              <a:rPr lang="en-US" dirty="0"/>
              <a:t>…</a:t>
            </a:r>
          </a:p>
        </p:txBody>
      </p:sp>
      <p:sp>
        <p:nvSpPr>
          <p:cNvPr id="4" name="Slide Number Placeholder 3"/>
          <p:cNvSpPr>
            <a:spLocks noGrp="1"/>
          </p:cNvSpPr>
          <p:nvPr>
            <p:ph type="sldNum" sz="quarter" idx="5"/>
          </p:nvPr>
        </p:nvSpPr>
        <p:spPr/>
        <p:txBody>
          <a:bodyPr/>
          <a:lstStyle/>
          <a:p>
            <a:fld id="{22789A33-A361-4541-B6A7-456994CC0C02}" type="slidenum">
              <a:rPr lang="ko-KR" altLang="en-US" smtClean="0"/>
              <a:t>10</a:t>
            </a:fld>
            <a:endParaRPr lang="ko-KR" altLang="en-US"/>
          </a:p>
        </p:txBody>
      </p:sp>
    </p:spTree>
    <p:extLst>
      <p:ext uri="{BB962C8B-B14F-4D97-AF65-F5344CB8AC3E}">
        <p14:creationId xmlns:p14="http://schemas.microsoft.com/office/powerpoint/2010/main" val="324876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19</a:t>
            </a:fld>
            <a:endParaRPr lang="ko-KR" altLang="en-US"/>
          </a:p>
        </p:txBody>
      </p:sp>
    </p:spTree>
    <p:extLst>
      <p:ext uri="{BB962C8B-B14F-4D97-AF65-F5344CB8AC3E}">
        <p14:creationId xmlns:p14="http://schemas.microsoft.com/office/powerpoint/2010/main" val="2199268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Nhắc</a:t>
            </a:r>
            <a:r>
              <a:rPr lang="en-US" dirty="0"/>
              <a:t> </a:t>
            </a:r>
            <a:r>
              <a:rPr lang="en-US" dirty="0" err="1"/>
              <a:t>nhở</a:t>
            </a:r>
            <a:r>
              <a:rPr lang="en-US" dirty="0"/>
              <a:t> HS </a:t>
            </a:r>
            <a:r>
              <a:rPr lang="en-US" dirty="0" err="1"/>
              <a:t>trách</a:t>
            </a:r>
            <a:r>
              <a:rPr lang="en-US" dirty="0"/>
              <a:t> </a:t>
            </a:r>
            <a:r>
              <a:rPr lang="en-US" dirty="0" err="1"/>
              <a:t>nhiệm</a:t>
            </a:r>
            <a:r>
              <a:rPr lang="en-US" dirty="0"/>
              <a:t> </a:t>
            </a:r>
            <a:r>
              <a:rPr lang="en-US" dirty="0" err="1"/>
              <a:t>của</a:t>
            </a:r>
            <a:r>
              <a:rPr lang="en-US" dirty="0"/>
              <a:t> </a:t>
            </a:r>
            <a:r>
              <a:rPr lang="en-US" dirty="0" err="1"/>
              <a:t>người</a:t>
            </a:r>
            <a:r>
              <a:rPr lang="en-US" dirty="0"/>
              <a:t> HS </a:t>
            </a:r>
            <a:r>
              <a:rPr lang="en-US" dirty="0" err="1"/>
              <a:t>tham</a:t>
            </a:r>
            <a:r>
              <a:rPr lang="en-US" dirty="0"/>
              <a:t> </a:t>
            </a:r>
            <a:r>
              <a:rPr lang="en-US" dirty="0" err="1"/>
              <a:t>gia</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góp</a:t>
            </a:r>
            <a:r>
              <a:rPr lang="en-US" dirty="0"/>
              <a:t> </a:t>
            </a:r>
            <a:r>
              <a:rPr lang="en-US" dirty="0" err="1"/>
              <a:t>phần</a:t>
            </a:r>
            <a:r>
              <a:rPr lang="en-US" dirty="0"/>
              <a:t> </a:t>
            </a:r>
            <a:r>
              <a:rPr lang="en-US" dirty="0" err="1"/>
              <a:t>bảo</a:t>
            </a:r>
            <a:r>
              <a:rPr lang="en-US" dirty="0"/>
              <a:t> </a:t>
            </a:r>
            <a:r>
              <a:rPr lang="en-US" dirty="0" err="1"/>
              <a:t>vệ</a:t>
            </a:r>
            <a:r>
              <a:rPr lang="en-US" dirty="0"/>
              <a:t> </a:t>
            </a:r>
            <a:r>
              <a:rPr lang="en-US" dirty="0" err="1"/>
              <a:t>rừng</a:t>
            </a:r>
            <a:r>
              <a:rPr lang="en-US" dirty="0"/>
              <a:t> </a:t>
            </a:r>
            <a:r>
              <a:rPr lang="en-US" dirty="0" err="1"/>
              <a:t>ngập</a:t>
            </a:r>
            <a:r>
              <a:rPr lang="en-US" dirty="0"/>
              <a:t> </a:t>
            </a:r>
            <a:r>
              <a:rPr lang="en-US" dirty="0" err="1"/>
              <a:t>mặn</a:t>
            </a:r>
            <a:endParaRPr lang="en-US" dirty="0"/>
          </a:p>
        </p:txBody>
      </p:sp>
      <p:sp>
        <p:nvSpPr>
          <p:cNvPr id="4" name="Slide Number Placeholder 3"/>
          <p:cNvSpPr>
            <a:spLocks noGrp="1"/>
          </p:cNvSpPr>
          <p:nvPr>
            <p:ph type="sldNum" sz="quarter" idx="5"/>
          </p:nvPr>
        </p:nvSpPr>
        <p:spPr/>
        <p:txBody>
          <a:bodyPr/>
          <a:lstStyle/>
          <a:p>
            <a:fld id="{22789A33-A361-4541-B6A7-456994CC0C02}" type="slidenum">
              <a:rPr lang="ko-KR" altLang="en-US" smtClean="0"/>
              <a:t>20</a:t>
            </a:fld>
            <a:endParaRPr lang="ko-KR" altLang="en-US"/>
          </a:p>
        </p:txBody>
      </p:sp>
    </p:spTree>
    <p:extLst>
      <p:ext uri="{BB962C8B-B14F-4D97-AF65-F5344CB8AC3E}">
        <p14:creationId xmlns:p14="http://schemas.microsoft.com/office/powerpoint/2010/main" val="2630157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649293" y="1563638"/>
            <a:ext cx="3845416" cy="1080121"/>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2649145" y="2634232"/>
            <a:ext cx="3845416" cy="799934"/>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a:t>
            </a:r>
          </a:p>
          <a:p>
            <a:pPr lvl="0"/>
            <a:r>
              <a:rPr lang="en-US" altLang="ko-KR" dirty="0"/>
              <a:t>PRESENTATION HERE</a:t>
            </a:r>
            <a:endParaRPr lang="ko-KR" altLang="en-US" dirty="0"/>
          </a:p>
        </p:txBody>
      </p:sp>
      <p:grpSp>
        <p:nvGrpSpPr>
          <p:cNvPr id="4" name="Group 3"/>
          <p:cNvGrpSpPr/>
          <p:nvPr userDrawn="1"/>
        </p:nvGrpSpPr>
        <p:grpSpPr>
          <a:xfrm>
            <a:off x="1944300" y="0"/>
            <a:ext cx="5255402" cy="51435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Oval 5"/>
            <p:cNvSpPr/>
            <p:nvPr userDrawn="1"/>
          </p:nvSpPr>
          <p:spPr>
            <a:xfrm>
              <a:off x="2483768" y="1340768"/>
              <a:ext cx="4176464" cy="4176464"/>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3116" y="843558"/>
            <a:ext cx="8077768" cy="2160240"/>
          </a:xfrm>
          <a:prstGeom prst="rect">
            <a:avLst/>
          </a:prstGeom>
          <a:solidFill>
            <a:schemeClr val="bg1">
              <a:lumMod val="95000"/>
            </a:schemeClr>
          </a:solidFill>
          <a:ln w="38100">
            <a:no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3" hasCustomPrompt="1"/>
          </p:nvPr>
        </p:nvSpPr>
        <p:spPr>
          <a:xfrm>
            <a:off x="4031416" y="2475359"/>
            <a:ext cx="1062118" cy="1062118"/>
          </a:xfrm>
          <a:prstGeom prst="ellipse">
            <a:avLst/>
          </a:prstGeom>
          <a:solidFill>
            <a:schemeClr val="bg1">
              <a:lumMod val="95000"/>
            </a:schemeClr>
          </a:solidFill>
          <a:ln w="3810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18062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159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6012160" y="0"/>
            <a:ext cx="313184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Picture Placeholder 2"/>
          <p:cNvSpPr>
            <a:spLocks noGrp="1"/>
          </p:cNvSpPr>
          <p:nvPr>
            <p:ph type="pic" idx="1" hasCustomPrompt="1"/>
          </p:nvPr>
        </p:nvSpPr>
        <p:spPr>
          <a:xfrm>
            <a:off x="3131840" y="0"/>
            <a:ext cx="288032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3322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8244000" y="0"/>
            <a:ext cx="900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idx="12" hasCustomPrompt="1"/>
          </p:nvPr>
        </p:nvSpPr>
        <p:spPr>
          <a:xfrm>
            <a:off x="5811908"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2477595"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Rectangle 4"/>
          <p:cNvSpPr/>
          <p:nvPr userDrawn="1"/>
        </p:nvSpPr>
        <p:spPr>
          <a:xfrm>
            <a:off x="4916268" y="0"/>
            <a:ext cx="900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23173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429444" y="915566"/>
            <a:ext cx="4104456"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5" hasCustomPrompt="1"/>
          </p:nvPr>
        </p:nvSpPr>
        <p:spPr>
          <a:xfrm>
            <a:off x="4644008" y="915566"/>
            <a:ext cx="4104456"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6" hasCustomPrompt="1"/>
          </p:nvPr>
        </p:nvSpPr>
        <p:spPr>
          <a:xfrm>
            <a:off x="429444" y="2912740"/>
            <a:ext cx="4104456"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p:cNvSpPr>
            <a:spLocks noGrp="1"/>
          </p:cNvSpPr>
          <p:nvPr>
            <p:ph type="body" sz="quarter" idx="10" hasCustomPrompt="1"/>
          </p:nvPr>
        </p:nvSpPr>
        <p:spPr>
          <a:xfrm>
            <a:off x="0" y="18062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BASIC LAYOUT</a:t>
            </a:r>
          </a:p>
        </p:txBody>
      </p:sp>
      <p:sp>
        <p:nvSpPr>
          <p:cNvPr id="9" name="Rectangle 8"/>
          <p:cNvSpPr/>
          <p:nvPr userDrawn="1"/>
        </p:nvSpPr>
        <p:spPr>
          <a:xfrm>
            <a:off x="4644464" y="2912740"/>
            <a:ext cx="4104000" cy="18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85576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2" name="Rectangle 1"/>
          <p:cNvSpPr/>
          <p:nvPr userDrawn="1"/>
        </p:nvSpPr>
        <p:spPr>
          <a:xfrm>
            <a:off x="4583048" y="0"/>
            <a:ext cx="2286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icture Placeholder 2"/>
          <p:cNvSpPr>
            <a:spLocks noGrp="1"/>
          </p:cNvSpPr>
          <p:nvPr>
            <p:ph type="pic" idx="10" hasCustomPrompt="1"/>
          </p:nvPr>
        </p:nvSpPr>
        <p:spPr>
          <a:xfrm>
            <a:off x="6858000" y="698778"/>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4583048" y="2578606"/>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2298953" y="699542"/>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0" y="2579370"/>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8115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323528" y="24844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4" hasCustomPrompt="1"/>
          </p:nvPr>
        </p:nvSpPr>
        <p:spPr>
          <a:xfrm>
            <a:off x="3671560" y="183262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5" hasCustomPrompt="1"/>
          </p:nvPr>
        </p:nvSpPr>
        <p:spPr>
          <a:xfrm>
            <a:off x="2105640" y="341679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6" hasCustomPrompt="1"/>
          </p:nvPr>
        </p:nvSpPr>
        <p:spPr>
          <a:xfrm>
            <a:off x="323528" y="183262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7" hasCustomPrompt="1"/>
          </p:nvPr>
        </p:nvSpPr>
        <p:spPr>
          <a:xfrm>
            <a:off x="2105640" y="183204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8" hasCustomPrompt="1"/>
          </p:nvPr>
        </p:nvSpPr>
        <p:spPr>
          <a:xfrm>
            <a:off x="3671560" y="24844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8314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5896" y="1019175"/>
            <a:ext cx="6011911" cy="3057758"/>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5283453" y="1415430"/>
            <a:ext cx="2834003" cy="2114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9796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824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8860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748616"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986924"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16357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1023301"/>
            <a:ext cx="3024336" cy="3662411"/>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6687664" y="1164297"/>
            <a:ext cx="1744194" cy="26942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2" hasCustomPrompt="1"/>
          </p:nvPr>
        </p:nvSpPr>
        <p:spPr>
          <a:xfrm>
            <a:off x="5196830" y="1426241"/>
            <a:ext cx="1744194" cy="26942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9223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944300" y="0"/>
            <a:ext cx="5255402" cy="51435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Oval 5"/>
            <p:cNvSpPr/>
            <p:nvPr userDrawn="1"/>
          </p:nvSpPr>
          <p:spPr>
            <a:xfrm>
              <a:off x="2483768" y="1340768"/>
              <a:ext cx="4176464" cy="4176464"/>
            </a:xfrm>
            <a:prstGeom prst="ellipse">
              <a:avLst/>
            </a:prstGeom>
            <a:blipFill>
              <a:blip r:embed="rId2"/>
              <a:stretch>
                <a:fillRect/>
              </a:stretch>
            </a:blip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
        <p:nvSpPr>
          <p:cNvPr id="10" name="Text Placeholder 9"/>
          <p:cNvSpPr>
            <a:spLocks noGrp="1"/>
          </p:cNvSpPr>
          <p:nvPr>
            <p:ph type="body" sz="quarter" idx="10" hasCustomPrompt="1"/>
          </p:nvPr>
        </p:nvSpPr>
        <p:spPr>
          <a:xfrm>
            <a:off x="0" y="2105794"/>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2681858"/>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95936" y="2253238"/>
            <a:ext cx="5148064" cy="473576"/>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995936" y="2726814"/>
            <a:ext cx="51480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8" name="Group 7"/>
          <p:cNvGrpSpPr/>
          <p:nvPr userDrawn="1"/>
        </p:nvGrpSpPr>
        <p:grpSpPr>
          <a:xfrm>
            <a:off x="941932" y="1244876"/>
            <a:ext cx="2693964" cy="2636602"/>
            <a:chOff x="1619672" y="548680"/>
            <a:chExt cx="5904656" cy="5778928"/>
          </a:xfrm>
        </p:grpSpPr>
        <p:sp>
          <p:nvSpPr>
            <p:cNvPr id="9" name="Oval 8"/>
            <p:cNvSpPr/>
            <p:nvPr userDrawn="1"/>
          </p:nvSpPr>
          <p:spPr>
            <a:xfrm>
              <a:off x="2411760" y="1268760"/>
              <a:ext cx="4320480" cy="4320480"/>
            </a:xfrm>
            <a:prstGeom prst="ellipse">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 name="Oval 11"/>
            <p:cNvSpPr/>
            <p:nvPr userDrawn="1"/>
          </p:nvSpPr>
          <p:spPr>
            <a:xfrm>
              <a:off x="2483768" y="1340768"/>
              <a:ext cx="4176464" cy="4176464"/>
            </a:xfrm>
            <a:prstGeom prst="ellipse">
              <a:avLst/>
            </a:prstGeom>
            <a:blipFill>
              <a:blip r:embed="rId3"/>
              <a:stretch>
                <a:fillRect/>
              </a:stretch>
            </a:blip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13" name="Straight Connector 12"/>
            <p:cNvCxnSpPr/>
            <p:nvPr userDrawn="1"/>
          </p:nvCxnSpPr>
          <p:spPr>
            <a:xfrm>
              <a:off x="4572000" y="548680"/>
              <a:ext cx="0" cy="72008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0" y="5607528"/>
              <a:ext cx="0" cy="72008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732240" y="3429000"/>
              <a:ext cx="792088"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619672" y="3429000"/>
              <a:ext cx="792088"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156176" y="2378312"/>
              <a:ext cx="792088" cy="33060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5431496" y="1124744"/>
              <a:ext cx="432048" cy="79208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094136" y="1131624"/>
              <a:ext cx="613768" cy="78520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195736" y="2090992"/>
              <a:ext cx="898400" cy="49224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3180984" y="4941168"/>
              <a:ext cx="526920" cy="57606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2456304" y="4329100"/>
              <a:ext cx="637832" cy="39604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79584" y="4142812"/>
              <a:ext cx="968680" cy="51032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431496" y="4875464"/>
              <a:ext cx="490068" cy="73206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2754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1065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062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0381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91680" y="123478"/>
            <a:ext cx="745232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91680" y="699542"/>
            <a:ext cx="745232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981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2700934" y="322499"/>
            <a:ext cx="1583034" cy="1385155"/>
          </a:xfrm>
          <a:prstGeom prst="rect">
            <a:avLst/>
          </a:prstGeom>
          <a:solidFill>
            <a:schemeClr val="bg1">
              <a:lumMod val="95000"/>
            </a:schemeClr>
          </a:solidFill>
          <a:ln w="190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2700934" y="1898609"/>
            <a:ext cx="1583034" cy="1385155"/>
          </a:xfrm>
          <a:prstGeom prst="rect">
            <a:avLst/>
          </a:prstGeom>
          <a:solidFill>
            <a:schemeClr val="bg1">
              <a:lumMod val="95000"/>
            </a:schemeClr>
          </a:solidFill>
          <a:ln w="1905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700934" y="3474719"/>
            <a:ext cx="1583034" cy="1385155"/>
          </a:xfrm>
          <a:prstGeom prst="rect">
            <a:avLst/>
          </a:prstGeom>
          <a:solidFill>
            <a:schemeClr val="bg1">
              <a:lumMod val="95000"/>
            </a:schemeClr>
          </a:solidFill>
          <a:ln w="190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96584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3" r:id="rId3"/>
    <p:sldLayoutId id="2147483660" r:id="rId4"/>
    <p:sldLayoutId id="2147483661" r:id="rId5"/>
    <p:sldLayoutId id="2147483662" r:id="rId6"/>
    <p:sldLayoutId id="2147483664" r:id="rId7"/>
    <p:sldLayoutId id="2147483655" r:id="rId8"/>
    <p:sldLayoutId id="2147483665" r:id="rId9"/>
    <p:sldLayoutId id="2147483666" r:id="rId10"/>
    <p:sldLayoutId id="2147483667" r:id="rId11"/>
    <p:sldLayoutId id="2147483668" r:id="rId12"/>
    <p:sldLayoutId id="2147483669" r:id="rId13"/>
    <p:sldLayoutId id="2147483673" r:id="rId14"/>
    <p:sldLayoutId id="2147483672" r:id="rId15"/>
    <p:sldLayoutId id="2147483671" r:id="rId16"/>
    <p:sldLayoutId id="2147483656"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99792" y="1851670"/>
            <a:ext cx="3845416" cy="1080121"/>
          </a:xfrm>
        </p:spPr>
        <p:txBody>
          <a:bodyPr/>
          <a:lstStyle/>
          <a:p>
            <a:pPr lvl="0"/>
            <a:r>
              <a:rPr lang="en-US" altLang="ko-KR" dirty="0" err="1">
                <a:latin typeface="Times New Roman" panose="02020603050405020304" pitchFamily="18" charset="0"/>
                <a:ea typeface="맑은 고딕" pitchFamily="50" charset="-127"/>
                <a:cs typeface="Times New Roman" panose="02020603050405020304" pitchFamily="18" charset="0"/>
              </a:rPr>
              <a:t>Khởi</a:t>
            </a:r>
            <a:r>
              <a:rPr lang="en-US" altLang="ko-KR" dirty="0">
                <a:latin typeface="Times New Roman" panose="02020603050405020304" pitchFamily="18" charset="0"/>
                <a:ea typeface="맑은 고딕" pitchFamily="50" charset="-127"/>
                <a:cs typeface="Times New Roman" panose="02020603050405020304" pitchFamily="18" charset="0"/>
              </a:rPr>
              <a:t> </a:t>
            </a:r>
            <a:r>
              <a:rPr lang="en-US" altLang="ko-KR" dirty="0" err="1">
                <a:latin typeface="Times New Roman" panose="02020603050405020304" pitchFamily="18" charset="0"/>
                <a:ea typeface="맑은 고딕" pitchFamily="50" charset="-127"/>
                <a:cs typeface="Times New Roman" panose="02020603050405020304" pitchFamily="18" charset="0"/>
              </a:rPr>
              <a:t>động</a:t>
            </a:r>
            <a:endParaRPr lang="en-US" altLang="ko-KR" dirty="0">
              <a:latin typeface="Times New Roman" panose="02020603050405020304" pitchFamily="18" charset="0"/>
              <a:ea typeface="맑은 고딕" pitchFamily="50" charset="-127"/>
              <a:cs typeface="Times New Roman" panose="02020603050405020304" pitchFamily="18" charset="0"/>
            </a:endParaRPr>
          </a:p>
          <a:p>
            <a:pPr lvl="0"/>
            <a:r>
              <a:rPr lang="en-US" altLang="ko-KR" dirty="0" err="1">
                <a:latin typeface="Times New Roman" panose="02020603050405020304" pitchFamily="18" charset="0"/>
                <a:ea typeface="맑은 고딕" pitchFamily="50" charset="-127"/>
                <a:cs typeface="Times New Roman" panose="02020603050405020304" pitchFamily="18" charset="0"/>
              </a:rPr>
              <a:t>Bài</a:t>
            </a:r>
            <a:r>
              <a:rPr lang="en-US" altLang="ko-KR" dirty="0">
                <a:latin typeface="Times New Roman" panose="02020603050405020304" pitchFamily="18" charset="0"/>
                <a:ea typeface="맑은 고딕" pitchFamily="50" charset="-127"/>
                <a:cs typeface="Times New Roman" panose="02020603050405020304" pitchFamily="18" charset="0"/>
              </a:rPr>
              <a:t> </a:t>
            </a:r>
            <a:r>
              <a:rPr lang="en-US" altLang="ko-KR" dirty="0" err="1">
                <a:latin typeface="Times New Roman" panose="02020603050405020304" pitchFamily="18" charset="0"/>
                <a:ea typeface="맑은 고딕" pitchFamily="50" charset="-127"/>
                <a:cs typeface="Times New Roman" panose="02020603050405020304" pitchFamily="18" charset="0"/>
              </a:rPr>
              <a:t>hát</a:t>
            </a:r>
            <a:r>
              <a:rPr lang="en-US" altLang="ko-KR" dirty="0">
                <a:latin typeface="Times New Roman" panose="02020603050405020304" pitchFamily="18" charset="0"/>
                <a:ea typeface="맑은 고딕" pitchFamily="50" charset="-127"/>
                <a:cs typeface="Times New Roman" panose="02020603050405020304" pitchFamily="18" charset="0"/>
              </a:rPr>
              <a:t>: </a:t>
            </a:r>
            <a:r>
              <a:rPr lang="en-US" altLang="ko-KR" dirty="0" err="1">
                <a:latin typeface="Times New Roman" panose="02020603050405020304" pitchFamily="18" charset="0"/>
                <a:ea typeface="맑은 고딕" pitchFamily="50" charset="-127"/>
                <a:cs typeface="Times New Roman" panose="02020603050405020304" pitchFamily="18" charset="0"/>
              </a:rPr>
              <a:t>Em</a:t>
            </a:r>
            <a:r>
              <a:rPr lang="en-US" altLang="ko-KR" dirty="0">
                <a:latin typeface="Times New Roman" panose="02020603050405020304" pitchFamily="18" charset="0"/>
                <a:ea typeface="맑은 고딕" pitchFamily="50" charset="-127"/>
                <a:cs typeface="Times New Roman" panose="02020603050405020304" pitchFamily="18" charset="0"/>
              </a:rPr>
              <a:t> </a:t>
            </a:r>
            <a:r>
              <a:rPr lang="en-US" altLang="ko-KR" dirty="0" err="1">
                <a:latin typeface="Times New Roman" panose="02020603050405020304" pitchFamily="18" charset="0"/>
                <a:ea typeface="맑은 고딕" pitchFamily="50" charset="-127"/>
                <a:cs typeface="Times New Roman" panose="02020603050405020304" pitchFamily="18" charset="0"/>
              </a:rPr>
              <a:t>yêu</a:t>
            </a:r>
            <a:r>
              <a:rPr lang="en-US" altLang="ko-KR" dirty="0">
                <a:latin typeface="Times New Roman" panose="02020603050405020304" pitchFamily="18" charset="0"/>
                <a:ea typeface="맑은 고딕" pitchFamily="50" charset="-127"/>
                <a:cs typeface="Times New Roman" panose="02020603050405020304" pitchFamily="18" charset="0"/>
              </a:rPr>
              <a:t> </a:t>
            </a:r>
            <a:r>
              <a:rPr lang="en-US" altLang="ko-KR" dirty="0" err="1">
                <a:latin typeface="Times New Roman" panose="02020603050405020304" pitchFamily="18" charset="0"/>
                <a:ea typeface="맑은 고딕" pitchFamily="50" charset="-127"/>
                <a:cs typeface="Times New Roman" panose="02020603050405020304" pitchFamily="18" charset="0"/>
              </a:rPr>
              <a:t>rừng</a:t>
            </a:r>
            <a:r>
              <a:rPr lang="en-US" altLang="ko-KR" dirty="0">
                <a:latin typeface="Times New Roman" panose="02020603050405020304" pitchFamily="18" charset="0"/>
                <a:ea typeface="맑은 고딕" pitchFamily="50" charset="-127"/>
                <a:cs typeface="Times New Roman" panose="02020603050405020304" pitchFamily="18" charset="0"/>
              </a:rPr>
              <a:t> </a:t>
            </a:r>
            <a:r>
              <a:rPr lang="en-US" altLang="ko-KR" dirty="0" err="1">
                <a:latin typeface="Times New Roman" panose="02020603050405020304" pitchFamily="18" charset="0"/>
                <a:ea typeface="맑은 고딕" pitchFamily="50" charset="-127"/>
                <a:cs typeface="Times New Roman" panose="02020603050405020304" pitchFamily="18" charset="0"/>
              </a:rPr>
              <a:t>xanh</a:t>
            </a:r>
            <a:endParaRPr lang="en-US" altLang="ko-KR" dirty="0">
              <a:latin typeface="Times New Roman" panose="02020603050405020304" pitchFamily="18" charset="0"/>
              <a:cs typeface="Times New Roman" panose="02020603050405020304" pitchFamily="18" charset="0"/>
            </a:endParaRPr>
          </a:p>
        </p:txBody>
      </p:sp>
      <p:pic>
        <p:nvPicPr>
          <p:cNvPr id="8" name="EmYeuRungXanh-VA-4569856">
            <a:hlinkClick r:id="" action="ppaction://media"/>
            <a:extLst>
              <a:ext uri="{FF2B5EF4-FFF2-40B4-BE49-F238E27FC236}">
                <a16:creationId xmlns:a16="http://schemas.microsoft.com/office/drawing/2014/main" id="{5FF3AB09-1B0A-42A8-8FC7-F38137CF77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68800" y="3435846"/>
            <a:ext cx="406400" cy="406400"/>
          </a:xfrm>
          <a:prstGeom prst="rect">
            <a:avLst/>
          </a:prstGeom>
        </p:spPr>
      </p:pic>
    </p:spTree>
    <p:extLst>
      <p:ext uri="{BB962C8B-B14F-4D97-AF65-F5344CB8AC3E}">
        <p14:creationId xmlns:p14="http://schemas.microsoft.com/office/powerpoint/2010/main" val="29718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82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21">
            <a:extLst>
              <a:ext uri="{FF2B5EF4-FFF2-40B4-BE49-F238E27FC236}">
                <a16:creationId xmlns:a16="http://schemas.microsoft.com/office/drawing/2014/main" id="{68EA3FC8-85EC-45D6-93CC-4D9F6440FCC8}"/>
              </a:ext>
            </a:extLst>
          </p:cNvPr>
          <p:cNvSpPr txBox="1">
            <a:spLocks noChangeArrowheads="1"/>
          </p:cNvSpPr>
          <p:nvPr/>
        </p:nvSpPr>
        <p:spPr bwMode="auto">
          <a:xfrm>
            <a:off x="755576" y="1059582"/>
            <a:ext cx="82799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600" b="1" i="1" dirty="0">
                <a:latin typeface="Times New Roman" panose="02020603050405020304" pitchFamily="18" charset="0"/>
                <a:cs typeface="Times New Roman" panose="02020603050405020304" pitchFamily="18" charset="0"/>
              </a:rPr>
              <a:t>    </a:t>
            </a:r>
            <a:r>
              <a:rPr lang="en-US" altLang="en-US" sz="2800" b="1" i="1" dirty="0">
                <a:latin typeface="Times New Roman" panose="02020603050405020304" pitchFamily="18" charset="0"/>
                <a:cs typeface="Times New Roman" panose="02020603050405020304" pitchFamily="18" charset="0"/>
              </a:rPr>
              <a:t>2. </a:t>
            </a:r>
            <a:r>
              <a:rPr lang="en-US" altLang="en-US" sz="2800" b="1" i="1" dirty="0" err="1">
                <a:latin typeface="Times New Roman" panose="02020603050405020304" pitchFamily="18" charset="0"/>
                <a:cs typeface="Times New Roman" panose="02020603050405020304" pitchFamily="18" charset="0"/>
              </a:rPr>
              <a:t>Vì</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sao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tỉnh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ven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biển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có</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phong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trào</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trồng</a:t>
            </a:r>
            <a:r>
              <a:rPr lang="en-US" altLang="en-US" sz="2800" b="1" i="1" dirty="0">
                <a:latin typeface="Times New Roman" panose="02020603050405020304" pitchFamily="18" charset="0"/>
                <a:cs typeface="Times New Roman" panose="02020603050405020304" pitchFamily="18" charset="0"/>
              </a:rPr>
              <a:t> </a:t>
            </a:r>
          </a:p>
          <a:p>
            <a:pPr eaLnBrk="1" hangingPunct="1"/>
            <a:r>
              <a:rPr lang="en-US" altLang="en-US" sz="2800" b="1" i="1" dirty="0" err="1">
                <a:latin typeface="Times New Roman" panose="02020603050405020304" pitchFamily="18" charset="0"/>
                <a:cs typeface="Times New Roman" panose="02020603050405020304" pitchFamily="18" charset="0"/>
              </a:rPr>
              <a:t>rừng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ngập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mặn</a:t>
            </a:r>
            <a:r>
              <a:rPr lang="en-US" altLang="en-US" sz="2800" b="1" i="1" dirty="0">
                <a:latin typeface="Times New Roman" panose="02020603050405020304" pitchFamily="18" charset="0"/>
                <a:cs typeface="Times New Roman" panose="02020603050405020304" pitchFamily="18" charset="0"/>
              </a:rPr>
              <a:t>?</a:t>
            </a:r>
          </a:p>
        </p:txBody>
      </p:sp>
      <p:sp>
        <p:nvSpPr>
          <p:cNvPr id="34" name="Text Box 21">
            <a:extLst>
              <a:ext uri="{FF2B5EF4-FFF2-40B4-BE49-F238E27FC236}">
                <a16:creationId xmlns:a16="http://schemas.microsoft.com/office/drawing/2014/main" id="{FAE00481-D73A-40FF-9B06-0DD58F8E6D19}"/>
              </a:ext>
            </a:extLst>
          </p:cNvPr>
          <p:cNvSpPr txBox="1">
            <a:spLocks noChangeArrowheads="1"/>
          </p:cNvSpPr>
          <p:nvPr/>
        </p:nvSpPr>
        <p:spPr bwMode="auto">
          <a:xfrm>
            <a:off x="0" y="2157010"/>
            <a:ext cx="903548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4000" b="1" i="1" dirty="0">
                <a:solidFill>
                  <a:schemeClr val="accent1">
                    <a:lumMod val="50000"/>
                  </a:schemeClr>
                </a:solidFill>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Vì</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các</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tỉnh</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này</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làm</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tốt</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công</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tác</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tin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tuyên</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p>
          <a:p>
            <a:pPr eaLnBrk="1" hangingPunct="1"/>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truyền</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để</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mọi</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dân</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hiểu</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rõ</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tác</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của</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rừng</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p>
          <a:p>
            <a:pPr eaLnBrk="1" hangingPunct="1"/>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ngập</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mặn</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đối</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việc</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bảo</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vệ</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đê</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điều</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a:t>
            </a:r>
            <a:r>
              <a:rPr lang="en-US" altLang="en-US" sz="4800" b="1" i="1"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4" name="Flowchart: Punched Tape 3">
            <a:extLst>
              <a:ext uri="{FF2B5EF4-FFF2-40B4-BE49-F238E27FC236}">
                <a16:creationId xmlns:a16="http://schemas.microsoft.com/office/drawing/2014/main" id="{132DF449-5CE5-40B2-B5EB-DB77B83415D5}"/>
              </a:ext>
            </a:extLst>
          </p:cNvPr>
          <p:cNvSpPr/>
          <p:nvPr/>
        </p:nvSpPr>
        <p:spPr>
          <a:xfrm>
            <a:off x="359532" y="2157010"/>
            <a:ext cx="8424936" cy="1633859"/>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accent6">
                    <a:lumMod val="50000"/>
                  </a:schemeClr>
                </a:solidFill>
                <a:latin typeface="Times New Roman" panose="02020603050405020304" pitchFamily="18" charset="0"/>
                <a:cs typeface="Times New Roman" panose="02020603050405020304" pitchFamily="18" charset="0"/>
              </a:rPr>
              <a:t>Ý2: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Công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khôi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phục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rừng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ngập</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mặn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ở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p>
          <a:p>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địa</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phương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5" name="Cloud 4">
            <a:extLst>
              <a:ext uri="{FF2B5EF4-FFF2-40B4-BE49-F238E27FC236}">
                <a16:creationId xmlns:a16="http://schemas.microsoft.com/office/drawing/2014/main" id="{8D81ACB8-0D8D-4988-955A-D8564BF4EE0F}"/>
              </a:ext>
            </a:extLst>
          </p:cNvPr>
          <p:cNvSpPr/>
          <p:nvPr/>
        </p:nvSpPr>
        <p:spPr>
          <a:xfrm>
            <a:off x="225415" y="0"/>
            <a:ext cx="5760640" cy="252028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2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30348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250"/>
                                        <p:tgtEl>
                                          <p:spTgt spid="33"/>
                                        </p:tgtEl>
                                      </p:cBhvr>
                                    </p:animEffect>
                                    <p:anim calcmode="lin" valueType="num">
                                      <p:cBhvr>
                                        <p:cTn id="19" dur="250"/>
                                        <p:tgtEl>
                                          <p:spTgt spid="33"/>
                                        </p:tgtEl>
                                        <p:attrNameLst>
                                          <p:attrName>ppt_x</p:attrName>
                                        </p:attrNameLst>
                                      </p:cBhvr>
                                      <p:tavLst>
                                        <p:tav tm="0">
                                          <p:val>
                                            <p:strVal val="ppt_x"/>
                                          </p:val>
                                        </p:tav>
                                        <p:tav tm="100000">
                                          <p:val>
                                            <p:strVal val="ppt_x"/>
                                          </p:val>
                                        </p:tav>
                                      </p:tavLst>
                                    </p:anim>
                                    <p:anim calcmode="lin" valueType="num">
                                      <p:cBhvr>
                                        <p:cTn id="20" dur="250"/>
                                        <p:tgtEl>
                                          <p:spTgt spid="33"/>
                                        </p:tgtEl>
                                        <p:attrNameLst>
                                          <p:attrName>ppt_y</p:attrName>
                                        </p:attrNameLst>
                                      </p:cBhvr>
                                      <p:tavLst>
                                        <p:tav tm="0">
                                          <p:val>
                                            <p:strVal val="ppt_y"/>
                                          </p:val>
                                        </p:tav>
                                        <p:tav tm="100000">
                                          <p:val>
                                            <p:strVal val="ppt_y+.1"/>
                                          </p:val>
                                        </p:tav>
                                      </p:tavLst>
                                    </p:anim>
                                    <p:set>
                                      <p:cBhvr>
                                        <p:cTn id="21" dur="1" fill="hold">
                                          <p:stCondLst>
                                            <p:cond delay="249"/>
                                          </p:stCondLst>
                                        </p:cTn>
                                        <p:tgtEl>
                                          <p:spTgt spid="33"/>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250"/>
                                        <p:tgtEl>
                                          <p:spTgt spid="34"/>
                                        </p:tgtEl>
                                      </p:cBhvr>
                                    </p:animEffect>
                                    <p:anim calcmode="lin" valueType="num">
                                      <p:cBhvr>
                                        <p:cTn id="24" dur="250"/>
                                        <p:tgtEl>
                                          <p:spTgt spid="34"/>
                                        </p:tgtEl>
                                        <p:attrNameLst>
                                          <p:attrName>ppt_x</p:attrName>
                                        </p:attrNameLst>
                                      </p:cBhvr>
                                      <p:tavLst>
                                        <p:tav tm="0">
                                          <p:val>
                                            <p:strVal val="ppt_x"/>
                                          </p:val>
                                        </p:tav>
                                        <p:tav tm="100000">
                                          <p:val>
                                            <p:strVal val="ppt_x"/>
                                          </p:val>
                                        </p:tav>
                                      </p:tavLst>
                                    </p:anim>
                                    <p:anim calcmode="lin" valueType="num">
                                      <p:cBhvr>
                                        <p:cTn id="25" dur="250"/>
                                        <p:tgtEl>
                                          <p:spTgt spid="34"/>
                                        </p:tgtEl>
                                        <p:attrNameLst>
                                          <p:attrName>ppt_y</p:attrName>
                                        </p:attrNameLst>
                                      </p:cBhvr>
                                      <p:tavLst>
                                        <p:tav tm="0">
                                          <p:val>
                                            <p:strVal val="ppt_y"/>
                                          </p:val>
                                        </p:tav>
                                        <p:tav tm="100000">
                                          <p:val>
                                            <p:strVal val="ppt_y+.1"/>
                                          </p:val>
                                        </p:tav>
                                      </p:tavLst>
                                    </p:anim>
                                    <p:set>
                                      <p:cBhvr>
                                        <p:cTn id="26" dur="1" fill="hold">
                                          <p:stCondLst>
                                            <p:cond delay="249"/>
                                          </p:stCondLst>
                                        </p:cTn>
                                        <p:tgtEl>
                                          <p:spTgt spid="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4E1455-09CE-4581-8EDA-3F8F134D3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 y="0"/>
            <a:ext cx="9229134" cy="3435846"/>
          </a:xfrm>
          <a:prstGeom prst="rect">
            <a:avLst/>
          </a:prstGeom>
        </p:spPr>
      </p:pic>
      <p:sp>
        <p:nvSpPr>
          <p:cNvPr id="7" name="TextBox 6">
            <a:extLst>
              <a:ext uri="{FF2B5EF4-FFF2-40B4-BE49-F238E27FC236}">
                <a16:creationId xmlns:a16="http://schemas.microsoft.com/office/drawing/2014/main" id="{1A4D7FD0-7634-4EC2-9206-982C0FE537DB}"/>
              </a:ext>
            </a:extLst>
          </p:cNvPr>
          <p:cNvSpPr txBox="1"/>
          <p:nvPr/>
        </p:nvSpPr>
        <p:spPr>
          <a:xfrm>
            <a:off x="0" y="3464434"/>
            <a:ext cx="8784976"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Minh </a:t>
            </a:r>
            <a:r>
              <a:rPr lang="en-US" sz="3200" dirty="0" err="1">
                <a:latin typeface="Times New Roman" panose="02020603050405020304" pitchFamily="18" charset="0"/>
                <a:cs typeface="Times New Roman" panose="02020603050405020304" pitchFamily="18" charset="0"/>
              </a:rPr>
              <a:t>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Bến</a:t>
            </a:r>
            <a:r>
              <a:rPr lang="en-US" sz="3200" dirty="0">
                <a:latin typeface="Times New Roman" panose="02020603050405020304" pitchFamily="18" charset="0"/>
                <a:cs typeface="Times New Roman" panose="02020603050405020304" pitchFamily="18" charset="0"/>
              </a:rPr>
              <a:t> Tre, </a:t>
            </a:r>
            <a:r>
              <a:rPr lang="en-US" sz="3200" dirty="0" err="1">
                <a:latin typeface="Times New Roman" panose="02020603050405020304" pitchFamily="18" charset="0"/>
                <a:cs typeface="Times New Roman" panose="02020603050405020304" pitchFamily="18" charset="0"/>
              </a:rPr>
              <a:t>Trà</a:t>
            </a:r>
            <a:r>
              <a:rPr lang="en-US" sz="3200" dirty="0">
                <a:latin typeface="Times New Roman" panose="02020603050405020304" pitchFamily="18" charset="0"/>
                <a:cs typeface="Times New Roman" panose="02020603050405020304" pitchFamily="18" charset="0"/>
              </a:rPr>
              <a:t> Vinh, </a:t>
            </a:r>
            <a:r>
              <a:rPr lang="en-US" sz="3200" dirty="0" err="1">
                <a:latin typeface="Times New Roman" panose="02020603050405020304" pitchFamily="18" charset="0"/>
                <a:cs typeface="Times New Roman" panose="02020603050405020304" pitchFamily="18" charset="0"/>
              </a:rPr>
              <a:t>Sóc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Tĩnh</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An,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79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C450F829-3AF0-41F5-9DE7-1F00B4BBB367}"/>
              </a:ext>
            </a:extLst>
          </p:cNvPr>
          <p:cNvSpPr txBox="1">
            <a:spLocks noChangeArrowheads="1"/>
          </p:cNvSpPr>
          <p:nvPr/>
        </p:nvSpPr>
        <p:spPr bwMode="auto">
          <a:xfrm>
            <a:off x="5257800" y="1910954"/>
            <a:ext cx="2628900"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tăng nhiều</a:t>
            </a:r>
          </a:p>
        </p:txBody>
      </p:sp>
      <p:sp>
        <p:nvSpPr>
          <p:cNvPr id="5" name="Text Box 6">
            <a:extLst>
              <a:ext uri="{FF2B5EF4-FFF2-40B4-BE49-F238E27FC236}">
                <a16:creationId xmlns:a16="http://schemas.microsoft.com/office/drawing/2014/main" id="{6BBAA3FC-0DC2-439C-9A5A-2E39C6F8334A}"/>
              </a:ext>
            </a:extLst>
          </p:cNvPr>
          <p:cNvSpPr txBox="1">
            <a:spLocks noChangeArrowheads="1"/>
          </p:cNvSpPr>
          <p:nvPr/>
        </p:nvSpPr>
        <p:spPr bwMode="auto">
          <a:xfrm>
            <a:off x="5188744" y="4441032"/>
            <a:ext cx="2683669"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không bị xói lở</a:t>
            </a:r>
          </a:p>
        </p:txBody>
      </p:sp>
      <p:sp>
        <p:nvSpPr>
          <p:cNvPr id="6" name="Text Box 7">
            <a:extLst>
              <a:ext uri="{FF2B5EF4-FFF2-40B4-BE49-F238E27FC236}">
                <a16:creationId xmlns:a16="http://schemas.microsoft.com/office/drawing/2014/main" id="{2080BD14-2B57-4E0F-936F-4D9FC2106E1F}"/>
              </a:ext>
            </a:extLst>
          </p:cNvPr>
          <p:cNvSpPr txBox="1">
            <a:spLocks noChangeArrowheads="1"/>
          </p:cNvSpPr>
          <p:nvPr/>
        </p:nvSpPr>
        <p:spPr bwMode="auto">
          <a:xfrm>
            <a:off x="5143500" y="3617119"/>
            <a:ext cx="2728913"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700" b="1">
                <a:solidFill>
                  <a:srgbClr val="0000FF"/>
                </a:solidFill>
                <a:latin typeface="Times New Roman" panose="02020603050405020304" pitchFamily="18" charset="0"/>
              </a:rPr>
              <a:t>ph</a:t>
            </a:r>
            <a:r>
              <a:rPr lang="en-US" altLang="en-US" sz="2400" b="1">
                <a:solidFill>
                  <a:srgbClr val="0000FF"/>
                </a:solidFill>
                <a:latin typeface="Times New Roman" panose="02020603050405020304" pitchFamily="18" charset="0"/>
              </a:rPr>
              <a:t>át triển nhanh</a:t>
            </a:r>
          </a:p>
        </p:txBody>
      </p:sp>
      <p:sp>
        <p:nvSpPr>
          <p:cNvPr id="7" name="Text Box 8">
            <a:extLst>
              <a:ext uri="{FF2B5EF4-FFF2-40B4-BE49-F238E27FC236}">
                <a16:creationId xmlns:a16="http://schemas.microsoft.com/office/drawing/2014/main" id="{28AD8B6D-0FD1-4A41-8EFB-E433F1F9D12B}"/>
              </a:ext>
            </a:extLst>
          </p:cNvPr>
          <p:cNvSpPr txBox="1">
            <a:spLocks noChangeArrowheads="1"/>
          </p:cNvSpPr>
          <p:nvPr/>
        </p:nvSpPr>
        <p:spPr bwMode="auto">
          <a:xfrm>
            <a:off x="5155406" y="2800350"/>
            <a:ext cx="2719388"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trở nên phong phú</a:t>
            </a:r>
          </a:p>
        </p:txBody>
      </p:sp>
      <p:sp>
        <p:nvSpPr>
          <p:cNvPr id="8" name="Text Box 5">
            <a:extLst>
              <a:ext uri="{FF2B5EF4-FFF2-40B4-BE49-F238E27FC236}">
                <a16:creationId xmlns:a16="http://schemas.microsoft.com/office/drawing/2014/main" id="{78AD4E49-1E1F-4BB7-980D-6071BB4AD95B}"/>
              </a:ext>
            </a:extLst>
          </p:cNvPr>
          <p:cNvSpPr txBox="1">
            <a:spLocks noChangeArrowheads="1"/>
          </p:cNvSpPr>
          <p:nvPr/>
        </p:nvSpPr>
        <p:spPr bwMode="auto">
          <a:xfrm>
            <a:off x="1259682" y="2781300"/>
            <a:ext cx="2683669"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Cua giống</a:t>
            </a:r>
          </a:p>
        </p:txBody>
      </p:sp>
      <p:sp>
        <p:nvSpPr>
          <p:cNvPr id="9" name="Text Box 9">
            <a:extLst>
              <a:ext uri="{FF2B5EF4-FFF2-40B4-BE49-F238E27FC236}">
                <a16:creationId xmlns:a16="http://schemas.microsoft.com/office/drawing/2014/main" id="{81E9C560-95A1-4124-B3C3-9E554C6F724E}"/>
              </a:ext>
            </a:extLst>
          </p:cNvPr>
          <p:cNvSpPr txBox="1">
            <a:spLocks noChangeArrowheads="1"/>
          </p:cNvSpPr>
          <p:nvPr/>
        </p:nvSpPr>
        <p:spPr bwMode="auto">
          <a:xfrm>
            <a:off x="1259682" y="1962150"/>
            <a:ext cx="2740819"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Đê biển</a:t>
            </a:r>
          </a:p>
        </p:txBody>
      </p:sp>
      <p:sp>
        <p:nvSpPr>
          <p:cNvPr id="10" name="Text Box 10">
            <a:extLst>
              <a:ext uri="{FF2B5EF4-FFF2-40B4-BE49-F238E27FC236}">
                <a16:creationId xmlns:a16="http://schemas.microsoft.com/office/drawing/2014/main" id="{9E94B5F5-46E8-484F-96F8-139C0AB0420F}"/>
              </a:ext>
            </a:extLst>
          </p:cNvPr>
          <p:cNvSpPr txBox="1">
            <a:spLocks noChangeArrowheads="1"/>
          </p:cNvSpPr>
          <p:nvPr/>
        </p:nvSpPr>
        <p:spPr bwMode="auto">
          <a:xfrm>
            <a:off x="1257300" y="3619501"/>
            <a:ext cx="2686050" cy="5078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L</a:t>
            </a:r>
            <a:r>
              <a:rPr lang="en-US" altLang="en-US" sz="2700" b="1">
                <a:solidFill>
                  <a:srgbClr val="0000FF"/>
                </a:solidFill>
                <a:latin typeface="Times New Roman" panose="02020603050405020304" pitchFamily="18" charset="0"/>
              </a:rPr>
              <a:t>ượng hải sản</a:t>
            </a:r>
          </a:p>
        </p:txBody>
      </p:sp>
      <p:sp>
        <p:nvSpPr>
          <p:cNvPr id="11" name="Text Box 11">
            <a:extLst>
              <a:ext uri="{FF2B5EF4-FFF2-40B4-BE49-F238E27FC236}">
                <a16:creationId xmlns:a16="http://schemas.microsoft.com/office/drawing/2014/main" id="{6AA29C79-42F9-4693-8680-22C41AAAFFCD}"/>
              </a:ext>
            </a:extLst>
          </p:cNvPr>
          <p:cNvSpPr txBox="1">
            <a:spLocks noChangeArrowheads="1"/>
          </p:cNvSpPr>
          <p:nvPr/>
        </p:nvSpPr>
        <p:spPr bwMode="auto">
          <a:xfrm>
            <a:off x="1259682" y="4474369"/>
            <a:ext cx="2693194" cy="4616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0000FF"/>
                </a:solidFill>
                <a:latin typeface="Times New Roman" panose="02020603050405020304" pitchFamily="18" charset="0"/>
              </a:rPr>
              <a:t>Các loài chim nước</a:t>
            </a:r>
          </a:p>
        </p:txBody>
      </p:sp>
      <p:sp>
        <p:nvSpPr>
          <p:cNvPr id="12" name="Text Box 13">
            <a:extLst>
              <a:ext uri="{FF2B5EF4-FFF2-40B4-BE49-F238E27FC236}">
                <a16:creationId xmlns:a16="http://schemas.microsoft.com/office/drawing/2014/main" id="{36434CFF-E90E-4BAC-B5AD-F3246D6929AE}"/>
              </a:ext>
            </a:extLst>
          </p:cNvPr>
          <p:cNvSpPr txBox="1">
            <a:spLocks noChangeArrowheads="1"/>
          </p:cNvSpPr>
          <p:nvPr/>
        </p:nvSpPr>
        <p:spPr bwMode="auto">
          <a:xfrm>
            <a:off x="1335881" y="135732"/>
            <a:ext cx="65151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400" b="1" dirty="0" err="1">
                <a:solidFill>
                  <a:srgbClr val="0000FF"/>
                </a:solidFill>
                <a:latin typeface="Times New Roman" panose="02020603050405020304" pitchFamily="18" charset="0"/>
              </a:rPr>
              <a:t>Hãy</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nối</a:t>
            </a:r>
            <a:r>
              <a:rPr lang="en-US" altLang="en-US" sz="2400" b="1" dirty="0">
                <a:solidFill>
                  <a:srgbClr val="0000FF"/>
                </a:solidFill>
                <a:latin typeface="Times New Roman" panose="02020603050405020304" pitchFamily="18" charset="0"/>
              </a:rPr>
              <a:t> </a:t>
            </a:r>
            <a:r>
              <a:rPr lang="en-US" altLang="en-US" sz="2400" b="1" dirty="0">
                <a:solidFill>
                  <a:srgbClr val="6600FF"/>
                </a:solidFill>
                <a:latin typeface="Times New Roman" panose="02020603050405020304" pitchFamily="18" charset="0"/>
              </a:rPr>
              <a:t>ý</a:t>
            </a:r>
            <a:r>
              <a:rPr lang="en-US" altLang="en-US" sz="2400" b="1" dirty="0">
                <a:solidFill>
                  <a:srgbClr val="0000FF"/>
                </a:solidFill>
                <a:latin typeface="Times New Roman" panose="02020603050405020304" pitchFamily="18" charset="0"/>
              </a:rPr>
              <a:t> ở </a:t>
            </a:r>
            <a:r>
              <a:rPr lang="en-US" altLang="en-US" sz="2400" b="1" dirty="0" err="1">
                <a:solidFill>
                  <a:srgbClr val="0000FF"/>
                </a:solidFill>
                <a:latin typeface="Times New Roman" panose="02020603050405020304" pitchFamily="18" charset="0"/>
              </a:rPr>
              <a:t>cột</a:t>
            </a:r>
            <a:r>
              <a:rPr lang="en-US" altLang="en-US" sz="2400" b="1" dirty="0">
                <a:solidFill>
                  <a:srgbClr val="0000FF"/>
                </a:solidFill>
                <a:latin typeface="Times New Roman" panose="02020603050405020304" pitchFamily="18" charset="0"/>
              </a:rPr>
              <a:t> A </a:t>
            </a:r>
            <a:r>
              <a:rPr lang="en-US" altLang="en-US" sz="2400" b="1" dirty="0" err="1">
                <a:solidFill>
                  <a:srgbClr val="0000FF"/>
                </a:solidFill>
                <a:latin typeface="Times New Roman" panose="02020603050405020304" pitchFamily="18" charset="0"/>
              </a:rPr>
              <a:t>với</a:t>
            </a:r>
            <a:r>
              <a:rPr lang="en-US" altLang="en-US" sz="2400" b="1" dirty="0">
                <a:solidFill>
                  <a:srgbClr val="0000FF"/>
                </a:solidFill>
                <a:latin typeface="Times New Roman" panose="02020603050405020304" pitchFamily="18" charset="0"/>
              </a:rPr>
              <a:t> ý</a:t>
            </a:r>
            <a:r>
              <a:rPr lang="en-US" altLang="en-US" sz="3600" b="1" dirty="0">
                <a:solidFill>
                  <a:srgbClr val="0000FF"/>
                </a:solidFill>
                <a:latin typeface="Times New Roman" panose="02020603050405020304" pitchFamily="18" charset="0"/>
              </a:rPr>
              <a:t> </a:t>
            </a:r>
            <a:r>
              <a:rPr lang="en-US" altLang="en-US" sz="2400" b="1" dirty="0">
                <a:solidFill>
                  <a:srgbClr val="0000FF"/>
                </a:solidFill>
                <a:latin typeface="Times New Roman" panose="02020603050405020304" pitchFamily="18" charset="0"/>
              </a:rPr>
              <a:t>ở </a:t>
            </a:r>
            <a:r>
              <a:rPr lang="en-US" altLang="en-US" sz="2400" b="1" dirty="0" err="1">
                <a:solidFill>
                  <a:srgbClr val="0000FF"/>
                </a:solidFill>
                <a:latin typeface="Times New Roman" panose="02020603050405020304" pitchFamily="18" charset="0"/>
              </a:rPr>
              <a:t>cột</a:t>
            </a:r>
            <a:r>
              <a:rPr lang="en-US" altLang="en-US" sz="2400" b="1" dirty="0">
                <a:solidFill>
                  <a:srgbClr val="0000FF"/>
                </a:solidFill>
                <a:latin typeface="Times New Roman" panose="02020603050405020304" pitchFamily="18" charset="0"/>
              </a:rPr>
              <a:t> B </a:t>
            </a:r>
            <a:r>
              <a:rPr lang="en-US" altLang="en-US" sz="2400" b="1" dirty="0" err="1">
                <a:solidFill>
                  <a:srgbClr val="0000FF"/>
                </a:solidFill>
                <a:latin typeface="Times New Roman" panose="02020603050405020304" pitchFamily="18" charset="0"/>
              </a:rPr>
              <a:t>để</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nêu</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tác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dụng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của</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rừng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ngập</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mặn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khi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được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phục</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hồi</a:t>
            </a:r>
            <a:r>
              <a:rPr lang="en-US" altLang="en-US" sz="2400" b="1" dirty="0">
                <a:solidFill>
                  <a:srgbClr val="0000FF"/>
                </a:solidFill>
                <a:latin typeface="Times New Roman" panose="02020603050405020304" pitchFamily="18" charset="0"/>
              </a:rPr>
              <a:t> :</a:t>
            </a:r>
          </a:p>
        </p:txBody>
      </p:sp>
      <p:sp>
        <p:nvSpPr>
          <p:cNvPr id="13" name="Text Box 14">
            <a:extLst>
              <a:ext uri="{FF2B5EF4-FFF2-40B4-BE49-F238E27FC236}">
                <a16:creationId xmlns:a16="http://schemas.microsoft.com/office/drawing/2014/main" id="{784E88F2-9DDD-47AA-A867-2A37A1C14611}"/>
              </a:ext>
            </a:extLst>
          </p:cNvPr>
          <p:cNvSpPr txBox="1">
            <a:spLocks noChangeArrowheads="1"/>
          </p:cNvSpPr>
          <p:nvPr/>
        </p:nvSpPr>
        <p:spPr bwMode="auto">
          <a:xfrm>
            <a:off x="2171700" y="1143000"/>
            <a:ext cx="628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000" b="1">
                <a:solidFill>
                  <a:srgbClr val="0000FF"/>
                </a:solidFill>
                <a:latin typeface="Times New Roman" panose="02020603050405020304" pitchFamily="18" charset="0"/>
              </a:rPr>
              <a:t>A</a:t>
            </a:r>
          </a:p>
        </p:txBody>
      </p:sp>
      <p:sp>
        <p:nvSpPr>
          <p:cNvPr id="14" name="Text Box 15">
            <a:extLst>
              <a:ext uri="{FF2B5EF4-FFF2-40B4-BE49-F238E27FC236}">
                <a16:creationId xmlns:a16="http://schemas.microsoft.com/office/drawing/2014/main" id="{93833915-4684-41D8-9DBF-9AE99F06F1A9}"/>
              </a:ext>
            </a:extLst>
          </p:cNvPr>
          <p:cNvSpPr txBox="1">
            <a:spLocks noChangeArrowheads="1"/>
          </p:cNvSpPr>
          <p:nvPr/>
        </p:nvSpPr>
        <p:spPr bwMode="auto">
          <a:xfrm>
            <a:off x="6115050" y="1143000"/>
            <a:ext cx="628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000" b="1">
                <a:solidFill>
                  <a:srgbClr val="0000FF"/>
                </a:solidFill>
                <a:latin typeface="Times New Roman" panose="02020603050405020304" pitchFamily="18" charset="0"/>
              </a:rPr>
              <a:t>B</a:t>
            </a:r>
          </a:p>
        </p:txBody>
      </p:sp>
      <p:sp>
        <p:nvSpPr>
          <p:cNvPr id="15" name="Line 17">
            <a:extLst>
              <a:ext uri="{FF2B5EF4-FFF2-40B4-BE49-F238E27FC236}">
                <a16:creationId xmlns:a16="http://schemas.microsoft.com/office/drawing/2014/main" id="{95902C72-BC87-44A3-918B-83511C951E2B}"/>
              </a:ext>
            </a:extLst>
          </p:cNvPr>
          <p:cNvSpPr>
            <a:spLocks noChangeShapeType="1"/>
          </p:cNvSpPr>
          <p:nvPr/>
        </p:nvSpPr>
        <p:spPr bwMode="auto">
          <a:xfrm>
            <a:off x="4000500" y="2100263"/>
            <a:ext cx="1143000" cy="2686050"/>
          </a:xfrm>
          <a:prstGeom prst="line">
            <a:avLst/>
          </a:prstGeom>
          <a:noFill/>
          <a:ln w="57150">
            <a:solidFill>
              <a:srgbClr val="FF00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6" name="Line 19">
            <a:extLst>
              <a:ext uri="{FF2B5EF4-FFF2-40B4-BE49-F238E27FC236}">
                <a16:creationId xmlns:a16="http://schemas.microsoft.com/office/drawing/2014/main" id="{D65C2FB8-6758-4B03-A757-525E9C4C4665}"/>
              </a:ext>
            </a:extLst>
          </p:cNvPr>
          <p:cNvSpPr>
            <a:spLocks noChangeShapeType="1"/>
          </p:cNvSpPr>
          <p:nvPr/>
        </p:nvSpPr>
        <p:spPr bwMode="auto">
          <a:xfrm>
            <a:off x="3943350" y="3067050"/>
            <a:ext cx="1200150" cy="681038"/>
          </a:xfrm>
          <a:prstGeom prst="line">
            <a:avLst/>
          </a:prstGeom>
          <a:noFill/>
          <a:ln w="57150">
            <a:solidFill>
              <a:srgbClr val="FF00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7" name="Line 22">
            <a:extLst>
              <a:ext uri="{FF2B5EF4-FFF2-40B4-BE49-F238E27FC236}">
                <a16:creationId xmlns:a16="http://schemas.microsoft.com/office/drawing/2014/main" id="{7CED8767-6E3E-486C-A0C0-370ED14BCBF7}"/>
              </a:ext>
            </a:extLst>
          </p:cNvPr>
          <p:cNvSpPr>
            <a:spLocks noChangeShapeType="1"/>
          </p:cNvSpPr>
          <p:nvPr/>
        </p:nvSpPr>
        <p:spPr bwMode="auto">
          <a:xfrm flipV="1">
            <a:off x="3943350" y="2114550"/>
            <a:ext cx="1314450" cy="1771650"/>
          </a:xfrm>
          <a:prstGeom prst="line">
            <a:avLst/>
          </a:prstGeom>
          <a:noFill/>
          <a:ln w="57150">
            <a:solidFill>
              <a:srgbClr val="FF00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8" name="Line 23">
            <a:extLst>
              <a:ext uri="{FF2B5EF4-FFF2-40B4-BE49-F238E27FC236}">
                <a16:creationId xmlns:a16="http://schemas.microsoft.com/office/drawing/2014/main" id="{065D6A01-DF10-4A13-874C-150F90E928BE}"/>
              </a:ext>
            </a:extLst>
          </p:cNvPr>
          <p:cNvSpPr>
            <a:spLocks noChangeShapeType="1"/>
          </p:cNvSpPr>
          <p:nvPr/>
        </p:nvSpPr>
        <p:spPr bwMode="auto">
          <a:xfrm flipV="1">
            <a:off x="3943350" y="3028950"/>
            <a:ext cx="1200150" cy="1657350"/>
          </a:xfrm>
          <a:prstGeom prst="line">
            <a:avLst/>
          </a:prstGeom>
          <a:noFill/>
          <a:ln w="57150">
            <a:solidFill>
              <a:srgbClr val="FF0066"/>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Tree>
    <p:extLst>
      <p:ext uri="{BB962C8B-B14F-4D97-AF65-F5344CB8AC3E}">
        <p14:creationId xmlns:p14="http://schemas.microsoft.com/office/powerpoint/2010/main" val="364714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20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20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out)">
                                      <p:cBhvr>
                                        <p:cTn id="21" dur="2000"/>
                                        <p:tgtEl>
                                          <p:spTgt spid="4"/>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out)">
                                      <p:cBhvr>
                                        <p:cTn id="24" dur="2000"/>
                                        <p:tgtEl>
                                          <p:spTgt spid="5"/>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out)">
                                      <p:cBhvr>
                                        <p:cTn id="27" dur="2000"/>
                                        <p:tgtEl>
                                          <p:spTgt spid="6"/>
                                        </p:tgtEl>
                                      </p:cBhvr>
                                    </p:animEffect>
                                  </p:childTnLst>
                                </p:cTn>
                              </p:par>
                              <p:par>
                                <p:cTn id="28" presetID="4" presetClass="entr" presetSubtype="32"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2" name="clap.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up)">
                                      <p:cBhvr>
                                        <p:cTn id="40" dur="500"/>
                                        <p:tgtEl>
                                          <p:spTgt spid="16"/>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down)">
                                      <p:cBhvr>
                                        <p:cTn id="45" dur="2000"/>
                                        <p:tgtEl>
                                          <p:spTgt spid="17"/>
                                        </p:tgtEl>
                                      </p:cBhvr>
                                    </p:animEffect>
                                  </p:childTnLst>
                                  <p:subTnLst>
                                    <p:audio>
                                      <p:cMediaNode>
                                        <p:cTn display="0" masterRel="sameClick">
                                          <p:stCondLst>
                                            <p:cond evt="begin" delay="0">
                                              <p:tn val="43"/>
                                            </p:cond>
                                          </p:stCondLst>
                                          <p:endCondLst>
                                            <p:cond evt="onStopAudio" delay="0">
                                              <p:tgtEl>
                                                <p:sldTgt/>
                                              </p:tgtEl>
                                            </p:cond>
                                          </p:endCondLst>
                                        </p:cTn>
                                        <p:tgtEl>
                                          <p:sndTgt r:embed="rId2" name="clap.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2000"/>
                                        <p:tgtEl>
                                          <p:spTgt spid="18"/>
                                        </p:tgtEl>
                                      </p:cBhvr>
                                    </p:animEffect>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1">
            <a:extLst>
              <a:ext uri="{FF2B5EF4-FFF2-40B4-BE49-F238E27FC236}">
                <a16:creationId xmlns:a16="http://schemas.microsoft.com/office/drawing/2014/main" id="{E06854EB-BBDB-4823-8319-C7256E734AE8}"/>
              </a:ext>
            </a:extLst>
          </p:cNvPr>
          <p:cNvSpPr txBox="1">
            <a:spLocks noChangeArrowheads="1"/>
          </p:cNvSpPr>
          <p:nvPr/>
        </p:nvSpPr>
        <p:spPr bwMode="auto">
          <a:xfrm>
            <a:off x="457200" y="195486"/>
            <a:ext cx="868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latin typeface="Times New Roman" panose="02020603050405020304" pitchFamily="18" charset="0"/>
                <a:cs typeface="Times New Roman" panose="02020603050405020304" pitchFamily="18" charset="0"/>
              </a:rPr>
              <a:t>3. </a:t>
            </a:r>
            <a:r>
              <a:rPr lang="en-US" altLang="en-US" sz="2800" b="1" i="1" dirty="0" err="1">
                <a:latin typeface="Times New Roman" panose="02020603050405020304" pitchFamily="18" charset="0"/>
                <a:cs typeface="Times New Roman" panose="02020603050405020304" pitchFamily="18" charset="0"/>
              </a:rPr>
              <a:t>Nêu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dụng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của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rừng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ngập</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mặn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khi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được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phục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hồi</a:t>
            </a:r>
            <a:r>
              <a:rPr lang="en-US" altLang="en-US" sz="2800" b="1" i="1" dirty="0">
                <a:latin typeface="Times New Roman" panose="02020603050405020304" pitchFamily="18" charset="0"/>
                <a:cs typeface="Times New Roman" panose="02020603050405020304" pitchFamily="18" charset="0"/>
              </a:rPr>
              <a:t>.</a:t>
            </a:r>
          </a:p>
        </p:txBody>
      </p:sp>
      <p:sp>
        <p:nvSpPr>
          <p:cNvPr id="3" name="Text Box 21">
            <a:extLst>
              <a:ext uri="{FF2B5EF4-FFF2-40B4-BE49-F238E27FC236}">
                <a16:creationId xmlns:a16="http://schemas.microsoft.com/office/drawing/2014/main" id="{88B1955D-70E2-4404-BA41-75E3C2F0A74D}"/>
              </a:ext>
            </a:extLst>
          </p:cNvPr>
          <p:cNvSpPr txBox="1">
            <a:spLocks noChangeArrowheads="1"/>
          </p:cNvSpPr>
          <p:nvPr/>
        </p:nvSpPr>
        <p:spPr bwMode="auto">
          <a:xfrm>
            <a:off x="0" y="843558"/>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04800" indent="-304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dirty="0">
                <a:solidFill>
                  <a:schemeClr val="accent1">
                    <a:lumMod val="50000"/>
                  </a:schemeClr>
                </a:solidFill>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Rừng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ngập</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mặn</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được</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phục</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hồi</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đã</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phát</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huy</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tác</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dụng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bảo</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vệ</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vững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chắc</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đê</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biển</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tăng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thu</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nhập</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cho</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người</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dân</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nhờ</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lượng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hải</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sản</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tăng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nhiều</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các</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loài</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chim</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nước</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trở</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nên</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phong</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b="1" i="1" dirty="0" err="1">
                <a:solidFill>
                  <a:schemeClr val="accent1">
                    <a:lumMod val="50000"/>
                  </a:schemeClr>
                </a:solidFill>
                <a:latin typeface="Times New Roman" panose="02020603050405020304" pitchFamily="18" charset="0"/>
                <a:cs typeface="Times New Roman" panose="02020603050405020304" pitchFamily="18" charset="0"/>
              </a:rPr>
              <a:t>phú</a:t>
            </a:r>
            <a:r>
              <a:rPr lang="en-US" altLang="en-US" b="1" i="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6" name="Flowchart: Punched Tape 5">
            <a:extLst>
              <a:ext uri="{FF2B5EF4-FFF2-40B4-BE49-F238E27FC236}">
                <a16:creationId xmlns:a16="http://schemas.microsoft.com/office/drawing/2014/main" id="{F191E81C-0BB9-496D-B059-479356A108E9}"/>
              </a:ext>
            </a:extLst>
          </p:cNvPr>
          <p:cNvSpPr/>
          <p:nvPr/>
        </p:nvSpPr>
        <p:spPr>
          <a:xfrm>
            <a:off x="359532" y="2481699"/>
            <a:ext cx="8424936" cy="1440160"/>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accent6">
                    <a:lumMod val="50000"/>
                  </a:schemeClr>
                </a:solidFill>
                <a:latin typeface="Times New Roman" panose="02020603050405020304" pitchFamily="18" charset="0"/>
                <a:cs typeface="Times New Roman" panose="02020603050405020304" pitchFamily="18" charset="0"/>
              </a:rPr>
              <a:t>Ý3: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rừng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ngập</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mặn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khi</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p>
          <a:p>
            <a:r>
              <a:rPr lang="en-US" sz="3200" i="1" dirty="0" err="1">
                <a:solidFill>
                  <a:schemeClr val="accent6">
                    <a:lumMod val="50000"/>
                  </a:schemeClr>
                </a:solidFill>
                <a:latin typeface="Times New Roman" panose="02020603050405020304" pitchFamily="18" charset="0"/>
                <a:cs typeface="Times New Roman" panose="02020603050405020304" pitchFamily="18" charset="0"/>
              </a:rPr>
              <a:t>phục</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hồi</a:t>
            </a:r>
            <a:r>
              <a:rPr lang="en-US" sz="3200"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Cloud 6">
            <a:extLst>
              <a:ext uri="{FF2B5EF4-FFF2-40B4-BE49-F238E27FC236}">
                <a16:creationId xmlns:a16="http://schemas.microsoft.com/office/drawing/2014/main" id="{6AD3C670-8A1B-41E5-B752-B673B0F8EC54}"/>
              </a:ext>
            </a:extLst>
          </p:cNvPr>
          <p:cNvSpPr/>
          <p:nvPr/>
        </p:nvSpPr>
        <p:spPr>
          <a:xfrm>
            <a:off x="225415" y="0"/>
            <a:ext cx="5760640" cy="252028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2422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mp;t=1&amp;usg=__z7rD2iYg7gRwoNlcS6MtZlxc0Dg=">
            <a:extLst>
              <a:ext uri="{FF2B5EF4-FFF2-40B4-BE49-F238E27FC236}">
                <a16:creationId xmlns:a16="http://schemas.microsoft.com/office/drawing/2014/main" id="{2A76B418-6239-46CD-9225-DDA698511B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50" b="10300"/>
          <a:stretch/>
        </p:blipFill>
        <p:spPr>
          <a:xfrm>
            <a:off x="0" y="0"/>
            <a:ext cx="4572000" cy="3075806"/>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7D0FEE75270A48C9AFA3AFD2EF438133">
            <a:extLst>
              <a:ext uri="{FF2B5EF4-FFF2-40B4-BE49-F238E27FC236}">
                <a16:creationId xmlns:a16="http://schemas.microsoft.com/office/drawing/2014/main" id="{B8CE4063-F567-4841-A17D-CD14CF836F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50" r="3614" b="15773"/>
          <a:stretch/>
        </p:blipFill>
        <p:spPr bwMode="auto">
          <a:xfrm>
            <a:off x="0" y="2620566"/>
            <a:ext cx="4572000" cy="252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ew">
            <a:extLst>
              <a:ext uri="{FF2B5EF4-FFF2-40B4-BE49-F238E27FC236}">
                <a16:creationId xmlns:a16="http://schemas.microsoft.com/office/drawing/2014/main" id="{2802EF36-B7EE-4AF7-B567-13EE49772C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250"/>
          <a:stretch/>
        </p:blipFill>
        <p:spPr bwMode="auto">
          <a:xfrm>
            <a:off x="4572000" y="0"/>
            <a:ext cx="4572000" cy="307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khi">
            <a:extLst>
              <a:ext uri="{FF2B5EF4-FFF2-40B4-BE49-F238E27FC236}">
                <a16:creationId xmlns:a16="http://schemas.microsoft.com/office/drawing/2014/main" id="{776A40E4-7C3F-4A68-9F82-50C5DB7DA57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4970"/>
          <a:stretch/>
        </p:blipFill>
        <p:spPr bwMode="auto">
          <a:xfrm>
            <a:off x="4572000" y="2599309"/>
            <a:ext cx="4572000" cy="2544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301591"/>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
            <a:extLst>
              <a:ext uri="{FF2B5EF4-FFF2-40B4-BE49-F238E27FC236}">
                <a16:creationId xmlns:a16="http://schemas.microsoft.com/office/drawing/2014/main" id="{0D3204A1-F5C1-4C0C-861C-6DDC5922BF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6395" r="5636" b="11224"/>
          <a:stretch/>
        </p:blipFill>
        <p:spPr>
          <a:xfrm>
            <a:off x="18043" y="0"/>
            <a:ext cx="4553957" cy="2592289"/>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o_loan">
            <a:extLst>
              <a:ext uri="{FF2B5EF4-FFF2-40B4-BE49-F238E27FC236}">
                <a16:creationId xmlns:a16="http://schemas.microsoft.com/office/drawing/2014/main" id="{FE5BD29B-55D8-4FB9-BF7C-D84DD23CD2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6" t="13633" r="-2" b="13271"/>
          <a:stretch/>
        </p:blipFill>
        <p:spPr bwMode="auto">
          <a:xfrm>
            <a:off x="4572000" y="-27147"/>
            <a:ext cx="4569430" cy="259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03082008173612">
            <a:extLst>
              <a:ext uri="{FF2B5EF4-FFF2-40B4-BE49-F238E27FC236}">
                <a16:creationId xmlns:a16="http://schemas.microsoft.com/office/drawing/2014/main" id="{6F3CB9CD-2ECF-451F-8CBF-92F078887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4" y="2552453"/>
            <a:ext cx="458688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1">
            <a:extLst>
              <a:ext uri="{FF2B5EF4-FFF2-40B4-BE49-F238E27FC236}">
                <a16:creationId xmlns:a16="http://schemas.microsoft.com/office/drawing/2014/main" id="{F32A91CA-1D57-4FC2-B86A-38670CA271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 t="15609" r="5136"/>
          <a:stretch/>
        </p:blipFill>
        <p:spPr bwMode="auto">
          <a:xfrm>
            <a:off x="4547173" y="2552453"/>
            <a:ext cx="4596827" cy="282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61364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255560_6b">
            <a:extLst>
              <a:ext uri="{FF2B5EF4-FFF2-40B4-BE49-F238E27FC236}">
                <a16:creationId xmlns:a16="http://schemas.microsoft.com/office/drawing/2014/main" id="{DCE892C4-4E22-45E1-A438-CB4490D6E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48" b="9943"/>
          <a:stretch/>
        </p:blipFill>
        <p:spPr bwMode="auto">
          <a:xfrm>
            <a:off x="0" y="2327168"/>
            <a:ext cx="4949825"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2">
            <a:extLst>
              <a:ext uri="{FF2B5EF4-FFF2-40B4-BE49-F238E27FC236}">
                <a16:creationId xmlns:a16="http://schemas.microsoft.com/office/drawing/2014/main" id="{01E57883-F07E-4E4F-9E5A-F7EE0A012B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883"/>
          <a:stretch/>
        </p:blipFill>
        <p:spPr bwMode="auto">
          <a:xfrm>
            <a:off x="4886325" y="0"/>
            <a:ext cx="4791075" cy="259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25052008193939">
            <a:extLst>
              <a:ext uri="{FF2B5EF4-FFF2-40B4-BE49-F238E27FC236}">
                <a16:creationId xmlns:a16="http://schemas.microsoft.com/office/drawing/2014/main" id="{EF7E85BE-BC35-4BA6-B926-52917E4E54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754" b="6522"/>
          <a:stretch/>
        </p:blipFill>
        <p:spPr bwMode="auto">
          <a:xfrm>
            <a:off x="9525" y="0"/>
            <a:ext cx="4876800" cy="2549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3575437175_22e457ab88_o">
            <a:extLst>
              <a:ext uri="{FF2B5EF4-FFF2-40B4-BE49-F238E27FC236}">
                <a16:creationId xmlns:a16="http://schemas.microsoft.com/office/drawing/2014/main" id="{18B392FD-FE87-4158-9CBD-E70922248E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69" t="7038" b="14390"/>
          <a:stretch/>
        </p:blipFill>
        <p:spPr bwMode="auto">
          <a:xfrm>
            <a:off x="4899302" y="2561799"/>
            <a:ext cx="479107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7680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80369F-E827-40A8-BFB3-1653E26B11FB}"/>
              </a:ext>
            </a:extLst>
          </p:cNvPr>
          <p:cNvSpPr/>
          <p:nvPr/>
        </p:nvSpPr>
        <p:spPr>
          <a:xfrm>
            <a:off x="863588" y="555526"/>
            <a:ext cx="7272808" cy="1080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endParaRPr lang="en-US" sz="3200" dirty="0">
              <a:latin typeface="Times New Roman" panose="02020603050405020304" pitchFamily="18" charset="0"/>
              <a:cs typeface="Times New Roman" panose="02020603050405020304" pitchFamily="18" charset="0"/>
            </a:endParaRPr>
          </a:p>
        </p:txBody>
      </p:sp>
      <p:sp>
        <p:nvSpPr>
          <p:cNvPr id="3" name="Scroll: Horizontal 2">
            <a:extLst>
              <a:ext uri="{FF2B5EF4-FFF2-40B4-BE49-F238E27FC236}">
                <a16:creationId xmlns:a16="http://schemas.microsoft.com/office/drawing/2014/main" id="{ABCA08FB-1918-4B40-8EF4-D94061B37B2C}"/>
              </a:ext>
            </a:extLst>
          </p:cNvPr>
          <p:cNvSpPr/>
          <p:nvPr/>
        </p:nvSpPr>
        <p:spPr>
          <a:xfrm>
            <a:off x="251520" y="1779662"/>
            <a:ext cx="8496944" cy="32403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dung: </a:t>
            </a:r>
            <a:r>
              <a:rPr lang="vi-VN" sz="3600" dirty="0">
                <a:latin typeface="Times New Roman" panose="02020603050405020304" pitchFamily="18" charset="0"/>
                <a:cs typeface="Times New Roman" panose="02020603050405020304" pitchFamily="18" charset="0"/>
              </a:rPr>
              <a:t>Nguyên nhân khiến rừng ngập mặn bị tàn phá; thành tích khôi phục rừng ngập mặn; tác dụng của rừng ngập mặn </a:t>
            </a:r>
            <a:endParaRPr lang="en-US" sz="3600" dirty="0">
              <a:latin typeface="Times New Roman" panose="02020603050405020304" pitchFamily="18" charset="0"/>
              <a:cs typeface="Times New Roman" panose="02020603050405020304" pitchFamily="18" charset="0"/>
            </a:endParaRPr>
          </a:p>
          <a:p>
            <a:r>
              <a:rPr lang="vi-VN" sz="3600" dirty="0">
                <a:latin typeface="Times New Roman" panose="02020603050405020304" pitchFamily="18" charset="0"/>
                <a:cs typeface="Times New Roman" panose="02020603050405020304" pitchFamily="18" charset="0"/>
              </a:rPr>
              <a:t>khi được phục hồi.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25058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a:extLst>
              <a:ext uri="{FF2B5EF4-FFF2-40B4-BE49-F238E27FC236}">
                <a16:creationId xmlns:a16="http://schemas.microsoft.com/office/drawing/2014/main" id="{91A76D94-3820-4A59-A1F7-96CB1BA5DB7F}"/>
              </a:ext>
            </a:extLst>
          </p:cNvPr>
          <p:cNvSpPr txBox="1">
            <a:spLocks noChangeArrowheads="1"/>
          </p:cNvSpPr>
          <p:nvPr/>
        </p:nvSpPr>
        <p:spPr bwMode="auto">
          <a:xfrm>
            <a:off x="2771775" y="51470"/>
            <a:ext cx="36004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000" b="1" u="sng"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altLang="en-US" sz="3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000" b="1" u="sng" dirty="0" err="1">
                <a:solidFill>
                  <a:schemeClr val="accent6">
                    <a:lumMod val="50000"/>
                  </a:schemeClr>
                </a:solidFill>
                <a:latin typeface="Times New Roman" panose="02020603050405020304" pitchFamily="18" charset="0"/>
                <a:cs typeface="Times New Roman" panose="02020603050405020304" pitchFamily="18" charset="0"/>
              </a:rPr>
              <a:t>diễn</a:t>
            </a:r>
            <a:r>
              <a:rPr lang="en-US" altLang="en-US" sz="3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000" b="1" u="sng" dirty="0" err="1">
                <a:solidFill>
                  <a:schemeClr val="accent6">
                    <a:lumMod val="50000"/>
                  </a:schemeClr>
                </a:solidFill>
                <a:latin typeface="Times New Roman" panose="02020603050405020304" pitchFamily="18" charset="0"/>
                <a:cs typeface="Times New Roman" panose="02020603050405020304" pitchFamily="18" charset="0"/>
              </a:rPr>
              <a:t>cảm</a:t>
            </a:r>
            <a:r>
              <a:rPr lang="en-US" altLang="en-US" sz="3000" b="1" u="sng"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5" name="Text Box 21">
            <a:extLst>
              <a:ext uri="{FF2B5EF4-FFF2-40B4-BE49-F238E27FC236}">
                <a16:creationId xmlns:a16="http://schemas.microsoft.com/office/drawing/2014/main" id="{35B754C6-EEA7-48D3-9406-B8F7839EECE8}"/>
              </a:ext>
            </a:extLst>
          </p:cNvPr>
          <p:cNvSpPr txBox="1">
            <a:spLocks noChangeArrowheads="1"/>
          </p:cNvSpPr>
          <p:nvPr/>
        </p:nvSpPr>
        <p:spPr bwMode="auto">
          <a:xfrm>
            <a:off x="611560" y="1033048"/>
            <a:ext cx="82799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2800" b="1" i="1" dirty="0" err="1">
                <a:latin typeface="Times New Roman" panose="02020603050405020304" pitchFamily="18" charset="0"/>
                <a:cs typeface="Times New Roman" panose="02020603050405020304" pitchFamily="18" charset="0"/>
              </a:rPr>
              <a:t>Nêu</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giọng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đọc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của</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endParaRPr lang="en-US" altLang="en-US" sz="2000" b="1" i="1" dirty="0">
              <a:latin typeface="Times New Roman" panose="02020603050405020304" pitchFamily="18" charset="0"/>
              <a:cs typeface="Times New Roman" panose="02020603050405020304" pitchFamily="18" charset="0"/>
            </a:endParaRPr>
          </a:p>
        </p:txBody>
      </p:sp>
      <p:sp>
        <p:nvSpPr>
          <p:cNvPr id="6" name="Text Box 21">
            <a:extLst>
              <a:ext uri="{FF2B5EF4-FFF2-40B4-BE49-F238E27FC236}">
                <a16:creationId xmlns:a16="http://schemas.microsoft.com/office/drawing/2014/main" id="{6F1C8B9E-E908-43BD-BCC6-EA50B2B8D742}"/>
              </a:ext>
            </a:extLst>
          </p:cNvPr>
          <p:cNvSpPr txBox="1">
            <a:spLocks noChangeArrowheads="1"/>
          </p:cNvSpPr>
          <p:nvPr/>
        </p:nvSpPr>
        <p:spPr bwMode="auto">
          <a:xfrm>
            <a:off x="0" y="2157010"/>
            <a:ext cx="90354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4000" b="1" i="1" dirty="0">
                <a:solidFill>
                  <a:schemeClr val="accent1">
                    <a:lumMod val="50000"/>
                  </a:schemeClr>
                </a:solidFill>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Giọng</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thông</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báo</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lưu</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loát</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phù</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hợp</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với</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nội</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dung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văn</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bản</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 khoa </a:t>
            </a:r>
            <a:r>
              <a:rPr lang="en-US" altLang="en-US" sz="3200" b="1" i="1" dirty="0" err="1">
                <a:solidFill>
                  <a:schemeClr val="accent1">
                    <a:lumMod val="50000"/>
                  </a:schemeClr>
                </a:solidFill>
                <a:latin typeface="Times New Roman" panose="02020603050405020304" pitchFamily="18" charset="0"/>
                <a:cs typeface="Times New Roman" panose="02020603050405020304" pitchFamily="18" charset="0"/>
              </a:rPr>
              <a:t>học</a:t>
            </a:r>
            <a:r>
              <a:rPr lang="en-US" altLang="en-US" sz="3200" b="1" i="1" dirty="0">
                <a:solidFill>
                  <a:schemeClr val="accent1">
                    <a:lumMod val="50000"/>
                  </a:schemeClr>
                </a:solidFill>
                <a:latin typeface="Times New Roman" panose="02020603050405020304" pitchFamily="18" charset="0"/>
                <a:cs typeface="Times New Roman" panose="02020603050405020304" pitchFamily="18" charset="0"/>
              </a:rPr>
              <a:t>.</a:t>
            </a:r>
            <a:endParaRPr lang="en-US" altLang="en-US" sz="4800" b="1" i="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692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6">
            <a:extLst>
              <a:ext uri="{FF2B5EF4-FFF2-40B4-BE49-F238E27FC236}">
                <a16:creationId xmlns:a16="http://schemas.microsoft.com/office/drawing/2014/main" id="{1B96DAED-1EAE-4199-8030-F8AA7C8765BA}"/>
              </a:ext>
            </a:extLst>
          </p:cNvPr>
          <p:cNvSpPr txBox="1">
            <a:spLocks noChangeArrowheads="1"/>
          </p:cNvSpPr>
          <p:nvPr/>
        </p:nvSpPr>
        <p:spPr bwMode="auto">
          <a:xfrm>
            <a:off x="2771775" y="51470"/>
            <a:ext cx="36004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000" b="1" u="sng" dirty="0" err="1">
                <a:solidFill>
                  <a:schemeClr val="accent6">
                    <a:lumMod val="50000"/>
                  </a:schemeClr>
                </a:solidFill>
                <a:latin typeface="Times New Roman" panose="02020603050405020304" pitchFamily="18" charset="0"/>
                <a:cs typeface="Times New Roman" panose="02020603050405020304" pitchFamily="18" charset="0"/>
              </a:rPr>
              <a:t>Đọc</a:t>
            </a:r>
            <a:r>
              <a:rPr lang="en-US" altLang="en-US" sz="3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000" b="1" u="sng" dirty="0" err="1">
                <a:solidFill>
                  <a:schemeClr val="accent6">
                    <a:lumMod val="50000"/>
                  </a:schemeClr>
                </a:solidFill>
                <a:latin typeface="Times New Roman" panose="02020603050405020304" pitchFamily="18" charset="0"/>
                <a:cs typeface="Times New Roman" panose="02020603050405020304" pitchFamily="18" charset="0"/>
              </a:rPr>
              <a:t>diễn</a:t>
            </a:r>
            <a:r>
              <a:rPr lang="en-US" altLang="en-US" sz="3000" b="1" u="sng"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3000" b="1" u="sng" dirty="0" err="1">
                <a:solidFill>
                  <a:schemeClr val="accent6">
                    <a:lumMod val="50000"/>
                  </a:schemeClr>
                </a:solidFill>
                <a:latin typeface="Times New Roman" panose="02020603050405020304" pitchFamily="18" charset="0"/>
                <a:cs typeface="Times New Roman" panose="02020603050405020304" pitchFamily="18" charset="0"/>
              </a:rPr>
              <a:t>cảm</a:t>
            </a:r>
            <a:r>
              <a:rPr lang="en-US" altLang="en-US" sz="3000" b="1" u="sng" dirty="0">
                <a:solidFill>
                  <a:schemeClr val="accent6">
                    <a:lumMod val="50000"/>
                  </a:schemeClr>
                </a:solidFill>
                <a:latin typeface="Times New Roman" panose="02020603050405020304" pitchFamily="18" charset="0"/>
                <a:cs typeface="Times New Roman" panose="02020603050405020304" pitchFamily="18" charset="0"/>
              </a:rPr>
              <a:t> </a:t>
            </a:r>
          </a:p>
        </p:txBody>
      </p:sp>
      <p:sp>
        <p:nvSpPr>
          <p:cNvPr id="48" name="TextBox 47">
            <a:extLst>
              <a:ext uri="{FF2B5EF4-FFF2-40B4-BE49-F238E27FC236}">
                <a16:creationId xmlns:a16="http://schemas.microsoft.com/office/drawing/2014/main" id="{63D6DCB6-A36C-4761-9E21-FE82511B4BBC}"/>
              </a:ext>
            </a:extLst>
          </p:cNvPr>
          <p:cNvSpPr txBox="1"/>
          <p:nvPr/>
        </p:nvSpPr>
        <p:spPr>
          <a:xfrm>
            <a:off x="107504" y="699542"/>
            <a:ext cx="8928992" cy="4493538"/>
          </a:xfrm>
          <a:prstGeom prst="rect">
            <a:avLst/>
          </a:prstGeom>
          <a:noFill/>
        </p:spPr>
        <p:txBody>
          <a:bodyPr wrap="square">
            <a:spAutoFit/>
          </a:bodyPr>
          <a:lstStyle/>
          <a:p>
            <a:r>
              <a:rPr lang="vi-VN" sz="2600" b="0" i="0" dirty="0">
                <a:solidFill>
                  <a:srgbClr val="000000"/>
                </a:solidFill>
                <a:effectLst/>
                <a:latin typeface="Times New Roman" panose="02020603050405020304" pitchFamily="18" charset="0"/>
                <a:cs typeface="Times New Roman" panose="02020603050405020304" pitchFamily="18" charset="0"/>
              </a:rPr>
              <a:t>Nhờ phục hồi rừng ngặp mặn mà ở nhiều địa phương, môi trường đã có những thay đổi rất nhanh chóng. Đê xã Thái Hải (Thái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Bình), từ độ có rừng, không còn bị xói lở, kể cả khi bị cơn bão số 2 năm 1996 tràn qua. Lượng cua con trong vùng rừng ngập mặn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phát triển, cung cấp đủ giống không chỉ cho hàng nghìn đầm cua ở địa phương mà còn cho hàng trăm đầm cua ở các vùng lân cận. Tại xã Thạch Khê (Hà Tĩnh), sau bốn năm trồng rừng, lượng hải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sản tăng nhiều và các loài chim nước cũng trở nên phong phú.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Nhân dân các địa phương đều phấn khởi vì rừng ngập mặn phục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hồi đã góp phần đáng kể tăng thêm thu nhập và bảo vệ vững chắc đê điều.</a:t>
            </a:r>
            <a:endParaRPr lang="en-US" sz="2600"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E602C4E9-D44A-48B9-8D68-FF281C15DB4C}"/>
              </a:ext>
            </a:extLst>
          </p:cNvPr>
          <p:cNvSpPr txBox="1"/>
          <p:nvPr/>
        </p:nvSpPr>
        <p:spPr>
          <a:xfrm>
            <a:off x="107504" y="699542"/>
            <a:ext cx="8928992" cy="4493538"/>
          </a:xfrm>
          <a:prstGeom prst="rect">
            <a:avLst/>
          </a:prstGeom>
          <a:noFill/>
        </p:spPr>
        <p:txBody>
          <a:bodyPr wrap="square">
            <a:spAutoFit/>
          </a:bodyPr>
          <a:lstStyle/>
          <a:p>
            <a:r>
              <a:rPr lang="vi-VN" sz="2600" b="0" i="0" dirty="0">
                <a:solidFill>
                  <a:srgbClr val="000000"/>
                </a:solidFill>
                <a:effectLst/>
                <a:latin typeface="Times New Roman" panose="02020603050405020304" pitchFamily="18" charset="0"/>
                <a:cs typeface="Times New Roman" panose="02020603050405020304" pitchFamily="18" charset="0"/>
              </a:rPr>
              <a:t>Nhờ phục hồi rừng ngặp mặn mà ở nhiều địa phương, môi trường đã có những </a:t>
            </a:r>
            <a:r>
              <a:rPr lang="vi-VN" sz="2600" b="0" i="0" dirty="0">
                <a:solidFill>
                  <a:srgbClr val="FF0000"/>
                </a:solidFill>
                <a:effectLst/>
                <a:latin typeface="Times New Roman" panose="02020603050405020304" pitchFamily="18" charset="0"/>
                <a:cs typeface="Times New Roman" panose="02020603050405020304" pitchFamily="18" charset="0"/>
              </a:rPr>
              <a:t>thay đổi</a:t>
            </a:r>
            <a:r>
              <a:rPr lang="vi-VN" sz="2600" b="0" i="0" dirty="0">
                <a:solidFill>
                  <a:srgbClr val="000000"/>
                </a:solidFill>
                <a:effectLst/>
                <a:latin typeface="Times New Roman" panose="02020603050405020304" pitchFamily="18" charset="0"/>
                <a:cs typeface="Times New Roman" panose="02020603050405020304" pitchFamily="18" charset="0"/>
              </a:rPr>
              <a:t> rất </a:t>
            </a:r>
            <a:r>
              <a:rPr lang="vi-VN" sz="2600" b="0" i="0" dirty="0">
                <a:solidFill>
                  <a:srgbClr val="FF0000"/>
                </a:solidFill>
                <a:effectLst/>
                <a:latin typeface="Times New Roman" panose="02020603050405020304" pitchFamily="18" charset="0"/>
                <a:cs typeface="Times New Roman" panose="02020603050405020304" pitchFamily="18" charset="0"/>
              </a:rPr>
              <a:t>nhanh chóng</a:t>
            </a:r>
            <a:r>
              <a:rPr lang="vi-VN" sz="2600" b="0" i="0" dirty="0">
                <a:solidFill>
                  <a:srgbClr val="000000"/>
                </a:solidFill>
                <a:effectLst/>
                <a:latin typeface="Times New Roman" panose="02020603050405020304" pitchFamily="18" charset="0"/>
                <a:cs typeface="Times New Roman" panose="02020603050405020304" pitchFamily="18" charset="0"/>
              </a:rPr>
              <a:t>. Đê xã Thái Hải (Thái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Bình), từ độ có rừng, </a:t>
            </a:r>
            <a:r>
              <a:rPr lang="vi-VN" sz="2600" b="0" i="0" dirty="0">
                <a:solidFill>
                  <a:srgbClr val="FF0000"/>
                </a:solidFill>
                <a:effectLst/>
                <a:latin typeface="Times New Roman" panose="02020603050405020304" pitchFamily="18" charset="0"/>
                <a:cs typeface="Times New Roman" panose="02020603050405020304" pitchFamily="18" charset="0"/>
              </a:rPr>
              <a:t>không còn</a:t>
            </a:r>
            <a:r>
              <a:rPr lang="vi-VN" sz="2600" b="0" i="0" dirty="0">
                <a:solidFill>
                  <a:srgbClr val="000000"/>
                </a:solidFill>
                <a:effectLst/>
                <a:latin typeface="Times New Roman" panose="02020603050405020304" pitchFamily="18" charset="0"/>
                <a:cs typeface="Times New Roman" panose="02020603050405020304" pitchFamily="18" charset="0"/>
              </a:rPr>
              <a:t> </a:t>
            </a:r>
            <a:r>
              <a:rPr lang="vi-VN" sz="2600" b="0" i="0" dirty="0">
                <a:solidFill>
                  <a:srgbClr val="FF0000"/>
                </a:solidFill>
                <a:effectLst/>
                <a:latin typeface="Times New Roman" panose="02020603050405020304" pitchFamily="18" charset="0"/>
                <a:cs typeface="Times New Roman" panose="02020603050405020304" pitchFamily="18" charset="0"/>
              </a:rPr>
              <a:t>bị xói lở</a:t>
            </a:r>
            <a:r>
              <a:rPr lang="vi-VN" sz="2600" b="0" i="0" dirty="0">
                <a:solidFill>
                  <a:srgbClr val="000000"/>
                </a:solidFill>
                <a:effectLst/>
                <a:latin typeface="Times New Roman" panose="02020603050405020304" pitchFamily="18" charset="0"/>
                <a:cs typeface="Times New Roman" panose="02020603050405020304" pitchFamily="18" charset="0"/>
              </a:rPr>
              <a:t>, kể cả khi bị cơn bão số 2 năm 1996 tràn qua. </a:t>
            </a:r>
            <a:r>
              <a:rPr lang="vi-VN" sz="2600" b="0" i="0" dirty="0">
                <a:solidFill>
                  <a:srgbClr val="FF0000"/>
                </a:solidFill>
                <a:effectLst/>
                <a:latin typeface="Times New Roman" panose="02020603050405020304" pitchFamily="18" charset="0"/>
                <a:cs typeface="Times New Roman" panose="02020603050405020304" pitchFamily="18" charset="0"/>
              </a:rPr>
              <a:t>Lượng cua con</a:t>
            </a:r>
            <a:r>
              <a:rPr lang="vi-VN" sz="2600" b="0" i="0" dirty="0">
                <a:solidFill>
                  <a:srgbClr val="000000"/>
                </a:solidFill>
                <a:effectLst/>
                <a:latin typeface="Times New Roman" panose="02020603050405020304" pitchFamily="18" charset="0"/>
                <a:cs typeface="Times New Roman" panose="02020603050405020304" pitchFamily="18" charset="0"/>
              </a:rPr>
              <a:t> trong vùng rừng ngập mặn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phát triển, cung cấp đủ giống không chỉ cho </a:t>
            </a:r>
            <a:r>
              <a:rPr lang="vi-VN" sz="2600" b="0" i="0" dirty="0">
                <a:solidFill>
                  <a:srgbClr val="FF0000"/>
                </a:solidFill>
                <a:effectLst/>
                <a:latin typeface="Times New Roman" panose="02020603050405020304" pitchFamily="18" charset="0"/>
                <a:cs typeface="Times New Roman" panose="02020603050405020304" pitchFamily="18" charset="0"/>
              </a:rPr>
              <a:t>hàng nghìn đầm cua </a:t>
            </a:r>
            <a:r>
              <a:rPr lang="vi-VN" sz="2600" b="0" i="0" dirty="0">
                <a:solidFill>
                  <a:srgbClr val="000000"/>
                </a:solidFill>
                <a:effectLst/>
                <a:latin typeface="Times New Roman" panose="02020603050405020304" pitchFamily="18" charset="0"/>
                <a:cs typeface="Times New Roman" panose="02020603050405020304" pitchFamily="18" charset="0"/>
              </a:rPr>
              <a:t>ở địa phương mà còn cho </a:t>
            </a:r>
            <a:r>
              <a:rPr lang="vi-VN" sz="2600" b="0" i="0" dirty="0">
                <a:solidFill>
                  <a:srgbClr val="FF0000"/>
                </a:solidFill>
                <a:effectLst/>
                <a:latin typeface="Times New Roman" panose="02020603050405020304" pitchFamily="18" charset="0"/>
                <a:cs typeface="Times New Roman" panose="02020603050405020304" pitchFamily="18" charset="0"/>
              </a:rPr>
              <a:t>hàng trăm đầm cua </a:t>
            </a:r>
            <a:r>
              <a:rPr lang="vi-VN" sz="2600" b="0" i="0" dirty="0">
                <a:solidFill>
                  <a:srgbClr val="000000"/>
                </a:solidFill>
                <a:effectLst/>
                <a:latin typeface="Times New Roman" panose="02020603050405020304" pitchFamily="18" charset="0"/>
                <a:cs typeface="Times New Roman" panose="02020603050405020304" pitchFamily="18" charset="0"/>
              </a:rPr>
              <a:t>ở các vùng lân cận. Tại xã Thạch Khê (Hà Tĩnh), sau bốn năm trồng rừng, lượng hải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sản </a:t>
            </a:r>
            <a:r>
              <a:rPr lang="vi-VN" sz="2600" b="0" i="0" dirty="0">
                <a:solidFill>
                  <a:srgbClr val="FF0000"/>
                </a:solidFill>
                <a:effectLst/>
                <a:latin typeface="Times New Roman" panose="02020603050405020304" pitchFamily="18" charset="0"/>
                <a:cs typeface="Times New Roman" panose="02020603050405020304" pitchFamily="18" charset="0"/>
              </a:rPr>
              <a:t>tăng nhiều </a:t>
            </a:r>
            <a:r>
              <a:rPr lang="vi-VN" sz="2600" b="0" i="0" dirty="0">
                <a:solidFill>
                  <a:srgbClr val="000000"/>
                </a:solidFill>
                <a:effectLst/>
                <a:latin typeface="Times New Roman" panose="02020603050405020304" pitchFamily="18" charset="0"/>
                <a:cs typeface="Times New Roman" panose="02020603050405020304" pitchFamily="18" charset="0"/>
              </a:rPr>
              <a:t>và các loài chim nước cũng trở nên </a:t>
            </a:r>
            <a:r>
              <a:rPr lang="vi-VN" sz="2600" b="0" i="0" dirty="0">
                <a:solidFill>
                  <a:srgbClr val="FF0000"/>
                </a:solidFill>
                <a:effectLst/>
                <a:latin typeface="Times New Roman" panose="02020603050405020304" pitchFamily="18" charset="0"/>
                <a:cs typeface="Times New Roman" panose="02020603050405020304" pitchFamily="18" charset="0"/>
              </a:rPr>
              <a:t>phong phú</a:t>
            </a:r>
            <a:r>
              <a:rPr lang="vi-VN" sz="2600" b="0" i="0" dirty="0">
                <a:solidFill>
                  <a:srgbClr val="000000"/>
                </a:solidFill>
                <a:effectLst/>
                <a:latin typeface="Times New Roman" panose="02020603050405020304" pitchFamily="18" charset="0"/>
                <a:cs typeface="Times New Roman" panose="02020603050405020304" pitchFamily="18" charset="0"/>
              </a:rPr>
              <a:t>.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Nhân dân các địa phương đều </a:t>
            </a:r>
            <a:r>
              <a:rPr lang="vi-VN" sz="2600" b="0" i="0" dirty="0">
                <a:solidFill>
                  <a:srgbClr val="FF0000"/>
                </a:solidFill>
                <a:effectLst/>
                <a:latin typeface="Times New Roman" panose="02020603050405020304" pitchFamily="18" charset="0"/>
                <a:cs typeface="Times New Roman" panose="02020603050405020304" pitchFamily="18" charset="0"/>
              </a:rPr>
              <a:t>phấn khởi </a:t>
            </a:r>
            <a:r>
              <a:rPr lang="vi-VN" sz="2600" b="0" i="0" dirty="0">
                <a:solidFill>
                  <a:srgbClr val="000000"/>
                </a:solidFill>
                <a:effectLst/>
                <a:latin typeface="Times New Roman" panose="02020603050405020304" pitchFamily="18" charset="0"/>
                <a:cs typeface="Times New Roman" panose="02020603050405020304" pitchFamily="18" charset="0"/>
              </a:rPr>
              <a:t>vì rừng ngập mặn phục </a:t>
            </a:r>
            <a:endParaRPr lang="en-US" sz="2600" b="0" i="0" dirty="0">
              <a:solidFill>
                <a:srgbClr val="000000"/>
              </a:solidFill>
              <a:effectLst/>
              <a:latin typeface="Times New Roman" panose="02020603050405020304" pitchFamily="18" charset="0"/>
              <a:cs typeface="Times New Roman" panose="02020603050405020304" pitchFamily="18" charset="0"/>
            </a:endParaRPr>
          </a:p>
          <a:p>
            <a:r>
              <a:rPr lang="vi-VN" sz="2600" b="0" i="0" dirty="0">
                <a:solidFill>
                  <a:srgbClr val="000000"/>
                </a:solidFill>
                <a:effectLst/>
                <a:latin typeface="Times New Roman" panose="02020603050405020304" pitchFamily="18" charset="0"/>
                <a:cs typeface="Times New Roman" panose="02020603050405020304" pitchFamily="18" charset="0"/>
              </a:rPr>
              <a:t>hồi đã góp phần đáng kể </a:t>
            </a:r>
            <a:r>
              <a:rPr lang="vi-VN" sz="2600" b="0" i="0" dirty="0">
                <a:solidFill>
                  <a:srgbClr val="FF0000"/>
                </a:solidFill>
                <a:effectLst/>
                <a:latin typeface="Times New Roman" panose="02020603050405020304" pitchFamily="18" charset="0"/>
                <a:cs typeface="Times New Roman" panose="02020603050405020304" pitchFamily="18" charset="0"/>
              </a:rPr>
              <a:t>tăng thêm thu nhập </a:t>
            </a:r>
            <a:r>
              <a:rPr lang="vi-VN" sz="2600" b="0" i="0" dirty="0">
                <a:solidFill>
                  <a:srgbClr val="000000"/>
                </a:solidFill>
                <a:effectLst/>
                <a:latin typeface="Times New Roman" panose="02020603050405020304" pitchFamily="18" charset="0"/>
                <a:cs typeface="Times New Roman" panose="02020603050405020304" pitchFamily="18" charset="0"/>
              </a:rPr>
              <a:t>và </a:t>
            </a:r>
            <a:r>
              <a:rPr lang="vi-VN" sz="2600" b="0" i="0" dirty="0">
                <a:solidFill>
                  <a:srgbClr val="FF0000"/>
                </a:solidFill>
                <a:effectLst/>
                <a:latin typeface="Times New Roman" panose="02020603050405020304" pitchFamily="18" charset="0"/>
                <a:cs typeface="Times New Roman" panose="02020603050405020304" pitchFamily="18" charset="0"/>
              </a:rPr>
              <a:t>bảo vệ vững chắc </a:t>
            </a:r>
            <a:r>
              <a:rPr lang="vi-VN" sz="2600" b="0" i="0" dirty="0">
                <a:solidFill>
                  <a:srgbClr val="000000"/>
                </a:solidFill>
                <a:effectLst/>
                <a:latin typeface="Times New Roman" panose="02020603050405020304" pitchFamily="18" charset="0"/>
                <a:cs typeface="Times New Roman" panose="02020603050405020304" pitchFamily="18" charset="0"/>
              </a:rPr>
              <a:t>đê điều.</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61007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8" grpId="1"/>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latin typeface="Times New Roman" panose="02020603050405020304" pitchFamily="18" charset="0"/>
                <a:cs typeface="Times New Roman" panose="02020603050405020304" pitchFamily="18" charset="0"/>
              </a:rPr>
              <a:t>Ôn</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bài</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cũ</a:t>
            </a:r>
            <a:endParaRPr lang="ko-KR" altLang="en-US" dirty="0">
              <a:latin typeface="Times New Roman" panose="02020603050405020304" pitchFamily="18" charset="0"/>
              <a:cs typeface="Times New Roman" panose="02020603050405020304" pitchFamily="18" charset="0"/>
            </a:endParaRPr>
          </a:p>
        </p:txBody>
      </p:sp>
      <p:sp>
        <p:nvSpPr>
          <p:cNvPr id="39" name="Rectangle 7">
            <a:extLst>
              <a:ext uri="{FF2B5EF4-FFF2-40B4-BE49-F238E27FC236}">
                <a16:creationId xmlns:a16="http://schemas.microsoft.com/office/drawing/2014/main" id="{1DAAB158-8B86-4079-A6F8-B663A04D7B98}"/>
              </a:ext>
            </a:extLst>
          </p:cNvPr>
          <p:cNvSpPr>
            <a:spLocks noChangeArrowheads="1"/>
          </p:cNvSpPr>
          <p:nvPr/>
        </p:nvSpPr>
        <p:spPr bwMode="auto">
          <a:xfrm>
            <a:off x="251520" y="1131589"/>
            <a:ext cx="8712968"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1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a:t>
            </a:r>
            <a:r>
              <a:rPr lang="en-US" altLang="en-US" sz="2800" b="1" dirty="0">
                <a:latin typeface="Times New Roman" panose="02020603050405020304" pitchFamily="18" charset="0"/>
                <a:cs typeface="Times New Roman" panose="02020603050405020304" pitchFamily="18" charset="0"/>
              </a:rPr>
              <a:t> hon”. </a:t>
            </a:r>
            <a:r>
              <a:rPr lang="en-US" altLang="en-US" sz="2800" b="1" dirty="0" err="1">
                <a:latin typeface="Times New Roman" panose="02020603050405020304" pitchFamily="18" charset="0"/>
                <a:cs typeface="Times New Roman" panose="02020603050405020304" pitchFamily="18" charset="0"/>
              </a:rPr>
              <a:t>Trả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hỏi</a:t>
            </a:r>
            <a:r>
              <a:rPr lang="en-US" altLang="en-US" sz="2800" b="1" dirty="0">
                <a:latin typeface="Times New Roman" panose="02020603050405020304" pitchFamily="18" charset="0"/>
                <a:cs typeface="Times New Roman" panose="02020603050405020304" pitchFamily="18" charset="0"/>
              </a:rPr>
              <a:t>: Theo </a:t>
            </a:r>
            <a:r>
              <a:rPr lang="en-US" altLang="en-US" sz="2800" b="1" dirty="0" err="1">
                <a:latin typeface="Times New Roman" panose="02020603050405020304" pitchFamily="18" charset="0"/>
                <a:cs typeface="Times New Roman" panose="02020603050405020304" pitchFamily="18" charset="0"/>
              </a:rPr>
              <a:t>lối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vẫn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phát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a:t>
            </a:r>
          </a:p>
          <a:p>
            <a:pPr eaLnBrk="1" hangingPunct="1"/>
            <a:r>
              <a:rPr lang="en-US" altLang="en-US" sz="2100" b="1" dirty="0">
                <a:latin typeface="Times New Roman" panose="02020603050405020304" pitchFamily="18" charset="0"/>
                <a:cs typeface="Times New Roman" panose="02020603050405020304" pitchFamily="18" charset="0"/>
              </a:rPr>
              <a:t> </a:t>
            </a:r>
          </a:p>
        </p:txBody>
      </p:sp>
      <p:sp>
        <p:nvSpPr>
          <p:cNvPr id="40" name="Rectangle 8">
            <a:extLst>
              <a:ext uri="{FF2B5EF4-FFF2-40B4-BE49-F238E27FC236}">
                <a16:creationId xmlns:a16="http://schemas.microsoft.com/office/drawing/2014/main" id="{79B5EE3E-3FF8-4674-A7E5-8AF2461AE76F}"/>
              </a:ext>
            </a:extLst>
          </p:cNvPr>
          <p:cNvSpPr>
            <a:spLocks noChangeArrowheads="1"/>
          </p:cNvSpPr>
          <p:nvPr/>
        </p:nvSpPr>
        <p:spPr bwMode="auto">
          <a:xfrm>
            <a:off x="395536" y="1874540"/>
            <a:ext cx="85689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endParaRPr lang="en-US" altLang="en-US" sz="1800" b="1" dirty="0">
              <a:latin typeface="Times New Roman" panose="02020603050405020304" pitchFamily="18" charset="0"/>
              <a:cs typeface="Times New Roman" panose="02020603050405020304" pitchFamily="18" charset="0"/>
            </a:endParaRPr>
          </a:p>
        </p:txBody>
      </p:sp>
      <p:sp>
        <p:nvSpPr>
          <p:cNvPr id="41" name="Rectangle 7">
            <a:extLst>
              <a:ext uri="{FF2B5EF4-FFF2-40B4-BE49-F238E27FC236}">
                <a16:creationId xmlns:a16="http://schemas.microsoft.com/office/drawing/2014/main" id="{1D851057-6433-4393-9606-B61D35D0D2BE}"/>
              </a:ext>
            </a:extLst>
          </p:cNvPr>
          <p:cNvSpPr>
            <a:spLocks noChangeArrowheads="1"/>
          </p:cNvSpPr>
          <p:nvPr/>
        </p:nvSpPr>
        <p:spPr bwMode="auto">
          <a:xfrm>
            <a:off x="251520" y="2811761"/>
            <a:ext cx="8712968" cy="10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Đọc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  “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tí</a:t>
            </a:r>
            <a:r>
              <a:rPr lang="en-US" altLang="en-US" sz="2800" b="1" dirty="0">
                <a:latin typeface="Times New Roman" panose="02020603050405020304" pitchFamily="18" charset="0"/>
                <a:cs typeface="Times New Roman" panose="02020603050405020304" pitchFamily="18" charset="0"/>
              </a:rPr>
              <a:t> hon”. </a:t>
            </a:r>
            <a:r>
              <a:rPr lang="en-US" altLang="en-US" sz="2800" b="1" dirty="0" err="1">
                <a:latin typeface="Times New Roman" panose="02020603050405020304" pitchFamily="18" charset="0"/>
                <a:cs typeface="Times New Roman" panose="02020603050405020304" pitchFamily="18" charset="0"/>
              </a:rPr>
              <a:t>Nêu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nội</a:t>
            </a:r>
            <a:r>
              <a:rPr lang="en-US" altLang="en-US" sz="2800" b="1" dirty="0">
                <a:latin typeface="Times New Roman" panose="02020603050405020304" pitchFamily="18" charset="0"/>
                <a:cs typeface="Times New Roman" panose="02020603050405020304" pitchFamily="18" charset="0"/>
              </a:rPr>
              <a:t> dung </a:t>
            </a:r>
            <a:r>
              <a:rPr lang="en-US" altLang="en-US" sz="2800" b="1" dirty="0" err="1">
                <a:latin typeface="Times New Roman" panose="02020603050405020304" pitchFamily="18" charset="0"/>
                <a:cs typeface="Times New Roman" panose="02020603050405020304" pitchFamily="18" charset="0"/>
              </a:rPr>
              <a:t>bài</a:t>
            </a:r>
            <a:r>
              <a:rPr lang="en-US" altLang="en-US" sz="2800" b="1" dirty="0">
                <a:latin typeface="Times New Roman" panose="02020603050405020304" pitchFamily="18" charset="0"/>
                <a:cs typeface="Times New Roman" panose="02020603050405020304" pitchFamily="18" charset="0"/>
              </a:rPr>
              <a:t>.</a:t>
            </a:r>
            <a:endParaRPr lang="en-US" altLang="en-U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723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blinds(horizontal)">
                                      <p:cBhvr>
                                        <p:cTn id="7" dur="500"/>
                                        <p:tgtEl>
                                          <p:spTgt spid="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9">
                                            <p:txEl>
                                              <p:pRg st="0" end="0"/>
                                            </p:txEl>
                                          </p:spTgt>
                                        </p:tgtEl>
                                      </p:cBhvr>
                                    </p:animEffect>
                                    <p:set>
                                      <p:cBhvr>
                                        <p:cTn id="12" dur="1" fill="hold">
                                          <p:stCondLst>
                                            <p:cond delay="499"/>
                                          </p:stCondLst>
                                        </p:cTn>
                                        <p:tgtEl>
                                          <p:spTgt spid="39">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9">
                                            <p:txEl>
                                              <p:pRg st="1" end="1"/>
                                            </p:txEl>
                                          </p:spTgt>
                                        </p:tgtEl>
                                      </p:cBhvr>
                                    </p:animEffect>
                                    <p:set>
                                      <p:cBhvr>
                                        <p:cTn id="15" dur="1" fill="hold">
                                          <p:stCondLst>
                                            <p:cond delay="499"/>
                                          </p:stCondLst>
                                        </p:cTn>
                                        <p:tgtEl>
                                          <p:spTgt spid="39">
                                            <p:txEl>
                                              <p:pRg st="1" end="1"/>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blinds(horizontal)">
                                      <p:cBhvr>
                                        <p:cTn id="20" dur="500"/>
                                        <p:tgtEl>
                                          <p:spTgt spid="4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1">
                                            <p:txEl>
                                              <p:pRg st="0" end="0"/>
                                            </p:txEl>
                                          </p:spTgt>
                                        </p:tgtEl>
                                      </p:cBhvr>
                                    </p:animEffect>
                                    <p:set>
                                      <p:cBhvr>
                                        <p:cTn id="25" dur="1" fill="hold">
                                          <p:stCondLst>
                                            <p:cond delay="499"/>
                                          </p:stCondLst>
                                        </p:cTn>
                                        <p:tgtEl>
                                          <p:spTgt spid="4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allAtOnce"/>
      <p:bldP spid="41"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F1165B9-E76A-4180-AD0B-9766CD75B02B}"/>
              </a:ext>
            </a:extLst>
          </p:cNvPr>
          <p:cNvSpPr txBox="1">
            <a:spLocks/>
          </p:cNvSpPr>
          <p:nvPr/>
        </p:nvSpPr>
        <p:spPr>
          <a:xfrm>
            <a:off x="3491880" y="123478"/>
            <a:ext cx="2160240" cy="576064"/>
          </a:xfrm>
          <a:prstGeom prst="rect">
            <a:avLst/>
          </a:prstGeom>
        </p:spPr>
        <p:txBody>
          <a:bodyPr anchor="ctr"/>
          <a:lstStyle>
            <a:lvl1pPr marL="0" indent="0" algn="ctr" defTabSz="914400" rtl="0" eaLnBrk="1" latinLnBrk="1" hangingPunct="1">
              <a:spcBef>
                <a:spcPct val="20000"/>
              </a:spcBef>
              <a:buFont typeface="Arial" pitchFamily="34" charset="0"/>
              <a:buNone/>
              <a:defRPr sz="3600" b="0" kern="1200" baseline="0">
                <a:solidFill>
                  <a:schemeClr val="tx1">
                    <a:lumMod val="75000"/>
                    <a:lumOff val="25000"/>
                  </a:schemeClr>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a:t>Vận dụng</a:t>
            </a:r>
            <a:endParaRPr lang="ko-KR" altLang="en-US" dirty="0"/>
          </a:p>
        </p:txBody>
      </p:sp>
      <p:pic>
        <p:nvPicPr>
          <p:cNvPr id="11" name="Picture 10">
            <a:extLst>
              <a:ext uri="{FF2B5EF4-FFF2-40B4-BE49-F238E27FC236}">
                <a16:creationId xmlns:a16="http://schemas.microsoft.com/office/drawing/2014/main" id="{BE2EF17C-257E-447A-A224-975BB45CE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4" y="748132"/>
            <a:ext cx="7848872" cy="4395368"/>
          </a:xfrm>
          <a:prstGeom prst="rect">
            <a:avLst/>
          </a:prstGeom>
        </p:spPr>
      </p:pic>
    </p:spTree>
    <p:extLst>
      <p:ext uri="{BB962C8B-B14F-4D97-AF65-F5344CB8AC3E}">
        <p14:creationId xmlns:p14="http://schemas.microsoft.com/office/powerpoint/2010/main" val="4226625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11960" y="157662"/>
            <a:ext cx="2160240" cy="576064"/>
          </a:xfrm>
        </p:spPr>
        <p:txBody>
          <a:bodyPr/>
          <a:lstStyle/>
          <a:p>
            <a:r>
              <a:rPr lang="en-US" altLang="ko-KR" dirty="0" err="1">
                <a:solidFill>
                  <a:schemeClr val="tx1">
                    <a:lumMod val="75000"/>
                    <a:lumOff val="25000"/>
                  </a:schemeClr>
                </a:solidFill>
              </a:rPr>
              <a:t>Dặn</a:t>
            </a:r>
            <a:r>
              <a:rPr lang="en-US" altLang="ko-KR" dirty="0">
                <a:solidFill>
                  <a:schemeClr val="tx1">
                    <a:lumMod val="75000"/>
                    <a:lumOff val="25000"/>
                  </a:schemeClr>
                </a:solidFill>
              </a:rPr>
              <a:t> </a:t>
            </a:r>
            <a:r>
              <a:rPr lang="en-US" altLang="ko-KR" dirty="0" err="1">
                <a:solidFill>
                  <a:schemeClr val="tx1">
                    <a:lumMod val="75000"/>
                    <a:lumOff val="25000"/>
                  </a:schemeClr>
                </a:solidFill>
              </a:rPr>
              <a:t>dò</a:t>
            </a:r>
            <a:endParaRPr lang="ko-KR" altLang="en-US" dirty="0">
              <a:solidFill>
                <a:schemeClr val="tx1">
                  <a:lumMod val="75000"/>
                  <a:lumOff val="25000"/>
                </a:schemeClr>
              </a:solidFill>
            </a:endParaRPr>
          </a:p>
        </p:txBody>
      </p:sp>
      <p:grpSp>
        <p:nvGrpSpPr>
          <p:cNvPr id="7" name="Group 6">
            <a:extLst>
              <a:ext uri="{FF2B5EF4-FFF2-40B4-BE49-F238E27FC236}">
                <a16:creationId xmlns:a16="http://schemas.microsoft.com/office/drawing/2014/main" id="{579B280A-B54F-423C-BFCD-AB66B1832335}"/>
              </a:ext>
            </a:extLst>
          </p:cNvPr>
          <p:cNvGrpSpPr/>
          <p:nvPr/>
        </p:nvGrpSpPr>
        <p:grpSpPr>
          <a:xfrm>
            <a:off x="2258219" y="1209551"/>
            <a:ext cx="6192688" cy="2730351"/>
            <a:chOff x="2258219" y="1209551"/>
            <a:chExt cx="6192688" cy="2730351"/>
          </a:xfrm>
        </p:grpSpPr>
        <p:grpSp>
          <p:nvGrpSpPr>
            <p:cNvPr id="6" name="Group 5">
              <a:extLst>
                <a:ext uri="{FF2B5EF4-FFF2-40B4-BE49-F238E27FC236}">
                  <a16:creationId xmlns:a16="http://schemas.microsoft.com/office/drawing/2014/main" id="{A765C565-801B-452A-B791-6DDBBBDFBF3B}"/>
                </a:ext>
              </a:extLst>
            </p:cNvPr>
            <p:cNvGrpSpPr/>
            <p:nvPr/>
          </p:nvGrpSpPr>
          <p:grpSpPr>
            <a:xfrm>
              <a:off x="2258219" y="1209551"/>
              <a:ext cx="2817837" cy="2730351"/>
              <a:chOff x="2258219" y="1209551"/>
              <a:chExt cx="2817837" cy="2730351"/>
            </a:xfrm>
          </p:grpSpPr>
          <p:sp>
            <p:nvSpPr>
              <p:cNvPr id="8" name="Rectangle 7"/>
              <p:cNvSpPr/>
              <p:nvPr/>
            </p:nvSpPr>
            <p:spPr>
              <a:xfrm>
                <a:off x="2258219" y="1209551"/>
                <a:ext cx="2817837" cy="2730351"/>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2298985" y="1294477"/>
                <a:ext cx="2736303" cy="2554545"/>
              </a:xfrm>
              <a:prstGeom prst="rect">
                <a:avLst/>
              </a:prstGeom>
              <a:noFill/>
            </p:spPr>
            <p:txBody>
              <a:bodyPr wrap="square" rtlCol="0" anchor="ctr">
                <a:spAutoFit/>
              </a:bodyPr>
              <a:lstStyle/>
              <a:p>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bài</a:t>
                </a:r>
                <a:r>
                  <a:rPr lang="en-US" altLang="en-US" sz="3200"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Trồng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rừng</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ngập</a:t>
                </a:r>
                <a:r>
                  <a:rPr lang="en-US" altLang="en-US" sz="3200" i="1" dirty="0">
                    <a:latin typeface="Times New Roman" panose="02020603050405020304" pitchFamily="18" charset="0"/>
                    <a:cs typeface="Times New Roman" panose="02020603050405020304" pitchFamily="18" charset="0"/>
                  </a:rPr>
                  <a:t> </a:t>
                </a:r>
                <a:r>
                  <a:rPr lang="en-US" altLang="en-US" sz="3200" i="1" dirty="0" err="1">
                    <a:latin typeface="Times New Roman" panose="02020603050405020304" pitchFamily="18" charset="0"/>
                    <a:cs typeface="Times New Roman" panose="02020603050405020304" pitchFamily="18" charset="0"/>
                  </a:rPr>
                  <a:t>mặn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xem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hỏi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nội</a:t>
                </a:r>
                <a:r>
                  <a:rPr lang="en-US" altLang="en-US" sz="3200" dirty="0">
                    <a:latin typeface="Times New Roman" panose="02020603050405020304" pitchFamily="18" charset="0"/>
                    <a:cs typeface="Times New Roman" panose="02020603050405020304" pitchFamily="18" charset="0"/>
                  </a:rPr>
                  <a:t> dung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a:t>
                </a:r>
                <a:endParaRPr lang="en-US" altLang="ko-KR" sz="3200" dirty="0">
                  <a:solidFill>
                    <a:schemeClr val="tx1">
                      <a:lumMod val="75000"/>
                      <a:lumOff val="25000"/>
                    </a:schemeClr>
                  </a:solidFill>
                  <a:cs typeface="Arial" pitchFamily="34" charset="0"/>
                </a:endParaRPr>
              </a:p>
            </p:txBody>
          </p:sp>
        </p:grpSp>
        <p:sp>
          <p:nvSpPr>
            <p:cNvPr id="12" name="Rectangle 11"/>
            <p:cNvSpPr/>
            <p:nvPr/>
          </p:nvSpPr>
          <p:spPr>
            <a:xfrm>
              <a:off x="5633070" y="1209551"/>
              <a:ext cx="2817837" cy="2730351"/>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TextBox 13"/>
            <p:cNvSpPr txBox="1"/>
            <p:nvPr/>
          </p:nvSpPr>
          <p:spPr>
            <a:xfrm>
              <a:off x="5645019" y="1275606"/>
              <a:ext cx="2805888" cy="1569660"/>
            </a:xfrm>
            <a:prstGeom prst="rect">
              <a:avLst/>
            </a:prstGeom>
            <a:noFill/>
          </p:spPr>
          <p:txBody>
            <a:bodyPr wrap="square" rtlCol="0" anchor="ctr">
              <a:spAutoFit/>
            </a:bodyPr>
            <a:lstStyle/>
            <a:p>
              <a:r>
                <a:rPr lang="en-US" altLang="en-US" sz="3200" dirty="0" err="1">
                  <a:latin typeface="Times New Roman" panose="02020603050405020304" pitchFamily="18" charset="0"/>
                  <a:cs typeface="Times New Roman" panose="02020603050405020304" pitchFamily="18" charset="0"/>
                </a:rPr>
                <a:t>Chuẩn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bị</a:t>
              </a:r>
              <a:r>
                <a:rPr lang="en-US" altLang="en-US" sz="3200" dirty="0">
                  <a:latin typeface="Times New Roman" panose="02020603050405020304" pitchFamily="18" charset="0"/>
                  <a:cs typeface="Times New Roman" panose="02020603050405020304" pitchFamily="18" charset="0"/>
                </a:rPr>
                <a:t> : </a:t>
              </a:r>
            </a:p>
            <a:p>
              <a:r>
                <a:rPr lang="en-US" altLang="en-US" sz="3200" dirty="0" err="1">
                  <a:latin typeface="Times New Roman" panose="02020603050405020304" pitchFamily="18" charset="0"/>
                  <a:cs typeface="Times New Roman" panose="02020603050405020304" pitchFamily="18" charset="0"/>
                </a:rPr>
                <a:t>Chuỗi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ngọc</a:t>
              </a:r>
              <a:r>
                <a:rPr lang="en-US" altLang="en-US" sz="3200" dirty="0">
                  <a:latin typeface="Times New Roman" panose="02020603050405020304" pitchFamily="18" charset="0"/>
                  <a:cs typeface="Times New Roman" panose="02020603050405020304" pitchFamily="18" charset="0"/>
                </a:rPr>
                <a:t> </a:t>
              </a:r>
            </a:p>
            <a:p>
              <a:r>
                <a:rPr lang="en-US" altLang="en-US" sz="3200" dirty="0">
                  <a:latin typeface="Times New Roman" panose="02020603050405020304" pitchFamily="18" charset="0"/>
                  <a:cs typeface="Times New Roman" panose="02020603050405020304" pitchFamily="18" charset="0"/>
                </a:rPr>
                <a:t>lam (</a:t>
              </a:r>
              <a:r>
                <a:rPr lang="en-US" altLang="en-US" sz="3200" dirty="0" err="1">
                  <a:latin typeface="Times New Roman" panose="02020603050405020304" pitchFamily="18" charset="0"/>
                  <a:cs typeface="Times New Roman" panose="02020603050405020304" pitchFamily="18" charset="0"/>
                </a:rPr>
                <a:t>trang</a:t>
              </a:r>
              <a:r>
                <a:rPr lang="en-US" altLang="en-US" sz="3200" dirty="0">
                  <a:latin typeface="Times New Roman" panose="02020603050405020304" pitchFamily="18" charset="0"/>
                  <a:cs typeface="Times New Roman" panose="02020603050405020304" pitchFamily="18" charset="0"/>
                </a:rPr>
                <a:t> 134)</a:t>
              </a:r>
              <a:endParaRPr lang="en-US" altLang="ko-KR" sz="3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4346783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66384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Trồng</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rừng</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ngập</a:t>
            </a:r>
            <a:r>
              <a:rPr lang="en-US" altLang="ko-KR"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altLang="ko-KR" dirty="0" err="1">
                <a:solidFill>
                  <a:schemeClr val="tx1">
                    <a:lumMod val="75000"/>
                    <a:lumOff val="25000"/>
                  </a:schemeClr>
                </a:solidFill>
                <a:latin typeface="Times New Roman" panose="02020603050405020304" pitchFamily="18" charset="0"/>
                <a:cs typeface="Times New Roman" panose="02020603050405020304" pitchFamily="18" charset="0"/>
              </a:rPr>
              <a:t>mặn</a:t>
            </a:r>
            <a:endParaRPr lang="ko-KR" altLang="en-US"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3347864" y="2901310"/>
            <a:ext cx="5148064" cy="288032"/>
          </a:xfrm>
        </p:spPr>
        <p:txBody>
          <a:bodyPr/>
          <a:lstStyle/>
          <a:p>
            <a:pPr lvl="0" algn="r"/>
            <a:r>
              <a:rPr lang="en-US" altLang="ko-KR" dirty="0">
                <a:latin typeface="Times New Roman" panose="02020603050405020304" pitchFamily="18" charset="0"/>
                <a:cs typeface="Times New Roman" panose="02020603050405020304" pitchFamily="18" charset="0"/>
              </a:rPr>
              <a:t>Theo Phan </a:t>
            </a:r>
            <a:r>
              <a:rPr lang="en-US" altLang="ko-KR" dirty="0" err="1">
                <a:latin typeface="Times New Roman" panose="02020603050405020304" pitchFamily="18" charset="0"/>
                <a:cs typeface="Times New Roman" panose="02020603050405020304" pitchFamily="18" charset="0"/>
              </a:rPr>
              <a:t>Nguyên</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Hồng</a:t>
            </a:r>
            <a:endParaRPr lang="en-US" altLang="ko-KR"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E887598-A149-43C9-BF41-49B81BD574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057232"/>
            <a:ext cx="924209" cy="988094"/>
          </a:xfrm>
          <a:prstGeom prst="rect">
            <a:avLst/>
          </a:prstGeom>
        </p:spPr>
      </p:pic>
    </p:spTree>
    <p:extLst>
      <p:ext uri="{BB962C8B-B14F-4D97-AF65-F5344CB8AC3E}">
        <p14:creationId xmlns:p14="http://schemas.microsoft.com/office/powerpoint/2010/main" val="310123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6372200" y="2643758"/>
            <a:ext cx="2448272" cy="71053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2000" b="1" dirty="0">
                <a:solidFill>
                  <a:schemeClr val="bg1"/>
                </a:solidFill>
                <a:cs typeface="Arial" pitchFamily="34" charset="0"/>
              </a:rPr>
              <a:t>Portfolio Presentation</a:t>
            </a:r>
          </a:p>
        </p:txBody>
      </p:sp>
      <p:sp>
        <p:nvSpPr>
          <p:cNvPr id="6" name="TextBox 5"/>
          <p:cNvSpPr txBox="1"/>
          <p:nvPr/>
        </p:nvSpPr>
        <p:spPr>
          <a:xfrm>
            <a:off x="6487284" y="3305189"/>
            <a:ext cx="2218104" cy="461665"/>
          </a:xfrm>
          <a:prstGeom prst="rect">
            <a:avLst/>
          </a:prstGeom>
          <a:noFill/>
        </p:spPr>
        <p:txBody>
          <a:bodyPr wrap="square" rtlCol="0" anchor="ctr">
            <a:spAutoFit/>
          </a:bodyPr>
          <a:lstStyle/>
          <a:p>
            <a:pPr algn="ctr"/>
            <a:r>
              <a:rPr lang="en-US" altLang="ko-KR" sz="1200" dirty="0">
                <a:solidFill>
                  <a:schemeClr val="bg1"/>
                </a:solidFill>
                <a:cs typeface="Arial" pitchFamily="34" charset="0"/>
              </a:rPr>
              <a:t>Easy to change colors, photos and Text. </a:t>
            </a:r>
          </a:p>
        </p:txBody>
      </p:sp>
      <p:grpSp>
        <p:nvGrpSpPr>
          <p:cNvPr id="7" name="Group 6"/>
          <p:cNvGrpSpPr/>
          <p:nvPr/>
        </p:nvGrpSpPr>
        <p:grpSpPr>
          <a:xfrm rot="16200000">
            <a:off x="7293245" y="1888655"/>
            <a:ext cx="606182" cy="606182"/>
            <a:chOff x="7740552" y="3628849"/>
            <a:chExt cx="1800000" cy="1800000"/>
          </a:xfrm>
          <a:solidFill>
            <a:schemeClr val="bg1"/>
          </a:solidFill>
        </p:grpSpPr>
        <p:sp>
          <p:nvSpPr>
            <p:cNvPr id="8" name="Rectangle 7"/>
            <p:cNvSpPr/>
            <p:nvPr/>
          </p:nvSpPr>
          <p:spPr>
            <a:xfrm>
              <a:off x="7740552" y="3628849"/>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rot="5400000">
              <a:off x="8542684" y="4618860"/>
              <a:ext cx="216000" cy="1402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rot="5400000">
              <a:off x="8542684" y="3035407"/>
              <a:ext cx="216000" cy="1402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rot="5400000">
              <a:off x="8636896" y="3732921"/>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p:nvSpPr>
          <p:spPr>
            <a:xfrm>
              <a:off x="9324552" y="3628849"/>
              <a:ext cx="216000" cy="611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9324552" y="4816437"/>
              <a:ext cx="216000" cy="611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p:nvSpPr>
          <p:spPr>
            <a:xfrm rot="5400000">
              <a:off x="8751744" y="3559910"/>
              <a:ext cx="216000" cy="11456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p:nvSpPr>
          <p:spPr>
            <a:xfrm rot="5400000">
              <a:off x="8751748" y="4351635"/>
              <a:ext cx="216000" cy="11456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8" name="그림 개체 틀 17">
            <a:extLst>
              <a:ext uri="{FF2B5EF4-FFF2-40B4-BE49-F238E27FC236}">
                <a16:creationId xmlns:a16="http://schemas.microsoft.com/office/drawing/2014/main" id="{6F0BCA55-2733-498A-81A5-9C84734AC772}"/>
              </a:ext>
            </a:extLst>
          </p:cNvPr>
          <p:cNvSpPr>
            <a:spLocks noGrp="1"/>
          </p:cNvSpPr>
          <p:nvPr>
            <p:ph type="pic" idx="1"/>
          </p:nvPr>
        </p:nvSpPr>
        <p:spPr/>
      </p:sp>
      <p:pic>
        <p:nvPicPr>
          <p:cNvPr id="16" name="Picture 6" descr="Rung ngap man">
            <a:extLst>
              <a:ext uri="{FF2B5EF4-FFF2-40B4-BE49-F238E27FC236}">
                <a16:creationId xmlns:a16="http://schemas.microsoft.com/office/drawing/2014/main" id="{CD341152-AD59-4F34-8F05-DDF80523E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p:spPr>
      </p:pic>
    </p:spTree>
    <p:extLst>
      <p:ext uri="{BB962C8B-B14F-4D97-AF65-F5344CB8AC3E}">
        <p14:creationId xmlns:p14="http://schemas.microsoft.com/office/powerpoint/2010/main" val="276969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755576" y="339502"/>
            <a:ext cx="8388424"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Mục</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tiêu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học</a:t>
            </a:r>
            <a:endParaRPr lang="en-US" sz="36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57754" y="1426511"/>
            <a:ext cx="6570630" cy="615921"/>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cs typeface="Arial" pitchFamily="34" charset="0"/>
            </a:endParaRPr>
          </a:p>
        </p:txBody>
      </p:sp>
      <p:sp>
        <p:nvSpPr>
          <p:cNvPr id="7" name="TextBox 12"/>
          <p:cNvSpPr txBox="1"/>
          <p:nvPr/>
        </p:nvSpPr>
        <p:spPr bwMode="auto">
          <a:xfrm>
            <a:off x="2073782" y="1402254"/>
            <a:ext cx="5738578" cy="679673"/>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lgn="just">
              <a:lnSpc>
                <a:spcPct val="110000"/>
              </a:lnSpc>
              <a:spcBef>
                <a:spcPts val="0"/>
              </a:spcBef>
              <a:spcAft>
                <a:spcPts val="0"/>
              </a:spcAft>
              <a:buFont typeface="Times New Roman" panose="02020603050405020304" pitchFamily="18" charset="0"/>
              <a:buChar char="-"/>
            </a:pPr>
            <a:r>
              <a:rPr lang="en-US" sz="1800" spc="-20" dirty="0" err="1">
                <a:effectLst/>
                <a:latin typeface="Times New Roman" panose="02020603050405020304" pitchFamily="18" charset="0"/>
                <a:ea typeface="Times New Roman" panose="02020603050405020304" pitchFamily="18" charset="0"/>
              </a:rPr>
              <a:t>Hiểu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các</a:t>
            </a:r>
            <a:r>
              <a:rPr lang="en-US" sz="1800" spc="-20" dirty="0">
                <a:effectLst/>
                <a:latin typeface="Times New Roman" panose="02020603050405020304" pitchFamily="18" charset="0"/>
                <a:ea typeface="Times New Roman" panose="02020603050405020304" pitchFamily="18" charset="0"/>
              </a:rPr>
              <a:t> ý </a:t>
            </a:r>
            <a:r>
              <a:rPr lang="en-US" sz="1800" spc="-20" dirty="0" err="1">
                <a:effectLst/>
                <a:latin typeface="Times New Roman" panose="02020603050405020304" pitchFamily="18" charset="0"/>
                <a:ea typeface="Times New Roman" panose="02020603050405020304" pitchFamily="18" charset="0"/>
              </a:rPr>
              <a:t>chính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của</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bàitác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dụng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của</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rừng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ngập</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mặn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với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môi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trường</a:t>
            </a:r>
            <a:r>
              <a:rPr lang="en-US" sz="1800" spc="-20" dirty="0">
                <a:effectLst/>
                <a:latin typeface="Times New Roman" panose="02020603050405020304" pitchFamily="18" charset="0"/>
                <a:ea typeface="Times New Roman" panose="02020603050405020304" pitchFamily="18" charset="0"/>
              </a:rPr>
              <a:t>.</a:t>
            </a:r>
          </a:p>
        </p:txBody>
      </p:sp>
      <p:sp>
        <p:nvSpPr>
          <p:cNvPr id="5" name="Oval 4"/>
          <p:cNvSpPr/>
          <p:nvPr/>
        </p:nvSpPr>
        <p:spPr>
          <a:xfrm>
            <a:off x="1115576" y="1392293"/>
            <a:ext cx="684357" cy="684357"/>
          </a:xfrm>
          <a:prstGeom prst="ellipse">
            <a:avLst/>
          </a:prstGeom>
          <a:solidFill>
            <a:schemeClr val="bg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243454" y="1482387"/>
            <a:ext cx="428602"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1</a:t>
            </a:r>
            <a:endParaRPr lang="ko-KR" altLang="en-US" sz="2800" b="1" dirty="0">
              <a:solidFill>
                <a:schemeClr val="accent1"/>
              </a:solidFill>
              <a:cs typeface="Arial" pitchFamily="34" charset="0"/>
            </a:endParaRPr>
          </a:p>
        </p:txBody>
      </p:sp>
      <p:sp>
        <p:nvSpPr>
          <p:cNvPr id="32" name="Rectangle 31"/>
          <p:cNvSpPr/>
          <p:nvPr/>
        </p:nvSpPr>
        <p:spPr>
          <a:xfrm>
            <a:off x="1457754" y="2263268"/>
            <a:ext cx="6570630" cy="61592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cs typeface="Arial" pitchFamily="34" charset="0"/>
            </a:endParaRPr>
          </a:p>
        </p:txBody>
      </p:sp>
      <p:sp>
        <p:nvSpPr>
          <p:cNvPr id="33" name="TextBox 12"/>
          <p:cNvSpPr txBox="1"/>
          <p:nvPr/>
        </p:nvSpPr>
        <p:spPr bwMode="auto">
          <a:xfrm>
            <a:off x="2073782" y="2239011"/>
            <a:ext cx="5738578" cy="679673"/>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lgn="just">
              <a:lnSpc>
                <a:spcPct val="110000"/>
              </a:lnSpc>
              <a:spcBef>
                <a:spcPts val="0"/>
              </a:spcBef>
              <a:spcAft>
                <a:spcPts val="0"/>
              </a:spcAft>
              <a:buFont typeface="Times New Roman" panose="02020603050405020304" pitchFamily="18" charset="0"/>
              <a:buChar char="-"/>
            </a:pPr>
            <a:r>
              <a:rPr lang="en-US" sz="1800" spc="-20" dirty="0" err="1">
                <a:effectLst/>
                <a:latin typeface="Times New Roman" panose="02020603050405020304" pitchFamily="18" charset="0"/>
                <a:ea typeface="Times New Roman" panose="02020603050405020304" pitchFamily="18" charset="0"/>
              </a:rPr>
              <a:t>Đọc</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l­ưu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loát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toàn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bài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giọng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thông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báo</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rõ</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ràng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rành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mạch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phù</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hợp</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với</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nội</a:t>
            </a:r>
            <a:r>
              <a:rPr lang="en-US" sz="1800" spc="-20" dirty="0">
                <a:effectLst/>
                <a:latin typeface="Times New Roman" panose="02020603050405020304" pitchFamily="18" charset="0"/>
                <a:ea typeface="Times New Roman" panose="02020603050405020304" pitchFamily="18" charset="0"/>
              </a:rPr>
              <a:t> dung </a:t>
            </a:r>
            <a:r>
              <a:rPr lang="en-US" sz="1800" spc="-20" dirty="0" err="1">
                <a:effectLst/>
                <a:latin typeface="Times New Roman" panose="02020603050405020304" pitchFamily="18" charset="0"/>
                <a:ea typeface="Times New Roman" panose="02020603050405020304" pitchFamily="18" charset="0"/>
              </a:rPr>
              <a:t>một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văn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bản</a:t>
            </a:r>
            <a:r>
              <a:rPr lang="en-US" sz="1800" spc="-20" dirty="0">
                <a:effectLst/>
                <a:latin typeface="Times New Roman" panose="02020603050405020304" pitchFamily="18" charset="0"/>
                <a:ea typeface="Times New Roman" panose="02020603050405020304" pitchFamily="18" charset="0"/>
              </a:rPr>
              <a:t> khoa </a:t>
            </a:r>
            <a:r>
              <a:rPr lang="en-US" sz="1800" spc="-20" dirty="0" err="1">
                <a:effectLst/>
                <a:latin typeface="Times New Roman" panose="02020603050405020304" pitchFamily="18" charset="0"/>
                <a:ea typeface="Times New Roman" panose="02020603050405020304" pitchFamily="18" charset="0"/>
              </a:rPr>
              <a:t>học</a:t>
            </a:r>
            <a:r>
              <a:rPr lang="en-US" sz="1800" spc="-20" dirty="0">
                <a:effectLst/>
                <a:latin typeface="Times New Roman" panose="02020603050405020304" pitchFamily="18" charset="0"/>
                <a:ea typeface="Times New Roman" panose="02020603050405020304" pitchFamily="18" charset="0"/>
              </a:rPr>
              <a:t>.</a:t>
            </a:r>
          </a:p>
        </p:txBody>
      </p:sp>
      <p:sp>
        <p:nvSpPr>
          <p:cNvPr id="34" name="Oval 33"/>
          <p:cNvSpPr/>
          <p:nvPr/>
        </p:nvSpPr>
        <p:spPr>
          <a:xfrm>
            <a:off x="1115576" y="2229050"/>
            <a:ext cx="684357" cy="684357"/>
          </a:xfrm>
          <a:prstGeom prst="ellipse">
            <a:avLst/>
          </a:prstGeom>
          <a:solidFill>
            <a:schemeClr val="bg1"/>
          </a:solidFill>
          <a:ln w="12700">
            <a:solidFill>
              <a:schemeClr val="accent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p:cNvSpPr txBox="1"/>
          <p:nvPr/>
        </p:nvSpPr>
        <p:spPr>
          <a:xfrm>
            <a:off x="1243454" y="2319144"/>
            <a:ext cx="428602" cy="523220"/>
          </a:xfrm>
          <a:prstGeom prst="rect">
            <a:avLst/>
          </a:prstGeom>
          <a:noFill/>
        </p:spPr>
        <p:txBody>
          <a:bodyPr wrap="square" rtlCol="0" anchor="ctr">
            <a:spAutoFit/>
          </a:bodyPr>
          <a:lstStyle/>
          <a:p>
            <a:pPr algn="ctr"/>
            <a:r>
              <a:rPr lang="en-US" altLang="ko-KR" sz="2800" b="1" dirty="0">
                <a:solidFill>
                  <a:schemeClr val="accent2"/>
                </a:solidFill>
                <a:cs typeface="Arial" pitchFamily="34" charset="0"/>
              </a:rPr>
              <a:t>2</a:t>
            </a:r>
            <a:endParaRPr lang="ko-KR" altLang="en-US" sz="2800" b="1" dirty="0">
              <a:solidFill>
                <a:schemeClr val="accent2"/>
              </a:solidFill>
              <a:cs typeface="Arial" pitchFamily="34" charset="0"/>
            </a:endParaRPr>
          </a:p>
        </p:txBody>
      </p:sp>
      <p:sp>
        <p:nvSpPr>
          <p:cNvPr id="37" name="Rectangle 36"/>
          <p:cNvSpPr/>
          <p:nvPr/>
        </p:nvSpPr>
        <p:spPr>
          <a:xfrm>
            <a:off x="1457754" y="3100025"/>
            <a:ext cx="6570630" cy="615921"/>
          </a:xfrm>
          <a:prstGeom prst="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cs typeface="Arial" pitchFamily="34" charset="0"/>
            </a:endParaRPr>
          </a:p>
        </p:txBody>
      </p:sp>
      <p:sp>
        <p:nvSpPr>
          <p:cNvPr id="38" name="TextBox 12"/>
          <p:cNvSpPr txBox="1"/>
          <p:nvPr/>
        </p:nvSpPr>
        <p:spPr bwMode="auto">
          <a:xfrm>
            <a:off x="2073782" y="3063649"/>
            <a:ext cx="5738578" cy="70391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lgn="just">
              <a:lnSpc>
                <a:spcPct val="115000"/>
              </a:lnSpc>
              <a:spcBef>
                <a:spcPts val="0"/>
              </a:spcBef>
              <a:spcAft>
                <a:spcPts val="0"/>
              </a:spcAft>
              <a:buFont typeface="Times New Roman" panose="02020603050405020304" pitchFamily="18" charset="0"/>
              <a:buChar char="-"/>
            </a:pPr>
            <a:r>
              <a:rPr lang="en-US" sz="1800" spc="0" dirty="0" err="1">
                <a:effectLst/>
                <a:latin typeface="Times New Roman" panose="02020603050405020304" pitchFamily="18" charset="0"/>
                <a:ea typeface="Times New Roman" panose="02020603050405020304" pitchFamily="18" charset="0"/>
              </a:rPr>
              <a:t>Yêu</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thiên</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nhiên</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và</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có</a:t>
            </a:r>
            <a:r>
              <a:rPr lang="en-US" sz="1800" spc="0" dirty="0">
                <a:effectLst/>
                <a:latin typeface="Times New Roman" panose="02020603050405020304" pitchFamily="18" charset="0"/>
                <a:ea typeface="Times New Roman" panose="02020603050405020304" pitchFamily="18" charset="0"/>
              </a:rPr>
              <a:t> ý </a:t>
            </a:r>
            <a:r>
              <a:rPr lang="en-US" sz="1800" spc="0" dirty="0" err="1">
                <a:effectLst/>
                <a:latin typeface="Times New Roman" panose="02020603050405020304" pitchFamily="18" charset="0"/>
                <a:ea typeface="Times New Roman" panose="02020603050405020304" pitchFamily="18" charset="0"/>
              </a:rPr>
              <a:t>thức</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bảo</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vệ</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môi</a:t>
            </a:r>
            <a:r>
              <a:rPr lang="en-US" sz="1800" spc="0" dirty="0">
                <a:effectLst/>
                <a:latin typeface="Times New Roman" panose="02020603050405020304" pitchFamily="18" charset="0"/>
                <a:ea typeface="Times New Roman" panose="02020603050405020304" pitchFamily="18" charset="0"/>
              </a:rPr>
              <a:t> </a:t>
            </a:r>
            <a:r>
              <a:rPr lang="en-US" sz="1800" spc="0" dirty="0" err="1">
                <a:effectLst/>
                <a:latin typeface="Times New Roman" panose="02020603050405020304" pitchFamily="18" charset="0"/>
                <a:ea typeface="Times New Roman" panose="02020603050405020304" pitchFamily="18" charset="0"/>
              </a:rPr>
              <a:t>trường</a:t>
            </a:r>
            <a:r>
              <a:rPr lang="en-US" sz="1800" spc="0" dirty="0">
                <a:effectLst/>
                <a:latin typeface="Times New Roman" panose="02020603050405020304" pitchFamily="18" charset="0"/>
                <a:ea typeface="Times New Roman" panose="02020603050405020304" pitchFamily="18" charset="0"/>
              </a:rPr>
              <a:t>. </a:t>
            </a:r>
            <a:r>
              <a:rPr lang="en-US" sz="1800" spc="-20" dirty="0" err="1">
                <a:solidFill>
                  <a:srgbClr val="000000"/>
                </a:solidFill>
                <a:effectLst/>
                <a:latin typeface="Times New Roman" panose="02020603050405020304" pitchFamily="18" charset="0"/>
                <a:ea typeface="Times New Roman" panose="02020603050405020304" pitchFamily="18" charset="0"/>
              </a:rPr>
              <a:t>Phát</a:t>
            </a:r>
            <a:r>
              <a:rPr lang="en-US" sz="1800" spc="-20" dirty="0">
                <a:solidFill>
                  <a:srgbClr val="000000"/>
                </a:solidFill>
                <a:effectLst/>
                <a:latin typeface="Times New Roman" panose="02020603050405020304" pitchFamily="18" charset="0"/>
                <a:ea typeface="Times New Roman" panose="02020603050405020304" pitchFamily="18" charset="0"/>
              </a:rPr>
              <a:t> </a:t>
            </a:r>
            <a:r>
              <a:rPr lang="en-US" sz="1800" spc="-20" dirty="0" err="1">
                <a:solidFill>
                  <a:srgbClr val="000000"/>
                </a:solidFill>
                <a:effectLst/>
                <a:latin typeface="Times New Roman" panose="02020603050405020304" pitchFamily="18" charset="0"/>
                <a:ea typeface="Times New Roman" panose="02020603050405020304" pitchFamily="18" charset="0"/>
              </a:rPr>
              <a:t>tri</a:t>
            </a:r>
            <a:r>
              <a:rPr lang="en-US" sz="1800" spc="-20" dirty="0" err="1">
                <a:effectLst/>
                <a:latin typeface="Times New Roman" panose="02020603050405020304" pitchFamily="18" charset="0"/>
                <a:ea typeface="Times New Roman" panose="02020603050405020304" pitchFamily="18" charset="0"/>
              </a:rPr>
              <a:t>ển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phẩm</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chất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đoàn</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kết</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yêu</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thương</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tự</a:t>
            </a:r>
            <a:r>
              <a:rPr lang="en-US" sz="1800" spc="-20" dirty="0">
                <a:effectLst/>
                <a:latin typeface="Times New Roman" panose="02020603050405020304" pitchFamily="18" charset="0"/>
                <a:ea typeface="Times New Roman" panose="02020603050405020304" pitchFamily="18" charset="0"/>
              </a:rPr>
              <a:t> tin </a:t>
            </a:r>
            <a:r>
              <a:rPr lang="en-US" sz="1800" spc="-20" dirty="0" err="1">
                <a:effectLst/>
                <a:latin typeface="Times New Roman" panose="02020603050405020304" pitchFamily="18" charset="0"/>
                <a:ea typeface="Times New Roman" panose="02020603050405020304" pitchFamily="18" charset="0"/>
              </a:rPr>
              <a:t>trách</a:t>
            </a:r>
            <a:r>
              <a:rPr lang="en-US" sz="1800" spc="-20" dirty="0">
                <a:effectLst/>
                <a:latin typeface="Times New Roman" panose="02020603050405020304" pitchFamily="18" charset="0"/>
                <a:ea typeface="Times New Roman" panose="02020603050405020304" pitchFamily="18" charset="0"/>
              </a:rPr>
              <a:t> </a:t>
            </a:r>
            <a:r>
              <a:rPr lang="en-US" sz="1800" spc="-20" dirty="0" err="1">
                <a:effectLst/>
                <a:latin typeface="Times New Roman" panose="02020603050405020304" pitchFamily="18" charset="0"/>
                <a:ea typeface="Times New Roman" panose="02020603050405020304" pitchFamily="18" charset="0"/>
              </a:rPr>
              <a:t>nhiệm</a:t>
            </a:r>
            <a:r>
              <a:rPr lang="en-US" sz="1800" spc="-20" dirty="0">
                <a:effectLst/>
                <a:latin typeface="Times New Roman" panose="02020603050405020304" pitchFamily="18" charset="0"/>
                <a:ea typeface="Times New Roman" panose="02020603050405020304" pitchFamily="18" charset="0"/>
              </a:rPr>
              <a:t>.</a:t>
            </a:r>
          </a:p>
        </p:txBody>
      </p:sp>
      <p:sp>
        <p:nvSpPr>
          <p:cNvPr id="39" name="Oval 38"/>
          <p:cNvSpPr/>
          <p:nvPr/>
        </p:nvSpPr>
        <p:spPr>
          <a:xfrm>
            <a:off x="1115576" y="3065807"/>
            <a:ext cx="684357" cy="684357"/>
          </a:xfrm>
          <a:prstGeom prst="ellipse">
            <a:avLst/>
          </a:prstGeom>
          <a:solidFill>
            <a:schemeClr val="bg1"/>
          </a:solidFill>
          <a:ln w="12700">
            <a:solidFill>
              <a:schemeClr val="accent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TextBox 39"/>
          <p:cNvSpPr txBox="1"/>
          <p:nvPr/>
        </p:nvSpPr>
        <p:spPr>
          <a:xfrm>
            <a:off x="1243454" y="3155901"/>
            <a:ext cx="428602" cy="523220"/>
          </a:xfrm>
          <a:prstGeom prst="rect">
            <a:avLst/>
          </a:prstGeom>
          <a:noFill/>
        </p:spPr>
        <p:txBody>
          <a:bodyPr wrap="square" rtlCol="0" anchor="ctr">
            <a:spAutoFit/>
          </a:bodyPr>
          <a:lstStyle/>
          <a:p>
            <a:pPr algn="ctr"/>
            <a:r>
              <a:rPr lang="en-US" altLang="ko-KR" sz="2800" b="1" dirty="0">
                <a:solidFill>
                  <a:schemeClr val="accent3"/>
                </a:solidFill>
                <a:cs typeface="Arial" pitchFamily="34" charset="0"/>
              </a:rPr>
              <a:t>3</a:t>
            </a:r>
            <a:endParaRPr lang="ko-KR" altLang="en-US" sz="2800" b="1" dirty="0">
              <a:solidFill>
                <a:schemeClr val="accent3"/>
              </a:solidFill>
              <a:cs typeface="Arial" pitchFamily="34" charset="0"/>
            </a:endParaRPr>
          </a:p>
        </p:txBody>
      </p:sp>
      <p:sp>
        <p:nvSpPr>
          <p:cNvPr id="42" name="Rectangle 41"/>
          <p:cNvSpPr/>
          <p:nvPr/>
        </p:nvSpPr>
        <p:spPr>
          <a:xfrm>
            <a:off x="1457754" y="3936782"/>
            <a:ext cx="6570630" cy="70391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75000"/>
                  <a:lumOff val="25000"/>
                </a:schemeClr>
              </a:solidFill>
              <a:cs typeface="Arial" pitchFamily="34" charset="0"/>
            </a:endParaRPr>
          </a:p>
        </p:txBody>
      </p:sp>
      <p:sp>
        <p:nvSpPr>
          <p:cNvPr id="43" name="TextBox 12"/>
          <p:cNvSpPr txBox="1"/>
          <p:nvPr/>
        </p:nvSpPr>
        <p:spPr bwMode="auto">
          <a:xfrm>
            <a:off x="2073782" y="3929196"/>
            <a:ext cx="5738578" cy="646331"/>
          </a:xfrm>
          <a:prstGeom prst="rect">
            <a:avLst/>
          </a:prstGeom>
          <a:noFill/>
          <a:effectLst/>
        </p:spPr>
        <p:txBody>
          <a:bodyPr wrap="square"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342900" marR="0" lvl="0" indent="-342900">
              <a:spcBef>
                <a:spcPts val="0"/>
              </a:spcBef>
              <a:spcAft>
                <a:spcPts val="0"/>
              </a:spcAft>
              <a:buFont typeface="Times New Roman" panose="02020603050405020304" pitchFamily="18" charset="0"/>
              <a:buChar char="-"/>
            </a:pPr>
            <a:r>
              <a:rPr lang="en-US" sz="1800" spc="0" dirty="0" err="1">
                <a:solidFill>
                  <a:srgbClr val="000000"/>
                </a:solidFill>
                <a:effectLst/>
                <a:latin typeface="Times New Roman" panose="02020603050405020304" pitchFamily="18" charset="0"/>
                <a:ea typeface="Times New Roman" panose="02020603050405020304" pitchFamily="18" charset="0"/>
              </a:rPr>
              <a:t>Nâng</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cao</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năng</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lực</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tự</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học</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tự</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giải</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quyết</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vấn</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đề</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hợp</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tác</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nâng</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cao</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kĩ</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năng</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thuyết</a:t>
            </a:r>
            <a:r>
              <a:rPr lang="en-US" sz="1800" spc="0" dirty="0">
                <a:solidFill>
                  <a:srgbClr val="000000"/>
                </a:solidFill>
                <a:effectLst/>
                <a:latin typeface="Times New Roman" panose="02020603050405020304" pitchFamily="18" charset="0"/>
                <a:ea typeface="Times New Roman" panose="02020603050405020304" pitchFamily="18" charset="0"/>
              </a:rPr>
              <a:t> </a:t>
            </a:r>
            <a:r>
              <a:rPr lang="en-US" sz="1800" spc="0" dirty="0" err="1">
                <a:solidFill>
                  <a:srgbClr val="000000"/>
                </a:solidFill>
                <a:effectLst/>
                <a:latin typeface="Times New Roman" panose="02020603050405020304" pitchFamily="18" charset="0"/>
                <a:ea typeface="Times New Roman" panose="02020603050405020304" pitchFamily="18" charset="0"/>
              </a:rPr>
              <a:t>trình</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học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sinh</a:t>
            </a:r>
            <a:r>
              <a:rPr lang="en-US" dirty="0">
                <a:solidFill>
                  <a:srgbClr val="000000"/>
                </a:solidFill>
                <a:latin typeface="Times New Roman" panose="02020603050405020304" pitchFamily="18" charset="0"/>
                <a:ea typeface="Times New Roman" panose="02020603050405020304" pitchFamily="18" charset="0"/>
              </a:rPr>
              <a:t>.</a:t>
            </a:r>
            <a:endParaRPr lang="en-US" sz="1800" spc="-20" dirty="0">
              <a:effectLst/>
              <a:latin typeface="Times New Roman" panose="02020603050405020304" pitchFamily="18" charset="0"/>
              <a:ea typeface="Times New Roman" panose="02020603050405020304" pitchFamily="18" charset="0"/>
            </a:endParaRPr>
          </a:p>
        </p:txBody>
      </p:sp>
      <p:sp>
        <p:nvSpPr>
          <p:cNvPr id="44" name="Oval 43"/>
          <p:cNvSpPr/>
          <p:nvPr/>
        </p:nvSpPr>
        <p:spPr>
          <a:xfrm>
            <a:off x="1115576" y="3902564"/>
            <a:ext cx="684357" cy="684357"/>
          </a:xfrm>
          <a:prstGeom prst="ellipse">
            <a:avLst/>
          </a:prstGeom>
          <a:solidFill>
            <a:schemeClr val="bg1"/>
          </a:solidFill>
          <a:ln w="12700">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p:cNvSpPr txBox="1"/>
          <p:nvPr/>
        </p:nvSpPr>
        <p:spPr>
          <a:xfrm>
            <a:off x="1243454" y="3992658"/>
            <a:ext cx="428602" cy="523220"/>
          </a:xfrm>
          <a:prstGeom prst="rect">
            <a:avLst/>
          </a:prstGeom>
          <a:noFill/>
        </p:spPr>
        <p:txBody>
          <a:bodyPr wrap="square" rtlCol="0" anchor="ctr">
            <a:spAutoFit/>
          </a:bodyPr>
          <a:lstStyle/>
          <a:p>
            <a:pPr algn="ctr"/>
            <a:r>
              <a:rPr lang="en-US" altLang="ko-KR" sz="2800" b="1" dirty="0">
                <a:solidFill>
                  <a:schemeClr val="accent4"/>
                </a:solidFill>
                <a:cs typeface="Arial" pitchFamily="34" charset="0"/>
              </a:rPr>
              <a:t>4</a:t>
            </a:r>
            <a:endParaRPr lang="ko-KR" altLang="en-US" sz="2800" b="1" dirty="0">
              <a:solidFill>
                <a:schemeClr val="accent4"/>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1000" fill="hold"/>
                                        <p:tgtEl>
                                          <p:spTgt spid="3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1000"/>
                                        <p:tgtEl>
                                          <p:spTgt spid="33"/>
                                        </p:tgtEl>
                                      </p:cBhvr>
                                    </p:animEffect>
                                    <p:anim calcmode="lin" valueType="num">
                                      <p:cBhvr>
                                        <p:cTn id="40" dur="1000" fill="hold"/>
                                        <p:tgtEl>
                                          <p:spTgt spid="33"/>
                                        </p:tgtEl>
                                        <p:attrNameLst>
                                          <p:attrName>ppt_x</p:attrName>
                                        </p:attrNameLst>
                                      </p:cBhvr>
                                      <p:tavLst>
                                        <p:tav tm="0">
                                          <p:val>
                                            <p:strVal val="#ppt_x"/>
                                          </p:val>
                                        </p:tav>
                                        <p:tav tm="100000">
                                          <p:val>
                                            <p:strVal val="#ppt_x"/>
                                          </p:val>
                                        </p:tav>
                                      </p:tavLst>
                                    </p:anim>
                                    <p:anim calcmode="lin" valueType="num">
                                      <p:cBhvr>
                                        <p:cTn id="41" dur="1000" fill="hold"/>
                                        <p:tgtEl>
                                          <p:spTgt spid="3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1000" fill="hold"/>
                                        <p:tgtEl>
                                          <p:spTgt spid="4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5" grpId="0" animBg="1"/>
      <p:bldP spid="6" grpId="0"/>
      <p:bldP spid="32" grpId="0" animBg="1"/>
      <p:bldP spid="33" grpId="0"/>
      <p:bldP spid="34" grpId="0" animBg="1"/>
      <p:bldP spid="35" grpId="0"/>
      <p:bldP spid="37" grpId="0" animBg="1"/>
      <p:bldP spid="38" grpId="0"/>
      <p:bldP spid="39" grpId="0" animBg="1"/>
      <p:bldP spid="40" grpId="0"/>
      <p:bldP spid="42" grpId="0" animBg="1"/>
      <p:bldP spid="43" grpId="0"/>
      <p:bldP spid="44" grpId="0" animBg="1"/>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44AE298-145D-4DA2-B26F-00F0FAED3542}"/>
              </a:ext>
            </a:extLst>
          </p:cNvPr>
          <p:cNvSpPr txBox="1"/>
          <p:nvPr/>
        </p:nvSpPr>
        <p:spPr>
          <a:xfrm>
            <a:off x="30460" y="631827"/>
            <a:ext cx="9113540" cy="4524315"/>
          </a:xfrm>
          <a:prstGeom prst="rect">
            <a:avLst/>
          </a:prstGeom>
          <a:noFill/>
        </p:spPr>
        <p:txBody>
          <a:bodyPr wrap="square">
            <a:spAutoFit/>
          </a:bodyPr>
          <a:lstStyle/>
          <a:p>
            <a:pPr algn="just"/>
            <a:r>
              <a:rPr lang="en-US" b="0" i="0" dirty="0">
                <a:effectLst/>
                <a:latin typeface="Times New Roman" panose="02020603050405020304" pitchFamily="18" charset="0"/>
                <a:cs typeface="Times New Roman" panose="02020603050405020304" pitchFamily="18" charset="0"/>
              </a:rPr>
              <a:t>        </a:t>
            </a:r>
            <a:r>
              <a:rPr lang="vi-VN" b="0" i="0" dirty="0">
                <a:effectLst/>
                <a:latin typeface="Times New Roman" panose="02020603050405020304" pitchFamily="18" charset="0"/>
                <a:cs typeface="Times New Roman" panose="02020603050405020304" pitchFamily="18" charset="0"/>
              </a:rPr>
              <a:t>Trước đây các tỉnh ven biển nước ta có diện tích rừng ngập mặn khá lớn. Nhưng do nhiều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nguyên nhân như chiến tranh, các quá trình quai đê lấn biển, làm đầm nuôi tôm…, một phần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rừng ngập mặn đã mất đi. Hậu quả là lá chắn bảo vệ đê biển không còn nữa, đê điều dễ bị xói lở, bị vỡ khi có gió, bão, sóng lớn.</a:t>
            </a:r>
          </a:p>
          <a:p>
            <a:pPr algn="just"/>
            <a:r>
              <a:rPr lang="vi-VN" b="0" i="0" dirty="0">
                <a:effectLst/>
                <a:latin typeface="Times New Roman" panose="02020603050405020304" pitchFamily="18" charset="0"/>
                <a:cs typeface="Times New Roman" panose="02020603050405020304" pitchFamily="18" charset="0"/>
              </a:rPr>
              <a:t>        Mấy năm qua, chúng ta đã làm tốt công tác thông tin, tuyên truyền để người dân thấy rõ vai trò của rừng ngập mặn đối với việc bảo vệ đê điều. Vì thế ở ven biển các tỉnh như Cà Mau, Bạc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Liêu, Bến Tre, Trà Vinh, Sóc Trăng, Hà Tĩnh, Nghệ An, Thái Bình, Hải Phòng, Quảng Ninh,…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đều có phong trào trồng rừng ngập mặn. Rừng ngập mặn còn được trồng ở các đảo mới bồi ngoài biển như Cồn Vành, Cồn Đen (Thái Bình), Cồn Ngạn, Cồn Lu, Cồn Mờ (Nam Định)…</a:t>
            </a:r>
          </a:p>
          <a:p>
            <a:pPr algn="just"/>
            <a:r>
              <a:rPr lang="vi-VN" b="0" i="0" dirty="0">
                <a:effectLst/>
                <a:latin typeface="Times New Roman" panose="02020603050405020304" pitchFamily="18" charset="0"/>
                <a:cs typeface="Times New Roman" panose="02020603050405020304" pitchFamily="18" charset="0"/>
              </a:rPr>
              <a:t>        Nhờ phục hồi rừng ngặp mặn mà ở nhiều địa phương, môi trường đã có những thay đổi rất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nhanh chóng. Đê xã Thái Hải (Thái Bình), từ độ có rừng, không còn bị xói lở, kể cả khi bị cơn bão số 2 năm 1996 tràn qua. Lượng cua con trong vùng rừng ngập mặn phát triển, cung cấp đủ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giống không chỉ cho hàng nghìn đầm cua ở địa phương mà còn cho hàng trăm đầm cua ở các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vùng lân cận. Tại xã Thạch Khê (Hà Tĩnh), sau bốn năm trồng rừng, lượng hải sản tăng nhiều và các loài chim nước cũng trở nên phong phú. Nhân dân các địa phương đều phấn khởi vì rừng </a:t>
            </a:r>
            <a:endParaRPr lang="en-US" b="0" i="0" dirty="0">
              <a:effectLst/>
              <a:latin typeface="Times New Roman" panose="02020603050405020304" pitchFamily="18" charset="0"/>
              <a:cs typeface="Times New Roman" panose="02020603050405020304" pitchFamily="18" charset="0"/>
            </a:endParaRPr>
          </a:p>
          <a:p>
            <a:pPr algn="just"/>
            <a:r>
              <a:rPr lang="vi-VN" b="0" i="0" dirty="0">
                <a:effectLst/>
                <a:latin typeface="Times New Roman" panose="02020603050405020304" pitchFamily="18" charset="0"/>
                <a:cs typeface="Times New Roman" panose="02020603050405020304" pitchFamily="18" charset="0"/>
              </a:rPr>
              <a:t>ngập mặn phục hồi đã góp phần đáng kể tăng thêm thu nhập và bảo vệ vững chắc đê điều.</a:t>
            </a:r>
          </a:p>
        </p:txBody>
      </p:sp>
      <p:sp>
        <p:nvSpPr>
          <p:cNvPr id="20" name="Title 2">
            <a:extLst>
              <a:ext uri="{FF2B5EF4-FFF2-40B4-BE49-F238E27FC236}">
                <a16:creationId xmlns:a16="http://schemas.microsoft.com/office/drawing/2014/main" id="{0771219C-8C78-4F71-91EB-CF16D5E65E0E}"/>
              </a:ext>
            </a:extLst>
          </p:cNvPr>
          <p:cNvSpPr txBox="1">
            <a:spLocks/>
          </p:cNvSpPr>
          <p:nvPr/>
        </p:nvSpPr>
        <p:spPr>
          <a:xfrm>
            <a:off x="2157214" y="75580"/>
            <a:ext cx="4860032"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sz="3200" dirty="0" err="1">
                <a:solidFill>
                  <a:schemeClr val="tx1">
                    <a:lumMod val="75000"/>
                    <a:lumOff val="25000"/>
                  </a:schemeClr>
                </a:solidFill>
                <a:latin typeface="Times New Roman" panose="02020603050405020304" pitchFamily="18" charset="0"/>
                <a:cs typeface="Times New Roman" panose="02020603050405020304" pitchFamily="18" charset="0"/>
              </a:rPr>
              <a:t>Trồng</a:t>
            </a:r>
            <a:r>
              <a:rPr 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a:solidFill>
                  <a:schemeClr val="tx1">
                    <a:lumMod val="75000"/>
                    <a:lumOff val="25000"/>
                  </a:schemeClr>
                </a:solidFill>
                <a:latin typeface="Times New Roman" panose="02020603050405020304" pitchFamily="18" charset="0"/>
                <a:cs typeface="Times New Roman" panose="02020603050405020304" pitchFamily="18" charset="0"/>
              </a:rPr>
              <a:t>rừng</a:t>
            </a:r>
            <a:r>
              <a:rPr 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a:solidFill>
                  <a:schemeClr val="tx1">
                    <a:lumMod val="75000"/>
                    <a:lumOff val="25000"/>
                  </a:schemeClr>
                </a:solidFill>
                <a:latin typeface="Times New Roman" panose="02020603050405020304" pitchFamily="18" charset="0"/>
                <a:cs typeface="Times New Roman" panose="02020603050405020304" pitchFamily="18" charset="0"/>
              </a:rPr>
              <a:t>ngập</a:t>
            </a:r>
            <a:r>
              <a:rPr lang="en-US" sz="32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a:solidFill>
                  <a:schemeClr val="tx1">
                    <a:lumMod val="75000"/>
                    <a:lumOff val="25000"/>
                  </a:schemeClr>
                </a:solidFill>
                <a:latin typeface="Times New Roman" panose="02020603050405020304" pitchFamily="18" charset="0"/>
                <a:cs typeface="Times New Roman" panose="02020603050405020304" pitchFamily="18" charset="0"/>
              </a:rPr>
              <a:t>mặn</a:t>
            </a:r>
            <a:endParaRPr lang="en-US" sz="3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86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19">
                                            <p:txEl>
                                              <p:pRg st="3" end="3"/>
                                            </p:txEl>
                                          </p:spTgt>
                                        </p:tgtEl>
                                        <p:attrNameLst>
                                          <p:attrName>style.color</p:attrName>
                                        </p:attrNameLst>
                                      </p:cBhvr>
                                      <p:by>
                                        <p:hsl h="7200000" s="0" l="0"/>
                                      </p:by>
                                    </p:animClr>
                                    <p:animClr clrSpc="hsl" dir="cw">
                                      <p:cBhvr>
                                        <p:cTn id="7" dur="500" fill="hold"/>
                                        <p:tgtEl>
                                          <p:spTgt spid="19">
                                            <p:txEl>
                                              <p:pRg st="3" end="3"/>
                                            </p:txEl>
                                          </p:spTgt>
                                        </p:tgtEl>
                                        <p:attrNameLst>
                                          <p:attrName>fillcolor</p:attrName>
                                        </p:attrNameLst>
                                      </p:cBhvr>
                                      <p:by>
                                        <p:hsl h="7200000" s="0" l="0"/>
                                      </p:by>
                                    </p:animClr>
                                    <p:animClr clrSpc="hsl" dir="cw">
                                      <p:cBhvr>
                                        <p:cTn id="8" dur="500" fill="hold"/>
                                        <p:tgtEl>
                                          <p:spTgt spid="19">
                                            <p:txEl>
                                              <p:pRg st="3" end="3"/>
                                            </p:txEl>
                                          </p:spTgt>
                                        </p:tgtEl>
                                        <p:attrNameLst>
                                          <p:attrName>stroke.color</p:attrName>
                                        </p:attrNameLst>
                                      </p:cBhvr>
                                      <p:by>
                                        <p:hsl h="7200000" s="0" l="0"/>
                                      </p:by>
                                    </p:animClr>
                                    <p:set>
                                      <p:cBhvr>
                                        <p:cTn id="9" dur="500" fill="hold"/>
                                        <p:tgtEl>
                                          <p:spTgt spid="19">
                                            <p:txEl>
                                              <p:pRg st="3" end="3"/>
                                            </p:txEl>
                                          </p:spTgt>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19">
                                            <p:txEl>
                                              <p:pRg st="4" end="4"/>
                                            </p:txEl>
                                          </p:spTgt>
                                        </p:tgtEl>
                                        <p:attrNameLst>
                                          <p:attrName>style.color</p:attrName>
                                        </p:attrNameLst>
                                      </p:cBhvr>
                                      <p:by>
                                        <p:hsl h="7200000" s="0" l="0"/>
                                      </p:by>
                                    </p:animClr>
                                    <p:animClr clrSpc="hsl" dir="cw">
                                      <p:cBhvr>
                                        <p:cTn id="12" dur="500" fill="hold"/>
                                        <p:tgtEl>
                                          <p:spTgt spid="19">
                                            <p:txEl>
                                              <p:pRg st="4" end="4"/>
                                            </p:txEl>
                                          </p:spTgt>
                                        </p:tgtEl>
                                        <p:attrNameLst>
                                          <p:attrName>fillcolor</p:attrName>
                                        </p:attrNameLst>
                                      </p:cBhvr>
                                      <p:by>
                                        <p:hsl h="7200000" s="0" l="0"/>
                                      </p:by>
                                    </p:animClr>
                                    <p:animClr clrSpc="hsl" dir="cw">
                                      <p:cBhvr>
                                        <p:cTn id="13" dur="500" fill="hold"/>
                                        <p:tgtEl>
                                          <p:spTgt spid="19">
                                            <p:txEl>
                                              <p:pRg st="4" end="4"/>
                                            </p:txEl>
                                          </p:spTgt>
                                        </p:tgtEl>
                                        <p:attrNameLst>
                                          <p:attrName>stroke.color</p:attrName>
                                        </p:attrNameLst>
                                      </p:cBhvr>
                                      <p:by>
                                        <p:hsl h="7200000" s="0" l="0"/>
                                      </p:by>
                                    </p:animClr>
                                    <p:set>
                                      <p:cBhvr>
                                        <p:cTn id="14" dur="500" fill="hold"/>
                                        <p:tgtEl>
                                          <p:spTgt spid="19">
                                            <p:txEl>
                                              <p:pRg st="4" end="4"/>
                                            </p:txEl>
                                          </p:spTgt>
                                        </p:tgtEl>
                                        <p:attrNameLst>
                                          <p:attrName>fill.type</p:attrName>
                                        </p:attrNameLst>
                                      </p:cBhvr>
                                      <p:to>
                                        <p:strVal val="solid"/>
                                      </p:to>
                                    </p:set>
                                  </p:childTnLst>
                                </p:cTn>
                              </p:par>
                              <p:par>
                                <p:cTn id="15" presetID="21" presetClass="emph" presetSubtype="0" fill="hold" nodeType="withEffect">
                                  <p:stCondLst>
                                    <p:cond delay="0"/>
                                  </p:stCondLst>
                                  <p:childTnLst>
                                    <p:animClr clrSpc="hsl" dir="cw">
                                      <p:cBhvr override="childStyle">
                                        <p:cTn id="16" dur="500" fill="hold"/>
                                        <p:tgtEl>
                                          <p:spTgt spid="19">
                                            <p:txEl>
                                              <p:pRg st="5" end="5"/>
                                            </p:txEl>
                                          </p:spTgt>
                                        </p:tgtEl>
                                        <p:attrNameLst>
                                          <p:attrName>style.color</p:attrName>
                                        </p:attrNameLst>
                                      </p:cBhvr>
                                      <p:by>
                                        <p:hsl h="7200000" s="0" l="0"/>
                                      </p:by>
                                    </p:animClr>
                                    <p:animClr clrSpc="hsl" dir="cw">
                                      <p:cBhvr>
                                        <p:cTn id="17" dur="500" fill="hold"/>
                                        <p:tgtEl>
                                          <p:spTgt spid="19">
                                            <p:txEl>
                                              <p:pRg st="5" end="5"/>
                                            </p:txEl>
                                          </p:spTgt>
                                        </p:tgtEl>
                                        <p:attrNameLst>
                                          <p:attrName>fillcolor</p:attrName>
                                        </p:attrNameLst>
                                      </p:cBhvr>
                                      <p:by>
                                        <p:hsl h="7200000" s="0" l="0"/>
                                      </p:by>
                                    </p:animClr>
                                    <p:animClr clrSpc="hsl" dir="cw">
                                      <p:cBhvr>
                                        <p:cTn id="18" dur="500" fill="hold"/>
                                        <p:tgtEl>
                                          <p:spTgt spid="19">
                                            <p:txEl>
                                              <p:pRg st="5" end="5"/>
                                            </p:txEl>
                                          </p:spTgt>
                                        </p:tgtEl>
                                        <p:attrNameLst>
                                          <p:attrName>stroke.color</p:attrName>
                                        </p:attrNameLst>
                                      </p:cBhvr>
                                      <p:by>
                                        <p:hsl h="7200000" s="0" l="0"/>
                                      </p:by>
                                    </p:animClr>
                                    <p:set>
                                      <p:cBhvr>
                                        <p:cTn id="19" dur="500" fill="hold"/>
                                        <p:tgtEl>
                                          <p:spTgt spid="19">
                                            <p:txEl>
                                              <p:pRg st="5" end="5"/>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8">
            <a:extLst>
              <a:ext uri="{FF2B5EF4-FFF2-40B4-BE49-F238E27FC236}">
                <a16:creationId xmlns:a16="http://schemas.microsoft.com/office/drawing/2014/main" id="{441E03AD-7873-403D-A054-4BBFA376A23E}"/>
              </a:ext>
            </a:extLst>
          </p:cNvPr>
          <p:cNvSpPr txBox="1">
            <a:spLocks noChangeArrowheads="1"/>
          </p:cNvSpPr>
          <p:nvPr/>
        </p:nvSpPr>
        <p:spPr bwMode="auto">
          <a:xfrm>
            <a:off x="6182238" y="194206"/>
            <a:ext cx="140493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u="sng" dirty="0" err="1">
                <a:solidFill>
                  <a:srgbClr val="0000CC"/>
                </a:solidFill>
                <a:latin typeface="Times New Roman" panose="02020603050405020304" pitchFamily="18" charset="0"/>
                <a:cs typeface="Times New Roman" panose="02020603050405020304" pitchFamily="18" charset="0"/>
              </a:rPr>
              <a:t>Từ</a:t>
            </a:r>
            <a:r>
              <a:rPr lang="en-US" altLang="en-US" sz="2700" b="1" u="sng" dirty="0">
                <a:solidFill>
                  <a:srgbClr val="0000CC"/>
                </a:solidFill>
                <a:latin typeface="Times New Roman" panose="02020603050405020304" pitchFamily="18" charset="0"/>
                <a:cs typeface="Times New Roman" panose="02020603050405020304" pitchFamily="18" charset="0"/>
              </a:rPr>
              <a:t> </a:t>
            </a:r>
            <a:r>
              <a:rPr lang="en-US" altLang="en-US" sz="2700" b="1" u="sng" dirty="0" err="1">
                <a:solidFill>
                  <a:srgbClr val="0000CC"/>
                </a:solidFill>
                <a:latin typeface="Times New Roman" panose="02020603050405020304" pitchFamily="18" charset="0"/>
                <a:cs typeface="Times New Roman" panose="02020603050405020304" pitchFamily="18" charset="0"/>
              </a:rPr>
              <a:t>ngữ</a:t>
            </a:r>
            <a:endParaRPr lang="en-US" altLang="en-US" sz="2700" b="1" u="sng" dirty="0">
              <a:solidFill>
                <a:srgbClr val="0000CC"/>
              </a:solidFill>
              <a:latin typeface="Times New Roman" panose="02020603050405020304" pitchFamily="18" charset="0"/>
              <a:cs typeface="Times New Roman" panose="02020603050405020304" pitchFamily="18" charset="0"/>
            </a:endParaRPr>
          </a:p>
        </p:txBody>
      </p:sp>
      <p:sp>
        <p:nvSpPr>
          <p:cNvPr id="34" name="Text Box 9">
            <a:extLst>
              <a:ext uri="{FF2B5EF4-FFF2-40B4-BE49-F238E27FC236}">
                <a16:creationId xmlns:a16="http://schemas.microsoft.com/office/drawing/2014/main" id="{68FC54EE-88A3-40D3-89EC-66851D6E3192}"/>
              </a:ext>
            </a:extLst>
          </p:cNvPr>
          <p:cNvSpPr txBox="1">
            <a:spLocks noChangeArrowheads="1"/>
          </p:cNvSpPr>
          <p:nvPr/>
        </p:nvSpPr>
        <p:spPr bwMode="auto">
          <a:xfrm>
            <a:off x="2034779" y="173832"/>
            <a:ext cx="1818084"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700" b="1" u="sng" dirty="0" err="1">
                <a:solidFill>
                  <a:srgbClr val="0000CC"/>
                </a:solidFill>
                <a:latin typeface="Times New Roman" panose="02020603050405020304" pitchFamily="18" charset="0"/>
                <a:cs typeface="Times New Roman" panose="02020603050405020304" pitchFamily="18" charset="0"/>
              </a:rPr>
              <a:t>Luyện</a:t>
            </a:r>
            <a:r>
              <a:rPr lang="en-US" altLang="en-US" sz="2700" b="1" u="sng" dirty="0">
                <a:solidFill>
                  <a:srgbClr val="0000CC"/>
                </a:solidFill>
                <a:latin typeface="Times New Roman" panose="02020603050405020304" pitchFamily="18" charset="0"/>
                <a:cs typeface="Times New Roman" panose="02020603050405020304" pitchFamily="18" charset="0"/>
              </a:rPr>
              <a:t> </a:t>
            </a:r>
            <a:r>
              <a:rPr lang="en-US" altLang="en-US" sz="2700" b="1" u="sng" dirty="0" err="1">
                <a:solidFill>
                  <a:srgbClr val="0000CC"/>
                </a:solidFill>
                <a:latin typeface="Times New Roman" panose="02020603050405020304" pitchFamily="18" charset="0"/>
                <a:cs typeface="Times New Roman" panose="02020603050405020304" pitchFamily="18" charset="0"/>
              </a:rPr>
              <a:t>đọc</a:t>
            </a:r>
            <a:endParaRPr lang="en-US" altLang="en-US" sz="2700" b="1" u="sng" dirty="0">
              <a:solidFill>
                <a:srgbClr val="0000CC"/>
              </a:solidFill>
              <a:latin typeface="Times New Roman" panose="02020603050405020304" pitchFamily="18" charset="0"/>
              <a:cs typeface="Times New Roman" panose="02020603050405020304" pitchFamily="18" charset="0"/>
            </a:endParaRPr>
          </a:p>
        </p:txBody>
      </p:sp>
      <p:sp>
        <p:nvSpPr>
          <p:cNvPr id="35" name="Line 7">
            <a:extLst>
              <a:ext uri="{FF2B5EF4-FFF2-40B4-BE49-F238E27FC236}">
                <a16:creationId xmlns:a16="http://schemas.microsoft.com/office/drawing/2014/main" id="{21B3D835-D131-49E5-8822-51BC3DA513A0}"/>
              </a:ext>
            </a:extLst>
          </p:cNvPr>
          <p:cNvSpPr>
            <a:spLocks noChangeShapeType="1"/>
          </p:cNvSpPr>
          <p:nvPr/>
        </p:nvSpPr>
        <p:spPr bwMode="auto">
          <a:xfrm flipH="1">
            <a:off x="5592366" y="742950"/>
            <a:ext cx="8334" cy="3829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7" name="Rectangle 36">
            <a:extLst>
              <a:ext uri="{FF2B5EF4-FFF2-40B4-BE49-F238E27FC236}">
                <a16:creationId xmlns:a16="http://schemas.microsoft.com/office/drawing/2014/main" id="{431DE97E-6A87-4A77-ABA8-6A32AF3DE260}"/>
              </a:ext>
            </a:extLst>
          </p:cNvPr>
          <p:cNvSpPr>
            <a:spLocks noChangeArrowheads="1"/>
          </p:cNvSpPr>
          <p:nvPr/>
        </p:nvSpPr>
        <p:spPr bwMode="auto">
          <a:xfrm>
            <a:off x="5600700" y="914400"/>
            <a:ext cx="2228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bIns="0">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Rừng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ngập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mặn</a:t>
            </a:r>
            <a:endParaRPr lang="en-US" altLang="en-US" sz="2100" dirty="0">
              <a:latin typeface="Times New Roman" panose="020206030504050203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6AA3ED9F-34D8-4030-8FBD-03FD5C512913}"/>
              </a:ext>
            </a:extLst>
          </p:cNvPr>
          <p:cNvSpPr>
            <a:spLocks noChangeArrowheads="1"/>
          </p:cNvSpPr>
          <p:nvPr/>
        </p:nvSpPr>
        <p:spPr bwMode="auto">
          <a:xfrm>
            <a:off x="5592366" y="1600200"/>
            <a:ext cx="129234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Phục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hồi</a:t>
            </a:r>
            <a:endParaRPr lang="en-US" altLang="en-US" sz="2100" dirty="0">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9DA42B44-5A46-4D86-9047-AB2478A432D4}"/>
              </a:ext>
            </a:extLst>
          </p:cNvPr>
          <p:cNvSpPr>
            <a:spLocks noChangeArrowheads="1"/>
          </p:cNvSpPr>
          <p:nvPr/>
        </p:nvSpPr>
        <p:spPr bwMode="auto">
          <a:xfrm>
            <a:off x="5592366" y="1253728"/>
            <a:ext cx="1251347"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100" dirty="0">
                <a:latin typeface="Times New Roman" panose="02020603050405020304" pitchFamily="18" charset="0"/>
                <a:cs typeface="Times New Roman" panose="02020603050405020304" pitchFamily="18" charset="0"/>
              </a:rPr>
              <a:t>- Quai </a:t>
            </a:r>
            <a:r>
              <a:rPr lang="en-US" altLang="en-US" sz="2100" dirty="0" err="1">
                <a:latin typeface="Times New Roman" panose="02020603050405020304" pitchFamily="18" charset="0"/>
                <a:cs typeface="Times New Roman" panose="02020603050405020304" pitchFamily="18" charset="0"/>
              </a:rPr>
              <a:t>đê</a:t>
            </a:r>
            <a:endParaRPr lang="en-US" altLang="en-US" sz="2100" dirty="0">
              <a:latin typeface="Times New Roman" panose="02020603050405020304" pitchFamily="18" charset="0"/>
              <a:cs typeface="Times New Roman" panose="02020603050405020304" pitchFamily="18" charset="0"/>
            </a:endParaRPr>
          </a:p>
        </p:txBody>
      </p:sp>
      <p:sp>
        <p:nvSpPr>
          <p:cNvPr id="41" name="Line 30">
            <a:extLst>
              <a:ext uri="{FF2B5EF4-FFF2-40B4-BE49-F238E27FC236}">
                <a16:creationId xmlns:a16="http://schemas.microsoft.com/office/drawing/2014/main" id="{C3F01671-8A3D-4520-AE22-61A560F48770}"/>
              </a:ext>
            </a:extLst>
          </p:cNvPr>
          <p:cNvSpPr>
            <a:spLocks noChangeShapeType="1"/>
          </p:cNvSpPr>
          <p:nvPr/>
        </p:nvSpPr>
        <p:spPr bwMode="auto">
          <a:xfrm flipH="1">
            <a:off x="1628775" y="3039666"/>
            <a:ext cx="54769" cy="27027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43" name="Line 31">
            <a:extLst>
              <a:ext uri="{FF2B5EF4-FFF2-40B4-BE49-F238E27FC236}">
                <a16:creationId xmlns:a16="http://schemas.microsoft.com/office/drawing/2014/main" id="{302E07DF-05FC-4CF1-88E6-3D977E3AEF25}"/>
              </a:ext>
            </a:extLst>
          </p:cNvPr>
          <p:cNvSpPr>
            <a:spLocks noChangeShapeType="1"/>
          </p:cNvSpPr>
          <p:nvPr/>
        </p:nvSpPr>
        <p:spPr bwMode="auto">
          <a:xfrm flipH="1">
            <a:off x="1628775" y="3039666"/>
            <a:ext cx="54769" cy="21669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44" name="Line 32">
            <a:extLst>
              <a:ext uri="{FF2B5EF4-FFF2-40B4-BE49-F238E27FC236}">
                <a16:creationId xmlns:a16="http://schemas.microsoft.com/office/drawing/2014/main" id="{1ED938ED-9CC6-4422-8AE7-45FD15B12419}"/>
              </a:ext>
            </a:extLst>
          </p:cNvPr>
          <p:cNvSpPr>
            <a:spLocks noChangeShapeType="1"/>
          </p:cNvSpPr>
          <p:nvPr/>
        </p:nvSpPr>
        <p:spPr bwMode="auto">
          <a:xfrm flipH="1">
            <a:off x="1790700" y="3201591"/>
            <a:ext cx="54769" cy="21669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45" name="Line 33">
            <a:extLst>
              <a:ext uri="{FF2B5EF4-FFF2-40B4-BE49-F238E27FC236}">
                <a16:creationId xmlns:a16="http://schemas.microsoft.com/office/drawing/2014/main" id="{0FA20787-CB0E-48FA-92EE-937865904552}"/>
              </a:ext>
            </a:extLst>
          </p:cNvPr>
          <p:cNvSpPr>
            <a:spLocks noChangeShapeType="1"/>
          </p:cNvSpPr>
          <p:nvPr/>
        </p:nvSpPr>
        <p:spPr bwMode="auto">
          <a:xfrm flipH="1">
            <a:off x="1952625" y="3363516"/>
            <a:ext cx="54769" cy="216694"/>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46" name="Line 34">
            <a:extLst>
              <a:ext uri="{FF2B5EF4-FFF2-40B4-BE49-F238E27FC236}">
                <a16:creationId xmlns:a16="http://schemas.microsoft.com/office/drawing/2014/main" id="{F581AD44-7AB6-4D38-A95F-58E322806192}"/>
              </a:ext>
            </a:extLst>
          </p:cNvPr>
          <p:cNvSpPr>
            <a:spLocks noChangeShapeType="1"/>
          </p:cNvSpPr>
          <p:nvPr/>
        </p:nvSpPr>
        <p:spPr bwMode="auto">
          <a:xfrm>
            <a:off x="2169319" y="3525441"/>
            <a:ext cx="53579" cy="378619"/>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350"/>
          </a:p>
        </p:txBody>
      </p:sp>
      <p:sp>
        <p:nvSpPr>
          <p:cNvPr id="47" name="Rectangle 46">
            <a:extLst>
              <a:ext uri="{FF2B5EF4-FFF2-40B4-BE49-F238E27FC236}">
                <a16:creationId xmlns:a16="http://schemas.microsoft.com/office/drawing/2014/main" id="{41714973-3439-4FCA-8891-75C3370BFB22}"/>
              </a:ext>
            </a:extLst>
          </p:cNvPr>
          <p:cNvSpPr>
            <a:spLocks noChangeArrowheads="1"/>
          </p:cNvSpPr>
          <p:nvPr/>
        </p:nvSpPr>
        <p:spPr bwMode="auto">
          <a:xfrm>
            <a:off x="907927" y="857250"/>
            <a:ext cx="46844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174625"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r>
              <a:rPr lang="en-US" altLang="en-US" sz="2100" dirty="0" err="1">
                <a:latin typeface="Times New Roman" panose="02020603050405020304" pitchFamily="18" charset="0"/>
                <a:cs typeface="Times New Roman" panose="02020603050405020304" pitchFamily="18" charset="0"/>
              </a:rPr>
              <a:t>Nhân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dân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các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địa</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phương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đều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phấn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khởi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vì</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rừng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ngập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mặn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được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phục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hồi</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đã</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góp</a:t>
            </a:r>
            <a:r>
              <a:rPr lang="en-US" altLang="en-US" sz="2100" dirty="0">
                <a:latin typeface="Times New Roman" panose="02020603050405020304" pitchFamily="18" charset="0"/>
                <a:cs typeface="Times New Roman" panose="02020603050405020304" pitchFamily="18" charset="0"/>
              </a:rPr>
              <a:t> </a:t>
            </a:r>
            <a:br>
              <a:rPr lang="en-US" altLang="en-US" sz="2100" dirty="0">
                <a:latin typeface="Times New Roman" panose="02020603050405020304" pitchFamily="18" charset="0"/>
                <a:cs typeface="Times New Roman" panose="02020603050405020304" pitchFamily="18" charset="0"/>
              </a:rPr>
            </a:br>
            <a:r>
              <a:rPr lang="en-US" altLang="en-US" sz="2100" dirty="0" err="1">
                <a:latin typeface="Times New Roman" panose="02020603050405020304" pitchFamily="18" charset="0"/>
                <a:cs typeface="Times New Roman" panose="02020603050405020304" pitchFamily="18" charset="0"/>
              </a:rPr>
              <a:t>phần</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đáng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kể</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tăng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thêm</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thu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nhập</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và</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bảo</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vệ</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vững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chắc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đê</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điều</a:t>
            </a:r>
            <a:r>
              <a:rPr lang="en-US" altLang="en-US" sz="2100" dirty="0">
                <a:latin typeface="Times New Roman" panose="02020603050405020304" pitchFamily="18" charset="0"/>
                <a:cs typeface="Times New Roman" panose="02020603050405020304" pitchFamily="18" charset="0"/>
              </a:rPr>
              <a:t>.</a:t>
            </a:r>
          </a:p>
        </p:txBody>
      </p:sp>
      <p:sp>
        <p:nvSpPr>
          <p:cNvPr id="48" name="Line 13">
            <a:extLst>
              <a:ext uri="{FF2B5EF4-FFF2-40B4-BE49-F238E27FC236}">
                <a16:creationId xmlns:a16="http://schemas.microsoft.com/office/drawing/2014/main" id="{64C85741-B63C-4949-A12C-562F8CF614B6}"/>
              </a:ext>
            </a:extLst>
          </p:cNvPr>
          <p:cNvSpPr>
            <a:spLocks noChangeShapeType="1"/>
          </p:cNvSpPr>
          <p:nvPr/>
        </p:nvSpPr>
        <p:spPr bwMode="auto">
          <a:xfrm flipH="1">
            <a:off x="5486400" y="870257"/>
            <a:ext cx="11430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9" name="Line 13">
            <a:extLst>
              <a:ext uri="{FF2B5EF4-FFF2-40B4-BE49-F238E27FC236}">
                <a16:creationId xmlns:a16="http://schemas.microsoft.com/office/drawing/2014/main" id="{8C62E2CB-009A-40A1-81CB-30EB6F858DAF}"/>
              </a:ext>
            </a:extLst>
          </p:cNvPr>
          <p:cNvSpPr>
            <a:spLocks noChangeShapeType="1"/>
          </p:cNvSpPr>
          <p:nvPr/>
        </p:nvSpPr>
        <p:spPr bwMode="auto">
          <a:xfrm flipH="1">
            <a:off x="4701242" y="1206847"/>
            <a:ext cx="11430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 name="Line 13">
            <a:extLst>
              <a:ext uri="{FF2B5EF4-FFF2-40B4-BE49-F238E27FC236}">
                <a16:creationId xmlns:a16="http://schemas.microsoft.com/office/drawing/2014/main" id="{D4474E6E-F652-4700-A1B4-8DD390FC0907}"/>
              </a:ext>
            </a:extLst>
          </p:cNvPr>
          <p:cNvSpPr>
            <a:spLocks noChangeShapeType="1"/>
          </p:cNvSpPr>
          <p:nvPr/>
        </p:nvSpPr>
        <p:spPr bwMode="auto">
          <a:xfrm flipH="1">
            <a:off x="4684336" y="1492597"/>
            <a:ext cx="114300" cy="34290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pic>
        <p:nvPicPr>
          <p:cNvPr id="51" name="Picture 21">
            <a:extLst>
              <a:ext uri="{FF2B5EF4-FFF2-40B4-BE49-F238E27FC236}">
                <a16:creationId xmlns:a16="http://schemas.microsoft.com/office/drawing/2014/main" id="{DCDDD88F-1454-4389-8C8D-8400EAE5E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264" y="1618724"/>
            <a:ext cx="6791325" cy="328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1">
            <a:extLst>
              <a:ext uri="{FF2B5EF4-FFF2-40B4-BE49-F238E27FC236}">
                <a16:creationId xmlns:a16="http://schemas.microsoft.com/office/drawing/2014/main" id="{B2BBB4DB-F554-4BE1-AA25-52DF05EC9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18236" y="1630204"/>
            <a:ext cx="4648587" cy="3475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40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Effect transition="in" filter="fade">
                                      <p:cBhvr>
                                        <p:cTn id="20" dur="500"/>
                                        <p:tgtEl>
                                          <p:spTgt spid="5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nodeType="clickEffect">
                                  <p:stCondLst>
                                    <p:cond delay="0"/>
                                  </p:stCondLst>
                                  <p:childTnLst>
                                    <p:anim calcmode="lin" valueType="num">
                                      <p:cBhvr>
                                        <p:cTn id="24" dur="500"/>
                                        <p:tgtEl>
                                          <p:spTgt spid="51"/>
                                        </p:tgtEl>
                                        <p:attrNameLst>
                                          <p:attrName>ppt_w</p:attrName>
                                        </p:attrNameLst>
                                      </p:cBhvr>
                                      <p:tavLst>
                                        <p:tav tm="0">
                                          <p:val>
                                            <p:strVal val="ppt_w"/>
                                          </p:val>
                                        </p:tav>
                                        <p:tav tm="100000">
                                          <p:val>
                                            <p:fltVal val="0"/>
                                          </p:val>
                                        </p:tav>
                                      </p:tavLst>
                                    </p:anim>
                                    <p:anim calcmode="lin" valueType="num">
                                      <p:cBhvr>
                                        <p:cTn id="25" dur="500"/>
                                        <p:tgtEl>
                                          <p:spTgt spid="51"/>
                                        </p:tgtEl>
                                        <p:attrNameLst>
                                          <p:attrName>ppt_h</p:attrName>
                                        </p:attrNameLst>
                                      </p:cBhvr>
                                      <p:tavLst>
                                        <p:tav tm="0">
                                          <p:val>
                                            <p:strVal val="ppt_h"/>
                                          </p:val>
                                        </p:tav>
                                        <p:tav tm="100000">
                                          <p:val>
                                            <p:fltVal val="0"/>
                                          </p:val>
                                        </p:tav>
                                      </p:tavLst>
                                    </p:anim>
                                    <p:animEffect transition="out" filter="fade">
                                      <p:cBhvr>
                                        <p:cTn id="26" dur="500"/>
                                        <p:tgtEl>
                                          <p:spTgt spid="51"/>
                                        </p:tgtEl>
                                      </p:cBhvr>
                                    </p:animEffect>
                                    <p:set>
                                      <p:cBhvr>
                                        <p:cTn id="27" dur="1" fill="hold">
                                          <p:stCondLst>
                                            <p:cond delay="499"/>
                                          </p:stCondLst>
                                        </p:cTn>
                                        <p:tgtEl>
                                          <p:spTgt spid="5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linds(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32" fill="hold" nodeType="clickEffect">
                                  <p:stCondLst>
                                    <p:cond delay="0"/>
                                  </p:stCondLst>
                                  <p:childTnLst>
                                    <p:anim calcmode="lin" valueType="num">
                                      <p:cBhvr>
                                        <p:cTn id="43" dur="500"/>
                                        <p:tgtEl>
                                          <p:spTgt spid="52"/>
                                        </p:tgtEl>
                                        <p:attrNameLst>
                                          <p:attrName>ppt_w</p:attrName>
                                        </p:attrNameLst>
                                      </p:cBhvr>
                                      <p:tavLst>
                                        <p:tav tm="0">
                                          <p:val>
                                            <p:strVal val="ppt_w"/>
                                          </p:val>
                                        </p:tav>
                                        <p:tav tm="100000">
                                          <p:val>
                                            <p:fltVal val="0"/>
                                          </p:val>
                                        </p:tav>
                                      </p:tavLst>
                                    </p:anim>
                                    <p:anim calcmode="lin" valueType="num">
                                      <p:cBhvr>
                                        <p:cTn id="44" dur="500"/>
                                        <p:tgtEl>
                                          <p:spTgt spid="52"/>
                                        </p:tgtEl>
                                        <p:attrNameLst>
                                          <p:attrName>ppt_h</p:attrName>
                                        </p:attrNameLst>
                                      </p:cBhvr>
                                      <p:tavLst>
                                        <p:tav tm="0">
                                          <p:val>
                                            <p:strVal val="ppt_h"/>
                                          </p:val>
                                        </p:tav>
                                        <p:tav tm="100000">
                                          <p:val>
                                            <p:fltVal val="0"/>
                                          </p:val>
                                        </p:tav>
                                      </p:tavLst>
                                    </p:anim>
                                    <p:animEffect transition="out" filter="fade">
                                      <p:cBhvr>
                                        <p:cTn id="45" dur="500"/>
                                        <p:tgtEl>
                                          <p:spTgt spid="52"/>
                                        </p:tgtEl>
                                      </p:cBhvr>
                                    </p:animEffect>
                                    <p:set>
                                      <p:cBhvr>
                                        <p:cTn id="46" dur="1" fill="hold">
                                          <p:stCondLst>
                                            <p:cond delay="499"/>
                                          </p:stCondLst>
                                        </p:cTn>
                                        <p:tgtEl>
                                          <p:spTgt spid="5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linds(horizontal)">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additive="base">
                                        <p:cTn id="56" dur="500"/>
                                        <p:tgtEl>
                                          <p:spTgt spid="47"/>
                                        </p:tgtEl>
                                        <p:attrNameLst>
                                          <p:attrName>ppt_x</p:attrName>
                                        </p:attrNameLst>
                                      </p:cBhvr>
                                      <p:tavLst>
                                        <p:tav tm="0">
                                          <p:val>
                                            <p:strVal val="#ppt_x-#ppt_w*1.125000"/>
                                          </p:val>
                                        </p:tav>
                                        <p:tav tm="100000">
                                          <p:val>
                                            <p:strVal val="#ppt_x"/>
                                          </p:val>
                                        </p:tav>
                                      </p:tavLst>
                                    </p:anim>
                                    <p:animEffect transition="in" filter="wipe(right)">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par>
                                <p:cTn id="65" presetID="53" presetClass="entr" presetSubtype="0" fill="hold" nodeType="with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animEffect transition="in" filter="fade">
                                      <p:cBhvr>
                                        <p:cTn id="69" dur="500"/>
                                        <p:tgtEl>
                                          <p:spTgt spid="50"/>
                                        </p:tgtEl>
                                      </p:cBhvr>
                                    </p:animEffect>
                                  </p:childTnLst>
                                </p:cTn>
                              </p:par>
                              <p:par>
                                <p:cTn id="70" presetID="53"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7" grpId="0"/>
      <p:bldP spid="38" grpId="0"/>
      <p:bldP spid="40"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585" y="2211710"/>
            <a:ext cx="9144000" cy="576064"/>
          </a:xfrm>
        </p:spPr>
        <p:txBody>
          <a:bodyPr/>
          <a:lstStyle/>
          <a:p>
            <a:r>
              <a:rPr lang="en-US" altLang="ko-KR" dirty="0" err="1">
                <a:latin typeface="Times New Roman" panose="02020603050405020304" pitchFamily="18" charset="0"/>
                <a:cs typeface="Times New Roman" panose="02020603050405020304" pitchFamily="18" charset="0"/>
              </a:rPr>
              <a:t>Tìm</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hiểu</a:t>
            </a:r>
            <a:r>
              <a:rPr lang="en-US" altLang="ko-KR" dirty="0">
                <a:latin typeface="Times New Roman" panose="02020603050405020304" pitchFamily="18" charset="0"/>
                <a:cs typeface="Times New Roman" panose="02020603050405020304" pitchFamily="18" charset="0"/>
              </a:rPr>
              <a:t> </a:t>
            </a:r>
            <a:r>
              <a:rPr lang="en-US" altLang="ko-KR" dirty="0" err="1">
                <a:latin typeface="Times New Roman" panose="02020603050405020304" pitchFamily="18" charset="0"/>
                <a:cs typeface="Times New Roman" panose="02020603050405020304" pitchFamily="18" charset="0"/>
              </a:rPr>
              <a:t>bài</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37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21">
            <a:extLst>
              <a:ext uri="{FF2B5EF4-FFF2-40B4-BE49-F238E27FC236}">
                <a16:creationId xmlns:a16="http://schemas.microsoft.com/office/drawing/2014/main" id="{6DF73752-CDA6-412E-BE61-595666D14B9A}"/>
              </a:ext>
            </a:extLst>
          </p:cNvPr>
          <p:cNvSpPr txBox="1">
            <a:spLocks noChangeArrowheads="1"/>
          </p:cNvSpPr>
          <p:nvPr/>
        </p:nvSpPr>
        <p:spPr bwMode="auto">
          <a:xfrm>
            <a:off x="-396552" y="0"/>
            <a:ext cx="954055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Nêu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nguyên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hậu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việc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phá</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rừng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ngập</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mặn</a:t>
            </a:r>
            <a:r>
              <a:rPr lang="en-US" altLang="en-US" sz="3200" b="1" i="1" dirty="0">
                <a:latin typeface="Times New Roman" panose="02020603050405020304" pitchFamily="18" charset="0"/>
                <a:cs typeface="Times New Roman" panose="02020603050405020304" pitchFamily="18" charset="0"/>
              </a:rPr>
              <a:t>?</a:t>
            </a:r>
          </a:p>
        </p:txBody>
      </p:sp>
      <p:graphicFrame>
        <p:nvGraphicFramePr>
          <p:cNvPr id="4" name="Diagram 3">
            <a:extLst>
              <a:ext uri="{FF2B5EF4-FFF2-40B4-BE49-F238E27FC236}">
                <a16:creationId xmlns:a16="http://schemas.microsoft.com/office/drawing/2014/main" id="{A350567A-B9C6-4D49-9365-F1F7169AB947}"/>
              </a:ext>
            </a:extLst>
          </p:cNvPr>
          <p:cNvGraphicFramePr/>
          <p:nvPr>
            <p:extLst>
              <p:ext uri="{D42A27DB-BD31-4B8C-83A1-F6EECF244321}">
                <p14:modId xmlns:p14="http://schemas.microsoft.com/office/powerpoint/2010/main" val="1235290029"/>
              </p:ext>
            </p:extLst>
          </p:nvPr>
        </p:nvGraphicFramePr>
        <p:xfrm>
          <a:off x="0" y="915566"/>
          <a:ext cx="9036496" cy="415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owchart: Punched Tape 4">
            <a:extLst>
              <a:ext uri="{FF2B5EF4-FFF2-40B4-BE49-F238E27FC236}">
                <a16:creationId xmlns:a16="http://schemas.microsoft.com/office/drawing/2014/main" id="{7BA8B49D-AE03-44C6-A346-97842FE20303}"/>
              </a:ext>
            </a:extLst>
          </p:cNvPr>
          <p:cNvSpPr/>
          <p:nvPr/>
        </p:nvSpPr>
        <p:spPr>
          <a:xfrm>
            <a:off x="359532" y="2157010"/>
            <a:ext cx="8424936" cy="1633859"/>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solidFill>
                  <a:schemeClr val="accent6">
                    <a:lumMod val="50000"/>
                  </a:schemeClr>
                </a:solidFill>
                <a:latin typeface="Times New Roman" panose="02020603050405020304" pitchFamily="18" charset="0"/>
                <a:cs typeface="Times New Roman" panose="02020603050405020304" pitchFamily="18" charset="0"/>
              </a:rPr>
              <a:t>Ý1: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Nguyên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khiến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rừng</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ngập</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mặn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bị</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tàn</a:t>
            </a:r>
            <a:r>
              <a:rPr lang="en-US" sz="3200"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6">
                    <a:lumMod val="50000"/>
                  </a:schemeClr>
                </a:solidFill>
                <a:latin typeface="Times New Roman" panose="02020603050405020304" pitchFamily="18" charset="0"/>
                <a:cs typeface="Times New Roman" panose="02020603050405020304" pitchFamily="18" charset="0"/>
              </a:rPr>
              <a:t>phá</a:t>
            </a:r>
            <a:endParaRPr lang="en-US" sz="3200" i="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Cloud 5">
            <a:extLst>
              <a:ext uri="{FF2B5EF4-FFF2-40B4-BE49-F238E27FC236}">
                <a16:creationId xmlns:a16="http://schemas.microsoft.com/office/drawing/2014/main" id="{1A6C69E6-1535-47A6-8991-F2B7C3111C36}"/>
              </a:ext>
            </a:extLst>
          </p:cNvPr>
          <p:cNvSpPr/>
          <p:nvPr/>
        </p:nvSpPr>
        <p:spPr>
          <a:xfrm>
            <a:off x="225415" y="0"/>
            <a:ext cx="4634617" cy="199568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nội</a:t>
            </a:r>
            <a:r>
              <a:rPr lang="en-US" sz="4000" dirty="0">
                <a:latin typeface="Times New Roman" panose="02020603050405020304" pitchFamily="18" charset="0"/>
                <a:cs typeface="Times New Roman" panose="02020603050405020304" pitchFamily="18" charset="0"/>
              </a:rPr>
              <a:t> dung </a:t>
            </a:r>
          </a:p>
          <a:p>
            <a:pPr algn="ctr"/>
            <a:r>
              <a:rPr lang="en-US" sz="4000" dirty="0" err="1">
                <a:latin typeface="Times New Roman" panose="02020603050405020304" pitchFamily="18" charset="0"/>
                <a:cs typeface="Times New Roman" panose="02020603050405020304" pitchFamily="18" charset="0"/>
              </a:rPr>
              <a:t>đoạn</a:t>
            </a:r>
            <a:r>
              <a:rPr lang="en-US" sz="4000"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36335624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
                                        </p:tgtEl>
                                        <p:attrNameLst>
                                          <p:attrName>style.visibility</p:attrName>
                                        </p:attrNameLst>
                                      </p:cBhvr>
                                      <p:to>
                                        <p:strVal val="visible"/>
                                      </p:to>
                                    </p:set>
                                    <p:anim calcmode="discrete" valueType="clr">
                                      <p:cBhvr override="childStyle">
                                        <p:cTn id="7"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
                                        </p:tgtEl>
                                        <p:attrNameLst>
                                          <p:attrName>fillcolor</p:attrName>
                                        </p:attrNameLst>
                                      </p:cBhvr>
                                      <p:tavLst>
                                        <p:tav tm="0">
                                          <p:val>
                                            <p:clrVal>
                                              <a:schemeClr val="accent2"/>
                                            </p:clrVal>
                                          </p:val>
                                        </p:tav>
                                        <p:tav tm="50000">
                                          <p:val>
                                            <p:clrVal>
                                              <a:schemeClr val="hlink"/>
                                            </p:clrVal>
                                          </p:val>
                                        </p:tav>
                                      </p:tavLst>
                                    </p:anim>
                                    <p:set>
                                      <p:cBhvr>
                                        <p:cTn id="9" dur="80"/>
                                        <p:tgtEl>
                                          <p:spTgt spid="2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graphicEl>
                                              <a:dgm id="{1A218929-4FCB-4755-9715-D7DD747F6517}"/>
                                            </p:graphicEl>
                                          </p:spTgt>
                                        </p:tgtEl>
                                        <p:attrNameLst>
                                          <p:attrName>style.visibility</p:attrName>
                                        </p:attrNameLst>
                                      </p:cBhvr>
                                      <p:to>
                                        <p:strVal val="visible"/>
                                      </p:to>
                                    </p:set>
                                    <p:anim calcmode="lin" valueType="num">
                                      <p:cBhvr additive="base">
                                        <p:cTn id="14" dur="500" fill="hold"/>
                                        <p:tgtEl>
                                          <p:spTgt spid="4">
                                            <p:graphicEl>
                                              <a:dgm id="{1A218929-4FCB-4755-9715-D7DD747F651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graphicEl>
                                              <a:dgm id="{1A218929-4FCB-4755-9715-D7DD747F6517}"/>
                                            </p:graphic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graphicEl>
                                              <a:dgm id="{B19FA501-05FD-4EB5-AC29-911CF7BBCB86}"/>
                                            </p:graphicEl>
                                          </p:spTgt>
                                        </p:tgtEl>
                                        <p:attrNameLst>
                                          <p:attrName>style.visibility</p:attrName>
                                        </p:attrNameLst>
                                      </p:cBhvr>
                                      <p:to>
                                        <p:strVal val="visible"/>
                                      </p:to>
                                    </p:set>
                                    <p:anim calcmode="lin" valueType="num">
                                      <p:cBhvr additive="base">
                                        <p:cTn id="18" dur="500" fill="hold"/>
                                        <p:tgtEl>
                                          <p:spTgt spid="4">
                                            <p:graphicEl>
                                              <a:dgm id="{B19FA501-05FD-4EB5-AC29-911CF7BBCB86}"/>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B19FA501-05FD-4EB5-AC29-911CF7BBCB86}"/>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BF9701FE-E798-48BD-A493-85DE14999174}"/>
                                            </p:graphicEl>
                                          </p:spTgt>
                                        </p:tgtEl>
                                        <p:attrNameLst>
                                          <p:attrName>style.visibility</p:attrName>
                                        </p:attrNameLst>
                                      </p:cBhvr>
                                      <p:to>
                                        <p:strVal val="visible"/>
                                      </p:to>
                                    </p:set>
                                    <p:anim calcmode="lin" valueType="num">
                                      <p:cBhvr additive="base">
                                        <p:cTn id="24" dur="500" fill="hold"/>
                                        <p:tgtEl>
                                          <p:spTgt spid="4">
                                            <p:graphicEl>
                                              <a:dgm id="{BF9701FE-E798-48BD-A493-85DE14999174}"/>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BF9701FE-E798-48BD-A493-85DE14999174}"/>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graphicEl>
                                              <a:dgm id="{7D81E92F-DDE6-4D4A-AFDC-EEF8898C0CA6}"/>
                                            </p:graphicEl>
                                          </p:spTgt>
                                        </p:tgtEl>
                                        <p:attrNameLst>
                                          <p:attrName>style.visibility</p:attrName>
                                        </p:attrNameLst>
                                      </p:cBhvr>
                                      <p:to>
                                        <p:strVal val="visible"/>
                                      </p:to>
                                    </p:set>
                                    <p:anim calcmode="lin" valueType="num">
                                      <p:cBhvr additive="base">
                                        <p:cTn id="30" dur="500" fill="hold"/>
                                        <p:tgtEl>
                                          <p:spTgt spid="4">
                                            <p:graphicEl>
                                              <a:dgm id="{7D81E92F-DDE6-4D4A-AFDC-EEF8898C0CA6}"/>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dgm id="{7D81E92F-DDE6-4D4A-AFDC-EEF8898C0CA6}"/>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
                                            <p:graphicEl>
                                              <a:dgm id="{163F589C-F454-4D6B-BEEF-585C0279DEC8}"/>
                                            </p:graphicEl>
                                          </p:spTgt>
                                        </p:tgtEl>
                                        <p:attrNameLst>
                                          <p:attrName>style.visibility</p:attrName>
                                        </p:attrNameLst>
                                      </p:cBhvr>
                                      <p:to>
                                        <p:strVal val="visible"/>
                                      </p:to>
                                    </p:set>
                                    <p:anim calcmode="lin" valueType="num">
                                      <p:cBhvr additive="base">
                                        <p:cTn id="34" dur="500" fill="hold"/>
                                        <p:tgtEl>
                                          <p:spTgt spid="4">
                                            <p:graphicEl>
                                              <a:dgm id="{163F589C-F454-4D6B-BEEF-585C0279DEC8}"/>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graphicEl>
                                              <a:dgm id="{163F589C-F454-4D6B-BEEF-585C0279DEC8}"/>
                                            </p:graphic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graphicEl>
                                              <a:dgm id="{C36D61C3-CD5F-490B-9CF2-F3DF60BFA9B4}"/>
                                            </p:graphicEl>
                                          </p:spTgt>
                                        </p:tgtEl>
                                        <p:attrNameLst>
                                          <p:attrName>style.visibility</p:attrName>
                                        </p:attrNameLst>
                                      </p:cBhvr>
                                      <p:to>
                                        <p:strVal val="visible"/>
                                      </p:to>
                                    </p:set>
                                    <p:anim calcmode="lin" valueType="num">
                                      <p:cBhvr additive="base">
                                        <p:cTn id="40" dur="500" fill="hold"/>
                                        <p:tgtEl>
                                          <p:spTgt spid="4">
                                            <p:graphicEl>
                                              <a:dgm id="{C36D61C3-CD5F-490B-9CF2-F3DF60BFA9B4}"/>
                                            </p:graphic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graphicEl>
                                              <a:dgm id="{C36D61C3-CD5F-490B-9CF2-F3DF60BFA9B4}"/>
                                            </p:graphic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4">
                                            <p:graphicEl>
                                              <a:dgm id="{1A218929-4FCB-4755-9715-D7DD747F6517}"/>
                                            </p:graphicEl>
                                          </p:spTgt>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4">
                                            <p:graphicEl>
                                              <a:dgm id="{B19FA501-05FD-4EB5-AC29-911CF7BBCB86}"/>
                                            </p:graphic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4">
                                            <p:graphicEl>
                                              <a:dgm id="{BF9701FE-E798-48BD-A493-85DE14999174}"/>
                                            </p:graphicEl>
                                          </p:spTgt>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4">
                                            <p:graphicEl>
                                              <a:dgm id="{7D81E92F-DDE6-4D4A-AFDC-EEF8898C0CA6}"/>
                                            </p:graphicEl>
                                          </p:spTgt>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4">
                                            <p:graphicEl>
                                              <a:dgm id="{163F589C-F454-4D6B-BEEF-585C0279DEC8}"/>
                                            </p:graphic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4">
                                            <p:graphicEl>
                                              <a:dgm id="{C36D61C3-CD5F-490B-9CF2-F3DF60BFA9B4}"/>
                                            </p:graphic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500" fill="hold"/>
                                        <p:tgtEl>
                                          <p:spTgt spid="6"/>
                                        </p:tgtEl>
                                        <p:attrNameLst>
                                          <p:attrName>ppt_x</p:attrName>
                                        </p:attrNameLst>
                                      </p:cBhvr>
                                      <p:tavLst>
                                        <p:tav tm="0">
                                          <p:val>
                                            <p:strVal val="#ppt_x"/>
                                          </p:val>
                                        </p:tav>
                                        <p:tav tm="100000">
                                          <p:val>
                                            <p:strVal val="#ppt_x"/>
                                          </p:val>
                                        </p:tav>
                                      </p:tavLst>
                                    </p:anim>
                                    <p:anim calcmode="lin" valueType="num">
                                      <p:cBhvr additive="base">
                                        <p:cTn id="6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4" grpId="0" uiExpand="1">
        <p:bldSub>
          <a:bldDgm bld="one"/>
        </p:bldSub>
      </p:bldGraphic>
      <p:bldGraphic spid="4" grpId="1">
        <p:bldSub>
          <a:bldDgm bld="one"/>
        </p:bldSub>
      </p:bldGraphic>
      <p:bldP spid="5" grpId="0" animBg="1"/>
      <p:bldP spid="6" grpId="0" animBg="1"/>
    </p:bldLst>
  </p:timing>
</p:sld>
</file>

<file path=ppt/theme/theme1.xml><?xml version="1.0" encoding="utf-8"?>
<a:theme xmlns:a="http://schemas.openxmlformats.org/drawingml/2006/main" name="Cover and End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1526</Words>
  <Application>Microsoft Office PowerPoint</Application>
  <PresentationFormat>On-screen Show (16:9)</PresentationFormat>
  <Paragraphs>109</Paragraphs>
  <Slides>22</Slides>
  <Notes>6</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맑은 고딕</vt:lpstr>
      <vt:lpstr>Arial</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Admin</cp:lastModifiedBy>
  <cp:revision>80</cp:revision>
  <dcterms:created xsi:type="dcterms:W3CDTF">2016-12-05T23:26:54Z</dcterms:created>
  <dcterms:modified xsi:type="dcterms:W3CDTF">2021-09-10T16:44:50Z</dcterms:modified>
</cp:coreProperties>
</file>