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32"/>
  </p:notesMasterIdLst>
  <p:handoutMasterIdLst>
    <p:handoutMasterId r:id="rId33"/>
  </p:handoutMasterIdLst>
  <p:sldIdLst>
    <p:sldId id="392" r:id="rId4"/>
    <p:sldId id="393" r:id="rId5"/>
    <p:sldId id="271" r:id="rId6"/>
    <p:sldId id="272" r:id="rId7"/>
    <p:sldId id="405" r:id="rId8"/>
    <p:sldId id="402" r:id="rId9"/>
    <p:sldId id="406" r:id="rId10"/>
    <p:sldId id="317" r:id="rId11"/>
    <p:sldId id="385" r:id="rId12"/>
    <p:sldId id="396" r:id="rId13"/>
    <p:sldId id="407" r:id="rId14"/>
    <p:sldId id="283" r:id="rId15"/>
    <p:sldId id="409" r:id="rId16"/>
    <p:sldId id="410" r:id="rId17"/>
    <p:sldId id="397" r:id="rId18"/>
    <p:sldId id="412" r:id="rId19"/>
    <p:sldId id="411" r:id="rId20"/>
    <p:sldId id="413" r:id="rId21"/>
    <p:sldId id="275" r:id="rId22"/>
    <p:sldId id="268" r:id="rId23"/>
    <p:sldId id="414" r:id="rId24"/>
    <p:sldId id="319" r:id="rId25"/>
    <p:sldId id="320" r:id="rId26"/>
    <p:sldId id="296" r:id="rId27"/>
    <p:sldId id="322" r:id="rId28"/>
    <p:sldId id="401" r:id="rId29"/>
    <p:sldId id="415" r:id="rId30"/>
    <p:sldId id="314" r:id="rId31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258" y="72"/>
      </p:cViewPr>
      <p:guideLst>
        <p:guide orient="horz" pos="232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8439FE-94A4-4394-BEC7-0F98A6223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EB94D-D734-48CF-9D74-A503AF9711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08336-F1CD-467F-8FDC-ABD4B658DC6B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BB9547-E2B2-442A-99FE-388E5C7728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DB4FD-0ECC-403B-9800-DA17BC88EF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82CE0-FBF7-4D86-8DEC-B86BC83D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F036-9BEF-42F2-A356-589E868B7D72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355F-7DE4-4D29-AD17-021F57811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1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HS1: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: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đâu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ra </a:t>
            </a:r>
            <a:r>
              <a:rPr lang="en-US" dirty="0" err="1"/>
              <a:t>ngọt</a:t>
            </a:r>
            <a:r>
              <a:rPr lang="en-US" dirty="0"/>
              <a:t> </a:t>
            </a:r>
            <a:r>
              <a:rPr lang="en-US" dirty="0" err="1"/>
              <a:t>ngào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r>
              <a:rPr lang="en-US" dirty="0"/>
              <a:t>HS2: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0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</a:p>
          <a:p>
            <a:r>
              <a:rPr lang="en-US" dirty="0"/>
              <a:t>TL :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an ở </a:t>
            </a:r>
            <a:r>
              <a:rPr lang="en-US" dirty="0" err="1"/>
              <a:t>rừng</a:t>
            </a:r>
            <a:r>
              <a:rPr lang="en-US" dirty="0"/>
              <a:t>.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xa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an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tội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6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.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gác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tí</a:t>
            </a:r>
            <a:r>
              <a:rPr lang="en-US" dirty="0"/>
              <a:t> hon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, dung </a:t>
            </a:r>
            <a:r>
              <a:rPr lang="en-US" dirty="0" err="1"/>
              <a:t>cảm</a:t>
            </a:r>
            <a:r>
              <a:rPr lang="en-US" dirty="0"/>
              <a:t>, </a:t>
            </a:r>
            <a:r>
              <a:rPr lang="en-US" dirty="0" err="1"/>
              <a:t>sẵn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cậu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97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l­ưu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loanh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loay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hư­ớng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29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bọn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trộm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20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631D-A097-47CF-800F-F4394CD3B0EB}" type="slidenum">
              <a:rPr lang="vi-VN" smtClean="0"/>
              <a:t>27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644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144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38175" y="478948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4122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C6AC5C-B6EC-435C-A85E-3D6239B8E699}"/>
              </a:ext>
            </a:extLst>
          </p:cNvPr>
          <p:cNvSpPr/>
          <p:nvPr userDrawn="1"/>
        </p:nvSpPr>
        <p:spPr>
          <a:xfrm>
            <a:off x="5706238" y="1134290"/>
            <a:ext cx="648576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661880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320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40592" y="238552"/>
            <a:ext cx="5568619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392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99963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AB6BE5-3958-49E8-8991-D22E07717048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3801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6677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562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0D4C10-C2A4-4F08-8784-50572298CBD4}"/>
              </a:ext>
            </a:extLst>
          </p:cNvPr>
          <p:cNvGrpSpPr/>
          <p:nvPr userDrawn="1"/>
        </p:nvGrpSpPr>
        <p:grpSpPr>
          <a:xfrm>
            <a:off x="7405924" y="441839"/>
            <a:ext cx="3829033" cy="4683742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C281C3-54A3-4D17-90D3-3C22D885DC3D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76248D-1491-483D-8DA7-980D548EAFD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086D30-B45E-4AE5-A39A-ADF73985F3B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6C450B-5BE9-4F31-B8AE-78C2BD8E0ABA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8283BE-C719-442C-B842-C6A9E6D61E9D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5058D7-0B43-45B3-9958-CCB1DE47441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607027-3C81-4740-96D4-A8C5B8B043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7586" y="618676"/>
            <a:ext cx="3533199" cy="316274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183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4065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01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76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32FF9-EFB7-46F3-B34C-061A51383897}"/>
              </a:ext>
            </a:extLst>
          </p:cNvPr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E1E4FEBF-EDDD-490C-9790-ABD93B99D41F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A2A1A866-3202-4C3D-9B42-D980B3C38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B0E1CEC2-2283-4A2D-91AE-A6B5EDD0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330506A1-89BB-47EB-A01E-80789B0C4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79FBB63-B145-4D78-B86F-4B6D2E9DD067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3FFC95A5-9D33-496E-922C-597C2C58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6A61DF48-6732-4C51-B4AF-11344AE4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D78FB75F-BF83-448A-9D44-7D0101F6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F1E168-8419-4101-968B-32A01CB9B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015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0AB9886-4C39-48C8-903B-2B0E971F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BB555C1-A88C-4F69-9478-083498D1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AF56BEB-0B4E-41AA-98D6-6044EE26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036D-F827-4C7D-95FA-08EE7BD0A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268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A2B431FB-E720-4CB4-8807-6AA3D6C9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81303665-6291-4ED9-B1E5-14140939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3367E804-2FAA-4E25-9C8D-864553FCB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177E3-55F5-42E8-8776-0A840EDA3B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243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8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3FFC95A5-9D33-496E-922C-597C2C58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6A61DF48-6732-4C51-B4AF-11344AE4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D78FB75F-BF83-448A-9D44-7D0101F6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F1E168-8419-4101-968B-32A01CB9B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81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3FFC95A5-9D33-496E-922C-597C2C58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6A61DF48-6732-4C51-B4AF-11344AE4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D78FB75F-BF83-448A-9D44-7D0101F6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F1E168-8419-4101-968B-32A01CB9B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213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3FFC95A5-9D33-496E-922C-597C2C58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6A61DF48-6732-4C51-B4AF-11344AE4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D78FB75F-BF83-448A-9D44-7D0101F6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F1E168-8419-4101-968B-32A01CB9B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702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0AB9886-4C39-48C8-903B-2B0E971F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BB555C1-A88C-4F69-9478-083498D1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AF56BEB-0B4E-41AA-98D6-6044EE26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036D-F827-4C7D-95FA-08EE7BD0A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537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0AB9886-4C39-48C8-903B-2B0E971F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BB555C1-A88C-4F69-9478-083498D1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AF56BEB-0B4E-41AA-98D6-6044EE26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036D-F827-4C7D-95FA-08EE7BD0A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263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1377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0806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64052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3931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004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2319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67595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5812B79-C30C-41CF-95E0-F29783FCF7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E88F77D-7F61-4E2F-B9FF-25F5ED6180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EBAE361-C02C-44B6-B838-A5D9437D11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B10F-F2A4-4896-9CF4-E50B700A212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4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2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2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9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8" r:id="rId4"/>
    <p:sldLayoutId id="2147483666" r:id="rId5"/>
    <p:sldLayoutId id="2147483665" r:id="rId6"/>
    <p:sldLayoutId id="2147483664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63" r:id="rId20"/>
    <p:sldLayoutId id="2147483660" r:id="rId21"/>
    <p:sldLayoutId id="2147483659" r:id="rId22"/>
    <p:sldLayoutId id="2147483679" r:id="rId23"/>
    <p:sldLayoutId id="2147483680" r:id="rId24"/>
    <p:sldLayoutId id="214748368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2" r:id="rId2"/>
    <p:sldLayoutId id="2147483684" r:id="rId3"/>
    <p:sldLayoutId id="2147483705" r:id="rId4"/>
    <p:sldLayoutId id="2147483704" r:id="rId5"/>
    <p:sldLayoutId id="2147483685" r:id="rId6"/>
    <p:sldLayoutId id="2147483706" r:id="rId7"/>
    <p:sldLayoutId id="2147483687" r:id="rId8"/>
    <p:sldLayoutId id="2147483703" r:id="rId9"/>
    <p:sldLayoutId id="2147483702" r:id="rId10"/>
    <p:sldLayoutId id="2147483701" r:id="rId11"/>
    <p:sldLayoutId id="2147483700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3.xml"/><Relationship Id="rId4" Type="http://schemas.openxmlformats.org/officeDocument/2006/relationships/image" Target="http://upload.wikimedia.org/wikipedia/commons/thumb/0/05/HONDA_ASIMO.jpg/220px-HONDA_ASIMO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5" Type="http://schemas.openxmlformats.org/officeDocument/2006/relationships/audio" Target="../media/audio1.wav"/><Relationship Id="rId4" Type="http://schemas.openxmlformats.org/officeDocument/2006/relationships/image" Target="../media/image3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30000" r="-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11470F-0FD7-4BD4-9BAD-A0D4DBFCBAB3}"/>
              </a:ext>
            </a:extLst>
          </p:cNvPr>
          <p:cNvSpPr txBox="1"/>
          <p:nvPr/>
        </p:nvSpPr>
        <p:spPr>
          <a:xfrm>
            <a:off x="2150840" y="4268169"/>
            <a:ext cx="7596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err="1"/>
              <a:t>thuộc</a:t>
            </a:r>
            <a:r>
              <a:rPr lang="en-US" sz="3600"/>
              <a:t> lòng hai khổ thơ cuối của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err="1"/>
              <a:t>thơ</a:t>
            </a:r>
            <a:r>
              <a:rPr lang="en-US" sz="3600"/>
              <a:t> “Hành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err="1"/>
              <a:t>bầy</a:t>
            </a:r>
            <a:r>
              <a:rPr lang="en-US" sz="3600"/>
              <a:t> ong” và nêu nội dung bài.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F7397-FE68-4054-8551-9CC784D11D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25"/>
          <a:stretch/>
        </p:blipFill>
        <p:spPr>
          <a:xfrm>
            <a:off x="990600" y="548640"/>
            <a:ext cx="3594644" cy="3681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120F40-5E32-405A-97DC-17E75F9D9BA7}"/>
              </a:ext>
            </a:extLst>
          </p:cNvPr>
          <p:cNvSpPr txBox="1"/>
          <p:nvPr/>
        </p:nvSpPr>
        <p:spPr>
          <a:xfrm>
            <a:off x="1513758" y="1606576"/>
            <a:ext cx="1274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KHỞI ĐỘNG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5301913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Toyota_Robot_at_Toyota_Kaikan">
            <a:extLst>
              <a:ext uri="{FF2B5EF4-FFF2-40B4-BE49-F238E27FC236}">
                <a16:creationId xmlns:a16="http://schemas.microsoft.com/office/drawing/2014/main" id="{CC979473-7E32-45F4-83AB-F26B9EFB29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noFill/>
        </p:spPr>
      </p:pic>
      <p:pic>
        <p:nvPicPr>
          <p:cNvPr id="20483" name="Picture 4" descr="HONDA ASIMO.jpg">
            <a:extLst>
              <a:ext uri="{FF2B5EF4-FFF2-40B4-BE49-F238E27FC236}">
                <a16:creationId xmlns:a16="http://schemas.microsoft.com/office/drawing/2014/main" id="{99AB2622-E86E-4A4A-81A7-EF31C9EDB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" y="363538"/>
            <a:ext cx="47148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09CA5F-E74D-4D7E-A8D2-C59A7D9D2849}"/>
              </a:ext>
            </a:extLst>
          </p:cNvPr>
          <p:cNvSpPr txBox="1"/>
          <p:nvPr/>
        </p:nvSpPr>
        <p:spPr>
          <a:xfrm>
            <a:off x="6096000" y="3071813"/>
            <a:ext cx="5429250" cy="584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 err="1"/>
              <a:t>Rô</a:t>
            </a:r>
            <a:r>
              <a:rPr lang="en-US" sz="3200" dirty="0"/>
              <a:t> </a:t>
            </a:r>
            <a:r>
              <a:rPr lang="en-US" sz="3200" dirty="0" err="1"/>
              <a:t>bốt</a:t>
            </a:r>
            <a:r>
              <a:rPr lang="en-US" sz="3200" dirty="0"/>
              <a:t> :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9EF1F4F-12D4-48B8-85F2-C65A28AC6C50}"/>
              </a:ext>
            </a:extLst>
          </p:cNvPr>
          <p:cNvSpPr txBox="1"/>
          <p:nvPr/>
        </p:nvSpPr>
        <p:spPr>
          <a:xfrm>
            <a:off x="9099807" y="4396440"/>
            <a:ext cx="282803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Còng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tay</a:t>
            </a:r>
            <a:endParaRPr lang="en-US" altLang="ko-KR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Picture 4" descr="small_nvn_1193884615">
            <a:extLst>
              <a:ext uri="{FF2B5EF4-FFF2-40B4-BE49-F238E27FC236}">
                <a16:creationId xmlns:a16="http://schemas.microsoft.com/office/drawing/2014/main" id="{3E041CDB-0C1E-429A-8657-E872F4366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" y="203200"/>
            <a:ext cx="9144000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738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37FD1AC3-7267-4DDC-81EB-2B76B5019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429" y="1265304"/>
            <a:ext cx="860329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Arial" panose="020B0604020202020204" pitchFamily="34" charset="0"/>
              </a:rPr>
              <a:t>1.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6" name="TextBox 34">
            <a:extLst>
              <a:ext uri="{FF2B5EF4-FFF2-40B4-BE49-F238E27FC236}">
                <a16:creationId xmlns:a16="http://schemas.microsoft.com/office/drawing/2014/main" id="{8AAEFB73-8563-4466-BA57-904F2B692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014" y="2643981"/>
            <a:ext cx="7858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2319A7"/>
              </a:solidFill>
              <a:latin typeface="Arial" panose="020B0604020202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449EA6E-A557-463A-947B-5D41298F3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4" y="1952497"/>
            <a:ext cx="3254756" cy="391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2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314FA5B-699D-4208-9B55-B379B004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579" y="1254760"/>
            <a:ext cx="93127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4FC75BEF-F59C-492A-8497-B3F6DFB31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578" y="2522982"/>
            <a:ext cx="93127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5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14">
            <a:extLst>
              <a:ext uri="{FF2B5EF4-FFF2-40B4-BE49-F238E27FC236}">
                <a16:creationId xmlns:a16="http://schemas.microsoft.com/office/drawing/2014/main" id="{A01FD4ED-9A17-4372-82C1-2E5D320D1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2" y="1390968"/>
            <a:ext cx="4114800" cy="38909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2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id="{6179369E-E913-45D4-821A-89A315A93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382" y="228600"/>
            <a:ext cx="4910137" cy="562356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66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altLang="en-US" sz="2800" b="1" dirty="0">
              <a:solidFill>
                <a:srgbClr val="1111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Báo công an</a:t>
            </a:r>
            <a:endParaRPr lang="en-US" altLang="en-US" sz="2800" b="1" dirty="0">
              <a:solidFill>
                <a:srgbClr val="1111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Cùng bắt trộm</a:t>
            </a:r>
            <a:endParaRPr lang="en-US" altLang="en-US" sz="2800" b="1" dirty="0">
              <a:solidFill>
                <a:srgbClr val="1111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2">
            <a:extLst>
              <a:ext uri="{FF2B5EF4-FFF2-40B4-BE49-F238E27FC236}">
                <a16:creationId xmlns:a16="http://schemas.microsoft.com/office/drawing/2014/main" id="{FBC36573-9E64-4D2C-847B-EF1676A0D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513" y="2224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id="{4EE5AC25-A3AE-4491-821E-35AD86D6B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32321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DBB508DD-D196-4245-9219-96C879AB3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44259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09F4B816-2119-48F5-A7AA-3DF954052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34480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B87E54E3-2670-4B76-A9CF-1D81A81F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8" y="36655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8" name="TextBox 30">
            <a:extLst>
              <a:ext uri="{FF2B5EF4-FFF2-40B4-BE49-F238E27FC236}">
                <a16:creationId xmlns:a16="http://schemas.microsoft.com/office/drawing/2014/main" id="{E025C657-F722-43A2-B781-2BBFA2DD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3214689"/>
            <a:ext cx="6286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grpSp>
        <p:nvGrpSpPr>
          <p:cNvPr id="21" name="组合 1">
            <a:extLst>
              <a:ext uri="{FF2B5EF4-FFF2-40B4-BE49-F238E27FC236}">
                <a16:creationId xmlns:a16="http://schemas.microsoft.com/office/drawing/2014/main" id="{C6AE0917-87E8-405A-9624-303CFFC16166}"/>
              </a:ext>
            </a:extLst>
          </p:cNvPr>
          <p:cNvGrpSpPr/>
          <p:nvPr/>
        </p:nvGrpSpPr>
        <p:grpSpPr>
          <a:xfrm>
            <a:off x="1509546" y="2242768"/>
            <a:ext cx="4401993" cy="3262674"/>
            <a:chOff x="1591445" y="2300385"/>
            <a:chExt cx="4433347" cy="3440503"/>
          </a:xfrm>
        </p:grpSpPr>
        <p:sp>
          <p:nvSpPr>
            <p:cNvPr id="22" name="MH_Other_1">
              <a:extLst>
                <a:ext uri="{FF2B5EF4-FFF2-40B4-BE49-F238E27FC236}">
                  <a16:creationId xmlns:a16="http://schemas.microsoft.com/office/drawing/2014/main" id="{337E2683-AD8E-4E5C-A4EA-DFA8AB1D0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4054972"/>
              <a:ext cx="4225344" cy="276682"/>
            </a:xfrm>
            <a:custGeom>
              <a:avLst/>
              <a:gdLst>
                <a:gd name="T0" fmla="*/ 0 w 3759200"/>
                <a:gd name="T1" fmla="*/ 76116 h 179488"/>
                <a:gd name="T2" fmla="*/ 2070100 w 3759200"/>
                <a:gd name="T3" fmla="*/ 177602 h 179488"/>
                <a:gd name="T4" fmla="*/ 3759200 w 3759200"/>
                <a:gd name="T5" fmla="*/ 0 h 179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9200" h="179488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3" name="MH_Other_2">
              <a:extLst>
                <a:ext uri="{FF2B5EF4-FFF2-40B4-BE49-F238E27FC236}">
                  <a16:creationId xmlns:a16="http://schemas.microsoft.com/office/drawing/2014/main" id="{E6542261-C7D7-430A-82F1-B396C0B7E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2300385"/>
              <a:ext cx="3442206" cy="1861737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5" name="MH_Other_3">
              <a:extLst>
                <a:ext uri="{FF2B5EF4-FFF2-40B4-BE49-F238E27FC236}">
                  <a16:creationId xmlns:a16="http://schemas.microsoft.com/office/drawing/2014/main" id="{5AB822EA-AD0E-4723-80E6-961842D95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8" name="MH_Other_4">
              <a:extLst>
                <a:ext uri="{FF2B5EF4-FFF2-40B4-BE49-F238E27FC236}">
                  <a16:creationId xmlns:a16="http://schemas.microsoft.com/office/drawing/2014/main" id="{F4676712-D6D7-49DF-88EA-50DAD656A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414" y="4162121"/>
              <a:ext cx="4050344" cy="1578767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</p:grpSp>
      <p:sp>
        <p:nvSpPr>
          <p:cNvPr id="30" name="MH_Other_6">
            <a:extLst>
              <a:ext uri="{FF2B5EF4-FFF2-40B4-BE49-F238E27FC236}">
                <a16:creationId xmlns:a16="http://schemas.microsoft.com/office/drawing/2014/main" id="{0E9A1FD7-C1F5-4301-9236-BFBF66566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607" y="1883994"/>
            <a:ext cx="668211" cy="668338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1" name="MH_Other_7">
            <a:extLst>
              <a:ext uri="{FF2B5EF4-FFF2-40B4-BE49-F238E27FC236}">
                <a16:creationId xmlns:a16="http://schemas.microsoft.com/office/drawing/2014/main" id="{0465AFE5-4852-46DF-9BB9-50CE73BBF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118" y="2688858"/>
            <a:ext cx="668210" cy="668338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2" name="MH_Other_8">
            <a:extLst>
              <a:ext uri="{FF2B5EF4-FFF2-40B4-BE49-F238E27FC236}">
                <a16:creationId xmlns:a16="http://schemas.microsoft.com/office/drawing/2014/main" id="{08AE9651-32AB-4189-9B20-E4494116A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621" y="3777770"/>
            <a:ext cx="668211" cy="669925"/>
          </a:xfrm>
          <a:prstGeom prst="ellipse">
            <a:avLst/>
          </a:prstGeom>
          <a:solidFill>
            <a:schemeClr val="accent3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4" name="MH_Other_9">
            <a:extLst>
              <a:ext uri="{FF2B5EF4-FFF2-40B4-BE49-F238E27FC236}">
                <a16:creationId xmlns:a16="http://schemas.microsoft.com/office/drawing/2014/main" id="{8371BE85-E8E6-4D54-8266-C4C28F8A8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176" y="5209510"/>
            <a:ext cx="668210" cy="66992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6" name="MH_Title_1">
            <a:extLst>
              <a:ext uri="{FF2B5EF4-FFF2-40B4-BE49-F238E27FC236}">
                <a16:creationId xmlns:a16="http://schemas.microsoft.com/office/drawing/2014/main" id="{81FA26C2-D181-4691-986F-9F28119A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92" y="2714032"/>
            <a:ext cx="3360936" cy="2594654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txBody>
          <a:bodyPr lIns="0" tIns="0" rIns="107924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nhỏ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tự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nguyện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vì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endParaRPr lang="zh-CN" altLang="en-US" sz="280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id="{D3E7F8AF-78D1-4BD4-B11E-2DCAB3B2A965}"/>
              </a:ext>
            </a:extLst>
          </p:cNvPr>
          <p:cNvSpPr txBox="1"/>
          <p:nvPr/>
        </p:nvSpPr>
        <p:spPr>
          <a:xfrm>
            <a:off x="5209318" y="1923084"/>
            <a:ext cx="5093072" cy="45686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rất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rừng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sợ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rừng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bị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TextBox 24">
            <a:extLst>
              <a:ext uri="{FF2B5EF4-FFF2-40B4-BE49-F238E27FC236}">
                <a16:creationId xmlns:a16="http://schemas.microsoft.com/office/drawing/2014/main" id="{041C7BD6-4261-4EE8-B1E0-B2F5C855920C}"/>
              </a:ext>
            </a:extLst>
          </p:cNvPr>
          <p:cNvSpPr txBox="1"/>
          <p:nvPr/>
        </p:nvSpPr>
        <p:spPr>
          <a:xfrm>
            <a:off x="6116154" y="2621859"/>
            <a:ext cx="5881187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ý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thức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dân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tôn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trọng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TextBox 24">
            <a:extLst>
              <a:ext uri="{FF2B5EF4-FFF2-40B4-BE49-F238E27FC236}">
                <a16:creationId xmlns:a16="http://schemas.microsoft.com/office/drawing/2014/main" id="{612A97EF-01E0-4351-84AE-647F551D9377}"/>
              </a:ext>
            </a:extLst>
          </p:cNvPr>
          <p:cNvSpPr txBox="1"/>
          <p:nvPr/>
        </p:nvSpPr>
        <p:spPr>
          <a:xfrm>
            <a:off x="5909622" y="3692993"/>
            <a:ext cx="5881188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Rừng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nên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ai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cũng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phải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trách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nhiệm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id="{3F8BE57B-EFB4-4266-8834-E61331BB6792}"/>
              </a:ext>
            </a:extLst>
          </p:cNvPr>
          <p:cNvSpPr txBox="1"/>
          <p:nvPr/>
        </p:nvSpPr>
        <p:spPr>
          <a:xfrm>
            <a:off x="6385382" y="5441149"/>
            <a:ext cx="3905247" cy="45686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trách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nhiệm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文本框 32">
            <a:extLst>
              <a:ext uri="{FF2B5EF4-FFF2-40B4-BE49-F238E27FC236}">
                <a16:creationId xmlns:a16="http://schemas.microsoft.com/office/drawing/2014/main" id="{853C323F-E60E-4123-825F-6155C0D5230F}"/>
              </a:ext>
            </a:extLst>
          </p:cNvPr>
          <p:cNvSpPr txBox="1"/>
          <p:nvPr/>
        </p:nvSpPr>
        <p:spPr>
          <a:xfrm>
            <a:off x="354260" y="357607"/>
            <a:ext cx="8832821" cy="58475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Vì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sao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bạn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nhỏ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tự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nguyện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tham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gia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bắt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bọn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trộm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gỗ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48" name="矩形 31">
            <a:extLst>
              <a:ext uri="{FF2B5EF4-FFF2-40B4-BE49-F238E27FC236}">
                <a16:creationId xmlns:a16="http://schemas.microsoft.com/office/drawing/2014/main" id="{195A812D-8E8D-4123-8F61-0D17668F2240}"/>
              </a:ext>
            </a:extLst>
          </p:cNvPr>
          <p:cNvSpPr/>
          <p:nvPr/>
        </p:nvSpPr>
        <p:spPr>
          <a:xfrm>
            <a:off x="823" y="261626"/>
            <a:ext cx="213755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4" grpId="0" animBg="1"/>
      <p:bldP spid="36" grpId="0" animBg="1"/>
      <p:bldP spid="38" grpId="0"/>
      <p:bldP spid="40" grpId="0"/>
      <p:bldP spid="42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B18770-442E-4130-A24C-9B87707F0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24" y="1726565"/>
            <a:ext cx="4974116" cy="4182318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22DC411A-5F14-428E-BCEF-BB430A339A4B}"/>
              </a:ext>
            </a:extLst>
          </p:cNvPr>
          <p:cNvSpPr/>
          <p:nvPr/>
        </p:nvSpPr>
        <p:spPr>
          <a:xfrm>
            <a:off x="4267200" y="740219"/>
            <a:ext cx="4348480" cy="260096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6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2">
            <a:extLst>
              <a:ext uri="{FF2B5EF4-FFF2-40B4-BE49-F238E27FC236}">
                <a16:creationId xmlns:a16="http://schemas.microsoft.com/office/drawing/2014/main" id="{FBC36573-9E64-4D2C-847B-EF1676A0D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513" y="2224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id="{4EE5AC25-A3AE-4491-821E-35AD86D6B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32321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DBB508DD-D196-4245-9219-96C879AB3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44259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09F4B816-2119-48F5-A7AA-3DF954052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34480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B87E54E3-2670-4B76-A9CF-1D81A81F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8" y="36655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8" name="TextBox 30">
            <a:extLst>
              <a:ext uri="{FF2B5EF4-FFF2-40B4-BE49-F238E27FC236}">
                <a16:creationId xmlns:a16="http://schemas.microsoft.com/office/drawing/2014/main" id="{E025C657-F722-43A2-B781-2BBFA2DD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3214689"/>
            <a:ext cx="6286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grpSp>
        <p:nvGrpSpPr>
          <p:cNvPr id="21" name="组合 1">
            <a:extLst>
              <a:ext uri="{FF2B5EF4-FFF2-40B4-BE49-F238E27FC236}">
                <a16:creationId xmlns:a16="http://schemas.microsoft.com/office/drawing/2014/main" id="{C6AE0917-87E8-405A-9624-303CFFC16166}"/>
              </a:ext>
            </a:extLst>
          </p:cNvPr>
          <p:cNvGrpSpPr/>
          <p:nvPr/>
        </p:nvGrpSpPr>
        <p:grpSpPr>
          <a:xfrm>
            <a:off x="1509546" y="2242769"/>
            <a:ext cx="4215600" cy="3302000"/>
            <a:chOff x="1591445" y="2300385"/>
            <a:chExt cx="4446741" cy="3482386"/>
          </a:xfrm>
        </p:grpSpPr>
        <p:sp>
          <p:nvSpPr>
            <p:cNvPr id="23" name="MH_Other_2">
              <a:extLst>
                <a:ext uri="{FF2B5EF4-FFF2-40B4-BE49-F238E27FC236}">
                  <a16:creationId xmlns:a16="http://schemas.microsoft.com/office/drawing/2014/main" id="{E6542261-C7D7-430A-82F1-B396C0B7E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2300385"/>
              <a:ext cx="3442206" cy="1861737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5" name="MH_Other_3">
              <a:extLst>
                <a:ext uri="{FF2B5EF4-FFF2-40B4-BE49-F238E27FC236}">
                  <a16:creationId xmlns:a16="http://schemas.microsoft.com/office/drawing/2014/main" id="{5AB822EA-AD0E-4723-80E6-961842D95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8" name="MH_Other_4">
              <a:extLst>
                <a:ext uri="{FF2B5EF4-FFF2-40B4-BE49-F238E27FC236}">
                  <a16:creationId xmlns:a16="http://schemas.microsoft.com/office/drawing/2014/main" id="{F4676712-D6D7-49DF-88EA-50DAD656A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414" y="4130802"/>
              <a:ext cx="4379772" cy="520192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9" name="MH_Other_5">
              <a:extLst>
                <a:ext uri="{FF2B5EF4-FFF2-40B4-BE49-F238E27FC236}">
                  <a16:creationId xmlns:a16="http://schemas.microsoft.com/office/drawing/2014/main" id="{AB83A002-5A96-4B7B-926C-17EF38047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839" y="4162122"/>
              <a:ext cx="3428812" cy="1620649"/>
            </a:xfrm>
            <a:custGeom>
              <a:avLst/>
              <a:gdLst>
                <a:gd name="T0" fmla="*/ 0 w 3251200"/>
                <a:gd name="T1" fmla="*/ 0 h 1536700"/>
                <a:gd name="T2" fmla="*/ 2235200 w 3251200"/>
                <a:gd name="T3" fmla="*/ 787400 h 1536700"/>
                <a:gd name="T4" fmla="*/ 3251200 w 3251200"/>
                <a:gd name="T5" fmla="*/ 1536700 h 1536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1200" h="15367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</p:grpSp>
      <p:sp>
        <p:nvSpPr>
          <p:cNvPr id="30" name="MH_Other_6">
            <a:extLst>
              <a:ext uri="{FF2B5EF4-FFF2-40B4-BE49-F238E27FC236}">
                <a16:creationId xmlns:a16="http://schemas.microsoft.com/office/drawing/2014/main" id="{0E9A1FD7-C1F5-4301-9236-BFBF66566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607" y="1883994"/>
            <a:ext cx="668211" cy="668338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1" name="MH_Other_7">
            <a:extLst>
              <a:ext uri="{FF2B5EF4-FFF2-40B4-BE49-F238E27FC236}">
                <a16:creationId xmlns:a16="http://schemas.microsoft.com/office/drawing/2014/main" id="{0465AFE5-4852-46DF-9BB9-50CE73BBF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118" y="2688858"/>
            <a:ext cx="668210" cy="668338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4" name="MH_Other_9">
            <a:extLst>
              <a:ext uri="{FF2B5EF4-FFF2-40B4-BE49-F238E27FC236}">
                <a16:creationId xmlns:a16="http://schemas.microsoft.com/office/drawing/2014/main" id="{8371BE85-E8E6-4D54-8266-C4C28F8A8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830" y="3978371"/>
            <a:ext cx="668210" cy="66992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5" name="MH_Other_10">
            <a:extLst>
              <a:ext uri="{FF2B5EF4-FFF2-40B4-BE49-F238E27FC236}">
                <a16:creationId xmlns:a16="http://schemas.microsoft.com/office/drawing/2014/main" id="{0DFEBCBD-6012-49A1-8368-C700FCE8D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863" y="5232031"/>
            <a:ext cx="668211" cy="668338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6" name="MH_Title_1">
            <a:extLst>
              <a:ext uri="{FF2B5EF4-FFF2-40B4-BE49-F238E27FC236}">
                <a16:creationId xmlns:a16="http://schemas.microsoft.com/office/drawing/2014/main" id="{81FA26C2-D181-4691-986F-9F28119A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584" y="2843510"/>
            <a:ext cx="1777256" cy="2269723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txBody>
          <a:bodyPr lIns="0" tIns="0" rIns="107924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Chúng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 eaLnBrk="1" latin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mình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cần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 eaLnBrk="1" latin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endParaRPr lang="zh-CN" altLang="en-US" sz="280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id="{D3E7F8AF-78D1-4BD4-B11E-2DCAB3B2A965}"/>
              </a:ext>
            </a:extLst>
          </p:cNvPr>
          <p:cNvSpPr txBox="1"/>
          <p:nvPr/>
        </p:nvSpPr>
        <p:spPr>
          <a:xfrm>
            <a:off x="5194352" y="1829990"/>
            <a:ext cx="5977160" cy="45686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Tinh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thần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trách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nhiệm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TextBox 24">
            <a:extLst>
              <a:ext uri="{FF2B5EF4-FFF2-40B4-BE49-F238E27FC236}">
                <a16:creationId xmlns:a16="http://schemas.microsoft.com/office/drawing/2014/main" id="{041C7BD6-4261-4EE8-B1E0-B2F5C855920C}"/>
              </a:ext>
            </a:extLst>
          </p:cNvPr>
          <p:cNvSpPr txBox="1"/>
          <p:nvPr/>
        </p:nvSpPr>
        <p:spPr>
          <a:xfrm>
            <a:off x="6213793" y="2717620"/>
            <a:ext cx="5799531" cy="456860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Đức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dũng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táo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bạo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id="{3F8BE57B-EFB4-4266-8834-E61331BB6792}"/>
              </a:ext>
            </a:extLst>
          </p:cNvPr>
          <p:cNvSpPr txBox="1"/>
          <p:nvPr/>
        </p:nvSpPr>
        <p:spPr>
          <a:xfrm>
            <a:off x="6213793" y="3986419"/>
            <a:ext cx="5611826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bình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tĩnh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thông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minh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xử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trí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huống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bất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ngờ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TextBox 24">
            <a:extLst>
              <a:ext uri="{FF2B5EF4-FFF2-40B4-BE49-F238E27FC236}">
                <a16:creationId xmlns:a16="http://schemas.microsoft.com/office/drawing/2014/main" id="{6D495E77-5E17-49D7-8AB1-ABEACE4C4303}"/>
              </a:ext>
            </a:extLst>
          </p:cNvPr>
          <p:cNvSpPr txBox="1"/>
          <p:nvPr/>
        </p:nvSpPr>
        <p:spPr>
          <a:xfrm>
            <a:off x="5482373" y="5384168"/>
            <a:ext cx="6530951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Khả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đoán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nhanh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phản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ứng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nhanh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trước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huống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bất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ngờ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36A4AB-4736-48AC-BB67-DB77445312E2}"/>
              </a:ext>
            </a:extLst>
          </p:cNvPr>
          <p:cNvSpPr txBox="1"/>
          <p:nvPr/>
        </p:nvSpPr>
        <p:spPr>
          <a:xfrm>
            <a:off x="2606566" y="420721"/>
            <a:ext cx="6894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2092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4" grpId="0" animBg="1"/>
      <p:bldP spid="35" grpId="0" animBg="1"/>
      <p:bldP spid="36" grpId="0" animBg="1"/>
      <p:bldP spid="38" grpId="0"/>
      <p:bldP spid="40" grpId="0"/>
      <p:bldP spid="44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2892CF5-00AF-4593-BF43-2115D7C01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9" y="995948"/>
            <a:ext cx="11982734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Qua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chuyện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tác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giả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muốn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ca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ngợi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điều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8CD963-5C2E-4B07-84A6-716748E65183}"/>
              </a:ext>
            </a:extLst>
          </p:cNvPr>
          <p:cNvGrpSpPr/>
          <p:nvPr/>
        </p:nvGrpSpPr>
        <p:grpSpPr>
          <a:xfrm>
            <a:off x="1869440" y="2253298"/>
            <a:ext cx="8249920" cy="2481262"/>
            <a:chOff x="1869440" y="1989138"/>
            <a:chExt cx="8249920" cy="4176712"/>
          </a:xfrm>
        </p:grpSpPr>
        <p:sp>
          <p:nvSpPr>
            <p:cNvPr id="14" name="Flowchart: Terminator 13">
              <a:extLst>
                <a:ext uri="{FF2B5EF4-FFF2-40B4-BE49-F238E27FC236}">
                  <a16:creationId xmlns:a16="http://schemas.microsoft.com/office/drawing/2014/main" id="{D31BB55E-A320-43DB-8AB8-E9B3F9FDB10C}"/>
                </a:ext>
              </a:extLst>
            </p:cNvPr>
            <p:cNvSpPr/>
            <p:nvPr/>
          </p:nvSpPr>
          <p:spPr>
            <a:xfrm>
              <a:off x="1869440" y="1989138"/>
              <a:ext cx="8249920" cy="4176712"/>
            </a:xfrm>
            <a:prstGeom prst="flowChartTerminator">
              <a:avLst/>
            </a:prstGeom>
            <a:solidFill>
              <a:schemeClr val="accent3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Box 22">
              <a:extLst>
                <a:ext uri="{FF2B5EF4-FFF2-40B4-BE49-F238E27FC236}">
                  <a16:creationId xmlns:a16="http://schemas.microsoft.com/office/drawing/2014/main" id="{2A40FB98-D598-4597-ACA9-A78416522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6989" y="2274889"/>
              <a:ext cx="7056437" cy="3414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dũng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altLang="en-US" sz="36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tuổi.</a:t>
              </a:r>
              <a:endPara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17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3778" y="810577"/>
            <a:ext cx="2934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NỘI DUNG: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5528" y="1690062"/>
            <a:ext cx="8243248" cy="245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4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6FD017-2843-4D66-B603-1D7187B4B6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83" t="25926" r="26771" b="26667"/>
          <a:stretch/>
        </p:blipFill>
        <p:spPr>
          <a:xfrm>
            <a:off x="528915" y="211903"/>
            <a:ext cx="11134169" cy="643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6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772B578F-7A4E-4C74-8358-174D4AD27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457" y="315914"/>
            <a:ext cx="5327650" cy="100806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u="sng" dirty="0" err="1">
                <a:solidFill>
                  <a:srgbClr val="000099"/>
                </a:solidFill>
              </a:rPr>
              <a:t>Luyện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đọc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diễn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cảm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2800" dirty="0"/>
              <a:t>(</a:t>
            </a:r>
            <a:r>
              <a:rPr lang="en-US" sz="2800" dirty="0" err="1"/>
              <a:t>Đoạn</a:t>
            </a:r>
            <a:r>
              <a:rPr lang="en-US" sz="2800" dirty="0"/>
              <a:t> 3)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65BB265E-A3D0-4F43-8808-74A170C62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431" y="1471515"/>
            <a:ext cx="9553116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F9E5FA-B415-4C56-ABC9-F408F3937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99" y="1204167"/>
            <a:ext cx="4974116" cy="4182318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46782DD4-8003-4DB0-B68B-AB447E5CD157}"/>
              </a:ext>
            </a:extLst>
          </p:cNvPr>
          <p:cNvSpPr/>
          <p:nvPr/>
        </p:nvSpPr>
        <p:spPr>
          <a:xfrm>
            <a:off x="3396457" y="171035"/>
            <a:ext cx="6096000" cy="260096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1624714-AB5D-4458-9FD0-7B902F45F29A}"/>
              </a:ext>
            </a:extLst>
          </p:cNvPr>
          <p:cNvSpPr/>
          <p:nvPr/>
        </p:nvSpPr>
        <p:spPr>
          <a:xfrm>
            <a:off x="5595257" y="2013857"/>
            <a:ext cx="5687344" cy="33726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5" grpId="0" animBg="1"/>
      <p:bldP spid="5" grpId="1" animBg="1"/>
      <p:bldP spid="2" grpId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772B578F-7A4E-4C74-8358-174D4AD27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457" y="315914"/>
            <a:ext cx="5327650" cy="100806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u="sng" dirty="0" err="1">
                <a:solidFill>
                  <a:srgbClr val="000099"/>
                </a:solidFill>
              </a:rPr>
              <a:t>Luyện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đọc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diễn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cảm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2800" dirty="0"/>
              <a:t>(</a:t>
            </a:r>
            <a:r>
              <a:rPr lang="en-US" sz="2800" dirty="0" err="1"/>
              <a:t>Đoạn</a:t>
            </a:r>
            <a:r>
              <a:rPr lang="en-US" sz="2800" dirty="0"/>
              <a:t> 3)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65BB265E-A3D0-4F43-8808-74A170C62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431" y="1471515"/>
            <a:ext cx="9553116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65877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D8896-FE5C-498E-B7B8-EECDDB4A2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2278943"/>
            <a:ext cx="77152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i="1" dirty="0">
                <a:solidFill>
                  <a:srgbClr val="003300"/>
                </a:solidFill>
                <a:latin typeface=".VnTimeH" pitchFamily="34" charset="0"/>
              </a:rPr>
              <a:t>1</a:t>
            </a:r>
            <a:r>
              <a:rPr lang="en-US" sz="3600" b="1" i="1">
                <a:solidFill>
                  <a:srgbClr val="003300"/>
                </a:solidFill>
                <a:latin typeface=".VnTimeH" pitchFamily="34" charset="0"/>
              </a:rPr>
              <a:t>) Trách nhiệm bảo vệ rừng là của ai</a:t>
            </a:r>
            <a:r>
              <a:rPr lang="en-US" sz="3600" b="1" i="1">
                <a:solidFill>
                  <a:srgbClr val="003300"/>
                </a:solidFill>
                <a:latin typeface=".VnTime" pitchFamily="34" charset="0"/>
              </a:rPr>
              <a:t>:</a:t>
            </a:r>
            <a:endParaRPr lang="en-US" sz="3600" b="1" i="1" dirty="0">
              <a:solidFill>
                <a:srgbClr val="003300"/>
              </a:solidFill>
              <a:latin typeface=".VnTime" pitchFamily="34" charset="0"/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A</a:t>
            </a:r>
            <a:r>
              <a:rPr lang="en-US" sz="4000" b="1" i="1">
                <a:solidFill>
                  <a:srgbClr val="000099"/>
                </a:solidFill>
                <a:latin typeface=".VnTime" pitchFamily="34" charset="0"/>
              </a:rPr>
              <a:t>.  Người lính</a:t>
            </a:r>
            <a:endParaRPr lang="en-US" sz="4000" b="1" i="1" dirty="0">
              <a:solidFill>
                <a:srgbClr val="000099"/>
              </a:solidFill>
              <a:latin typeface=".VnTime" pitchFamily="34" charset="0"/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B</a:t>
            </a:r>
            <a:r>
              <a:rPr lang="en-US" sz="4000" b="1" i="1">
                <a:solidFill>
                  <a:srgbClr val="000099"/>
                </a:solidFill>
                <a:latin typeface=".VnTime" pitchFamily="34" charset="0"/>
              </a:rPr>
              <a:t>.  Thanh niên</a:t>
            </a:r>
            <a:endParaRPr lang="en-US" sz="4000" b="1" i="1" dirty="0">
              <a:solidFill>
                <a:srgbClr val="000099"/>
              </a:solidFill>
              <a:latin typeface=".VnTime" pitchFamily="34" charset="0"/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C</a:t>
            </a:r>
            <a:r>
              <a:rPr lang="en-US" sz="4000" b="1" i="1">
                <a:solidFill>
                  <a:srgbClr val="000099"/>
                </a:solidFill>
                <a:latin typeface=".VnTime" pitchFamily="34" charset="0"/>
              </a:rPr>
              <a:t>.  Kiểm lâm, công an</a:t>
            </a:r>
            <a:endParaRPr lang="en-US" sz="4000" b="1" i="1" dirty="0">
              <a:solidFill>
                <a:srgbClr val="000099"/>
              </a:solidFill>
              <a:latin typeface=".VnTime" pitchFamily="34" charset="0"/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D</a:t>
            </a:r>
            <a:r>
              <a:rPr lang="en-US" sz="4000" b="1" i="1">
                <a:solidFill>
                  <a:srgbClr val="000099"/>
                </a:solidFill>
                <a:latin typeface=".VnTime" pitchFamily="34" charset="0"/>
              </a:rPr>
              <a:t>. Tất cả mọi người</a:t>
            </a:r>
            <a:endParaRPr lang="en-US" sz="4000" b="1" i="1" dirty="0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70D1AC-4525-40FF-A3A3-FD8F5BE76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676" y="1229415"/>
            <a:ext cx="5857875" cy="100806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u="sng" dirty="0" err="1">
                <a:solidFill>
                  <a:srgbClr val="800000"/>
                </a:solidFill>
              </a:rPr>
              <a:t>Trò</a:t>
            </a:r>
            <a:r>
              <a:rPr lang="en-US" sz="3200" b="1" u="sng" dirty="0">
                <a:solidFill>
                  <a:srgbClr val="800000"/>
                </a:solidFill>
              </a:rPr>
              <a:t> </a:t>
            </a:r>
            <a:r>
              <a:rPr lang="en-US" sz="3200" b="1" u="sng" dirty="0" err="1">
                <a:solidFill>
                  <a:srgbClr val="800000"/>
                </a:solidFill>
              </a:rPr>
              <a:t>chơi</a:t>
            </a:r>
            <a:r>
              <a:rPr lang="en-US" sz="3200" b="1" u="sng" dirty="0">
                <a:solidFill>
                  <a:srgbClr val="800000"/>
                </a:solidFill>
              </a:rPr>
              <a:t> </a:t>
            </a:r>
            <a:r>
              <a:rPr lang="en-US" sz="3200" b="1" dirty="0">
                <a:solidFill>
                  <a:srgbClr val="800000"/>
                </a:solidFill>
              </a:rPr>
              <a:t>: </a:t>
            </a:r>
            <a:r>
              <a:rPr lang="en-US" sz="3200" b="1" i="1" dirty="0">
                <a:solidFill>
                  <a:srgbClr val="800000"/>
                </a:solidFill>
              </a:rPr>
              <a:t>Ai </a:t>
            </a:r>
            <a:r>
              <a:rPr lang="en-US" sz="3200" b="1" i="1" dirty="0" err="1">
                <a:solidFill>
                  <a:srgbClr val="800000"/>
                </a:solidFill>
              </a:rPr>
              <a:t>đáng</a:t>
            </a:r>
            <a:r>
              <a:rPr lang="en-US" sz="3200" b="1" i="1" dirty="0">
                <a:solidFill>
                  <a:srgbClr val="800000"/>
                </a:solidFill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</a:rPr>
              <a:t>khen</a:t>
            </a:r>
            <a:endParaRPr lang="en-US" sz="3200" b="1" i="1" u="sng" dirty="0">
              <a:solidFill>
                <a:srgbClr val="800000"/>
              </a:solidFill>
            </a:endParaRP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8FD24D76-505E-47A3-A6CE-0CD8BAA48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13" y="4876093"/>
            <a:ext cx="9144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vi-VN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7D1D4D-9F26-4F14-B0A6-EE2766DE0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665" y="0"/>
            <a:ext cx="10179586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93E60C3B-72EC-499B-AAFB-59E83244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254" y="3899282"/>
            <a:ext cx="9144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vi-VN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rừng5">
            <a:extLst>
              <a:ext uri="{FF2B5EF4-FFF2-40B4-BE49-F238E27FC236}">
                <a16:creationId xmlns:a16="http://schemas.microsoft.com/office/drawing/2014/main" id="{59168ADE-C90F-42D2-9F56-09D8D0DA6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1" y="136525"/>
            <a:ext cx="4500563" cy="341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1" name="Picture 3" descr="mua rừng">
            <a:extLst>
              <a:ext uri="{FF2B5EF4-FFF2-40B4-BE49-F238E27FC236}">
                <a16:creationId xmlns:a16="http://schemas.microsoft.com/office/drawing/2014/main" id="{A6C9CA95-E244-465A-9011-10309E278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3571876"/>
            <a:ext cx="4557712" cy="328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2" name="Picture 4" descr="Rừng cúc phương">
            <a:extLst>
              <a:ext uri="{FF2B5EF4-FFF2-40B4-BE49-F238E27FC236}">
                <a16:creationId xmlns:a16="http://schemas.microsoft.com/office/drawing/2014/main" id="{4E6036F6-50EF-46E7-991C-A4AFA8A34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0438"/>
            <a:ext cx="45720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5" descr="Ảnh rừng">
            <a:extLst>
              <a:ext uri="{FF2B5EF4-FFF2-40B4-BE49-F238E27FC236}">
                <a16:creationId xmlns:a16="http://schemas.microsoft.com/office/drawing/2014/main" id="{F0294E25-56BC-455F-9803-2364AAF94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158751"/>
            <a:ext cx="4476750" cy="328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6" descr="sac_mau_cuoc_song_14">
            <a:extLst>
              <a:ext uri="{FF2B5EF4-FFF2-40B4-BE49-F238E27FC236}">
                <a16:creationId xmlns:a16="http://schemas.microsoft.com/office/drawing/2014/main" id="{DCFA9B3F-E3CB-4B8D-A28A-FA270F854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14400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 descr="nam2">
            <a:extLst>
              <a:ext uri="{FF2B5EF4-FFF2-40B4-BE49-F238E27FC236}">
                <a16:creationId xmlns:a16="http://schemas.microsoft.com/office/drawing/2014/main" id="{6BF16F69-2713-441D-B5FC-FC36175D1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6" y="155575"/>
            <a:ext cx="45243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5" descr="khop">
            <a:extLst>
              <a:ext uri="{FF2B5EF4-FFF2-40B4-BE49-F238E27FC236}">
                <a16:creationId xmlns:a16="http://schemas.microsoft.com/office/drawing/2014/main" id="{0F9CEF25-7190-4AC9-AA5C-DF968EF84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3398838"/>
            <a:ext cx="434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6" name="Picture 6" descr="DSC_0133[1]">
            <a:extLst>
              <a:ext uri="{FF2B5EF4-FFF2-40B4-BE49-F238E27FC236}">
                <a16:creationId xmlns:a16="http://schemas.microsoft.com/office/drawing/2014/main" id="{5227B834-6FDA-4510-BF54-BAB672944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394075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Picture 8" descr="Forest">
            <a:extLst>
              <a:ext uri="{FF2B5EF4-FFF2-40B4-BE49-F238E27FC236}">
                <a16:creationId xmlns:a16="http://schemas.microsoft.com/office/drawing/2014/main" id="{A3973E10-CFC1-494B-BBB8-6C62450E4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182563"/>
            <a:ext cx="441642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5" name="Group 22">
            <a:extLst>
              <a:ext uri="{FF2B5EF4-FFF2-40B4-BE49-F238E27FC236}">
                <a16:creationId xmlns:a16="http://schemas.microsoft.com/office/drawing/2014/main" id="{FF3C4605-F72D-4A83-8778-E8AB1B12ED48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221788" cy="6858000"/>
            <a:chOff x="-9" y="0"/>
            <a:chExt cx="5809" cy="4320"/>
          </a:xfrm>
        </p:grpSpPr>
        <p:pic>
          <p:nvPicPr>
            <p:cNvPr id="32776" name="Picture 23" descr="n3">
              <a:extLst>
                <a:ext uri="{FF2B5EF4-FFF2-40B4-BE49-F238E27FC236}">
                  <a16:creationId xmlns:a16="http://schemas.microsoft.com/office/drawing/2014/main" id="{74884530-1263-4B65-96D6-6386BAD3EA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62"/>
              <a:ext cx="5744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24" descr="n3">
              <a:extLst>
                <a:ext uri="{FF2B5EF4-FFF2-40B4-BE49-F238E27FC236}">
                  <a16:creationId xmlns:a16="http://schemas.microsoft.com/office/drawing/2014/main" id="{3B9DEB69-2A85-46E9-A2C8-2AE3418D7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0"/>
              <a:ext cx="5809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25" descr="n3">
              <a:extLst>
                <a:ext uri="{FF2B5EF4-FFF2-40B4-BE49-F238E27FC236}">
                  <a16:creationId xmlns:a16="http://schemas.microsoft.com/office/drawing/2014/main" id="{69A23F83-703F-45C9-824D-788EB05FC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5" y="2136"/>
              <a:ext cx="432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26" descr="n3">
              <a:extLst>
                <a:ext uri="{FF2B5EF4-FFF2-40B4-BE49-F238E27FC236}">
                  <a16:creationId xmlns:a16="http://schemas.microsoft.com/office/drawing/2014/main" id="{FC6EFCB6-5CA6-4030-BC05-A99FCFC6ED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71" y="2131"/>
              <a:ext cx="432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>
            <a:extLst>
              <a:ext uri="{FF2B5EF4-FFF2-40B4-BE49-F238E27FC236}">
                <a16:creationId xmlns:a16="http://schemas.microsoft.com/office/drawing/2014/main" id="{B32C5A3A-8192-4287-BEC5-18A0224C8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-26988"/>
            <a:ext cx="8640763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                  </a:t>
            </a:r>
            <a:endParaRPr lang="en-US" altLang="en-US" sz="2000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8">
            <a:extLst>
              <a:ext uri="{FF2B5EF4-FFF2-40B4-BE49-F238E27FC236}">
                <a16:creationId xmlns:a16="http://schemas.microsoft.com/office/drawing/2014/main" id="{3D26BB93-AB84-42E5-9039-22C32BA62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1" y="762000"/>
            <a:ext cx="5472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vi-VN" altLang="en-US" sz="3600">
              <a:latin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D67F40-7DA4-4E3E-A211-B2EE5D624BF9}"/>
              </a:ext>
            </a:extLst>
          </p:cNvPr>
          <p:cNvSpPr/>
          <p:nvPr/>
        </p:nvSpPr>
        <p:spPr>
          <a:xfrm>
            <a:off x="1524000" y="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CD1074-0FE6-4562-A3B3-593D0201964C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" name="Picture 2" descr="rừng1">
            <a:extLst>
              <a:ext uri="{FF2B5EF4-FFF2-40B4-BE49-F238E27FC236}">
                <a16:creationId xmlns:a16="http://schemas.microsoft.com/office/drawing/2014/main" id="{A7564EB7-6D20-4CD0-A430-0F5585409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643438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vatar">
            <a:extLst>
              <a:ext uri="{FF2B5EF4-FFF2-40B4-BE49-F238E27FC236}">
                <a16:creationId xmlns:a16="http://schemas.microsoft.com/office/drawing/2014/main" id="{4BA628CF-318D-4A1B-A29A-5AF2505A1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4643438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hặt rừng">
            <a:extLst>
              <a:ext uri="{FF2B5EF4-FFF2-40B4-BE49-F238E27FC236}">
                <a16:creationId xmlns:a16="http://schemas.microsoft.com/office/drawing/2014/main" id="{088F4AB4-7C5C-42C1-AA33-924A021B6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0"/>
            <a:ext cx="4429125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ld_3-9-07">
            <a:extLst>
              <a:ext uri="{FF2B5EF4-FFF2-40B4-BE49-F238E27FC236}">
                <a16:creationId xmlns:a16="http://schemas.microsoft.com/office/drawing/2014/main" id="{B543DA4B-B476-42FA-9B18-C0859D116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3429000"/>
            <a:ext cx="4429125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BBB8C4-7F02-464E-9EDC-B1CD71AB2819}"/>
              </a:ext>
            </a:extLst>
          </p:cNvPr>
          <p:cNvSpPr txBox="1"/>
          <p:nvPr/>
        </p:nvSpPr>
        <p:spPr>
          <a:xfrm>
            <a:off x="4613015" y="992261"/>
            <a:ext cx="3279413" cy="95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A6549E-A66E-47D1-A7A2-742D3EF179B5}"/>
              </a:ext>
            </a:extLst>
          </p:cNvPr>
          <p:cNvSpPr/>
          <p:nvPr/>
        </p:nvSpPr>
        <p:spPr>
          <a:xfrm>
            <a:off x="2612999" y="2426135"/>
            <a:ext cx="7455716" cy="388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Quang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Decision 3">
            <a:extLst>
              <a:ext uri="{FF2B5EF4-FFF2-40B4-BE49-F238E27FC236}">
                <a16:creationId xmlns:a16="http://schemas.microsoft.com/office/drawing/2014/main" id="{A1C87862-4C83-41B3-B189-2BFAAFDAC24A}"/>
              </a:ext>
            </a:extLst>
          </p:cNvPr>
          <p:cNvSpPr/>
          <p:nvPr/>
        </p:nvSpPr>
        <p:spPr>
          <a:xfrm>
            <a:off x="1983356" y="3121228"/>
            <a:ext cx="365760" cy="306324"/>
          </a:xfrm>
          <a:prstGeom prst="flowChartDecision">
            <a:avLst/>
          </a:prstGeom>
          <a:solidFill>
            <a:srgbClr val="B24B8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D118516B-D82F-40FE-BCA6-736816478629}"/>
              </a:ext>
            </a:extLst>
          </p:cNvPr>
          <p:cNvSpPr/>
          <p:nvPr/>
        </p:nvSpPr>
        <p:spPr>
          <a:xfrm>
            <a:off x="1982820" y="4601802"/>
            <a:ext cx="365760" cy="306324"/>
          </a:xfrm>
          <a:prstGeom prst="flowChartDecision">
            <a:avLst/>
          </a:prstGeom>
          <a:solidFill>
            <a:srgbClr val="B24B8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35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BEDB01E6-578A-462F-BF32-C2C3AA7DEEA1}"/>
              </a:ext>
            </a:extLst>
          </p:cNvPr>
          <p:cNvGrpSpPr/>
          <p:nvPr/>
        </p:nvGrpSpPr>
        <p:grpSpPr>
          <a:xfrm>
            <a:off x="6911026" y="1676894"/>
            <a:ext cx="1017088" cy="1215057"/>
            <a:chOff x="7981066" y="2575110"/>
            <a:chExt cx="1017088" cy="1215057"/>
          </a:xfrm>
          <a:solidFill>
            <a:schemeClr val="accent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686EFE8-A78C-4299-840D-6FDC52CBF015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Graphic 12">
              <a:extLst>
                <a:ext uri="{FF2B5EF4-FFF2-40B4-BE49-F238E27FC236}">
                  <a16:creationId xmlns:a16="http://schemas.microsoft.com/office/drawing/2014/main" id="{521DE834-C4EC-4D1D-B2BE-B86330067E3B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CBF4C2A-841A-41B9-98BA-B1B6BCBD9E47}"/>
              </a:ext>
            </a:extLst>
          </p:cNvPr>
          <p:cNvGrpSpPr/>
          <p:nvPr/>
        </p:nvGrpSpPr>
        <p:grpSpPr>
          <a:xfrm>
            <a:off x="5896004" y="897971"/>
            <a:ext cx="1040343" cy="2681980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B672E30-0915-4756-8DA9-EC7826FEA941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C215486-5581-41DA-BB13-EC2929BFDFF6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54AB28-9F5A-48C0-A57A-AE3E743FFDE1}"/>
              </a:ext>
            </a:extLst>
          </p:cNvPr>
          <p:cNvGrpSpPr/>
          <p:nvPr/>
        </p:nvGrpSpPr>
        <p:grpSpPr>
          <a:xfrm>
            <a:off x="3609104" y="2369880"/>
            <a:ext cx="4336199" cy="1622461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F06776A-A1FE-49DF-9DF8-D21E35001880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23D289-969B-426B-B8FA-FC6EE52575F3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F8DB6FFD-AFE5-43BD-ABD6-00113C4BD74C}"/>
              </a:ext>
            </a:extLst>
          </p:cNvPr>
          <p:cNvSpPr/>
          <p:nvPr/>
        </p:nvSpPr>
        <p:spPr>
          <a:xfrm>
            <a:off x="0" y="4153709"/>
            <a:ext cx="12192000" cy="13812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FBB36C2-2713-4D8A-BA46-DEEB982E310F}"/>
              </a:ext>
            </a:extLst>
          </p:cNvPr>
          <p:cNvGrpSpPr/>
          <p:nvPr/>
        </p:nvGrpSpPr>
        <p:grpSpPr>
          <a:xfrm>
            <a:off x="3653397" y="1887066"/>
            <a:ext cx="1546155" cy="505120"/>
            <a:chOff x="4723437" y="2782010"/>
            <a:chExt cx="1546155" cy="50512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AEBCB8-9322-4067-B666-83F9AF540BF1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761E601-E025-48CD-9F5D-301F067DA4FE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E79BEC-BD2C-4EA9-AA15-040318662F43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86273BA-E6AD-48DB-8FB4-3FC95F003612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F542FDA-6944-41BC-817D-DE672C425147}"/>
              </a:ext>
            </a:extLst>
          </p:cNvPr>
          <p:cNvSpPr txBox="1"/>
          <p:nvPr/>
        </p:nvSpPr>
        <p:spPr>
          <a:xfrm>
            <a:off x="10160" y="4371670"/>
            <a:ext cx="1204528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ko-KR" alt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61A478B-62D4-4072-997E-3837B16B99F0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0A05C90-FC07-4A23-B3F3-F2271CDD452A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654E7D2-C455-48AD-9072-7C9F160565B1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3AEA43F-7102-4622-863C-29B6D6394F72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47E0538-A412-4387-94A5-2B342C0A2E77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3425CA9-3BFA-4533-A436-6EF7335C439C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6E02D60-ECA5-447C-A132-55E2E0516A52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A4C073D-E698-4E29-BC83-EF46F8AA076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816EC0B-289D-45DB-BA2A-2D5774E94545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3E9C167-3E74-444B-BBF1-A9F4B19A003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F287556-555D-45F7-91BA-127AA0690FD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3C54042-12EC-4257-9472-65969213694F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C1D6E05-CC0A-452F-A74B-FE5A4584A4DF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14D98F1-76F8-41BF-A12D-78A5C07503ED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EAC5C74-3392-4FBA-8A2D-E2B9483F00A2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952C6B5-0003-48C7-9E41-46727D58D262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ACC6F48-963A-4D2D-891F-B11C324665FB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209FB43-BBDD-41E0-8C0A-051FAD8F47E4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7878697-B718-4D49-B8FC-454C280C8238}"/>
              </a:ext>
            </a:extLst>
          </p:cNvPr>
          <p:cNvSpPr/>
          <p:nvPr/>
        </p:nvSpPr>
        <p:spPr>
          <a:xfrm>
            <a:off x="8257517" y="5000138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37F3F48-FCE9-4756-8242-6F96B485530D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BC5EA47-AF78-4443-A1B8-3559FF601647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C34BC9F-65C8-4978-80DA-4ECADB737858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02291E0-B99B-4495-92DE-EB42A6C69230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36D0159-0FBC-4B08-91FD-B5D892CA7BA3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FBC0625-FE03-4E22-B678-3B0096C355B8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5E7D22D-22B1-48B6-93B4-4286CC271BFD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33C6072-A605-45F7-93C8-93173206E614}"/>
              </a:ext>
            </a:extLst>
          </p:cNvPr>
          <p:cNvSpPr/>
          <p:nvPr/>
        </p:nvSpPr>
        <p:spPr>
          <a:xfrm>
            <a:off x="3255709" y="3422681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80D9025-E8B8-4F96-843E-FFA4DFCBA173}"/>
              </a:ext>
            </a:extLst>
          </p:cNvPr>
          <p:cNvSpPr/>
          <p:nvPr/>
        </p:nvSpPr>
        <p:spPr>
          <a:xfrm>
            <a:off x="8406878" y="3990900"/>
            <a:ext cx="476336" cy="476336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5A2245E-D65D-4E72-9270-065B6538264E}"/>
              </a:ext>
            </a:extLst>
          </p:cNvPr>
          <p:cNvGrpSpPr/>
          <p:nvPr/>
        </p:nvGrpSpPr>
        <p:grpSpPr>
          <a:xfrm>
            <a:off x="0" y="3973708"/>
            <a:ext cx="12192001" cy="2080511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7F2CFAEB-7DBC-4C48-A698-FE974A481D1A}"/>
              </a:ext>
            </a:extLst>
          </p:cNvPr>
          <p:cNvSpPr txBox="1"/>
          <p:nvPr/>
        </p:nvSpPr>
        <p:spPr>
          <a:xfrm>
            <a:off x="1" y="4404100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  <a:endParaRPr lang="ko-KR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8AFA9A0-B94F-4AFB-902E-688D37A82A6F}"/>
              </a:ext>
            </a:extLst>
          </p:cNvPr>
          <p:cNvSpPr txBox="1"/>
          <p:nvPr/>
        </p:nvSpPr>
        <p:spPr>
          <a:xfrm>
            <a:off x="-1" y="5237815"/>
            <a:ext cx="985250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Tác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giả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Nguyễn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Thị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Cẩm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Châu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CC25ADD-4A69-4511-8889-085F9D49CE63}"/>
              </a:ext>
            </a:extLst>
          </p:cNvPr>
          <p:cNvGrpSpPr/>
          <p:nvPr/>
        </p:nvGrpSpPr>
        <p:grpSpPr>
          <a:xfrm>
            <a:off x="4960005" y="1133489"/>
            <a:ext cx="2218401" cy="2218401"/>
            <a:chOff x="4547049" y="1897856"/>
            <a:chExt cx="3071634" cy="3071634"/>
          </a:xfrm>
          <a:effectLst/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22A6FB6-0EE3-4863-B56C-23891EB35735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000B800-DDCC-41B0-88A9-A4A8FD2A6F38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6D9F7DA0-C551-446D-94C3-D85473FF4DD4}"/>
              </a:ext>
            </a:extLst>
          </p:cNvPr>
          <p:cNvSpPr/>
          <p:nvPr/>
        </p:nvSpPr>
        <p:spPr>
          <a:xfrm rot="20965310">
            <a:off x="4402904" y="1941168"/>
            <a:ext cx="489707" cy="585571"/>
          </a:xfrm>
          <a:custGeom>
            <a:avLst/>
            <a:gdLst>
              <a:gd name="connsiteX0" fmla="*/ 474202 w 565444"/>
              <a:gd name="connsiteY0" fmla="*/ 370360 h 676134"/>
              <a:gd name="connsiteX1" fmla="*/ 91243 w 565444"/>
              <a:gd name="connsiteY1" fmla="*/ 370359 h 676134"/>
              <a:gd name="connsiteX2" fmla="*/ 78616 w 565444"/>
              <a:gd name="connsiteY2" fmla="*/ 382986 h 676134"/>
              <a:gd name="connsiteX3" fmla="*/ 78615 w 565444"/>
              <a:gd name="connsiteY3" fmla="*/ 382987 h 676134"/>
              <a:gd name="connsiteX4" fmla="*/ 91242 w 565444"/>
              <a:gd name="connsiteY4" fmla="*/ 395613 h 676134"/>
              <a:gd name="connsiteX5" fmla="*/ 474202 w 565444"/>
              <a:gd name="connsiteY5" fmla="*/ 395613 h 676134"/>
              <a:gd name="connsiteX6" fmla="*/ 483131 w 565444"/>
              <a:gd name="connsiteY6" fmla="*/ 391915 h 676134"/>
              <a:gd name="connsiteX7" fmla="*/ 486829 w 565444"/>
              <a:gd name="connsiteY7" fmla="*/ 382986 h 676134"/>
              <a:gd name="connsiteX8" fmla="*/ 486829 w 565444"/>
              <a:gd name="connsiteY8" fmla="*/ 382987 h 676134"/>
              <a:gd name="connsiteX9" fmla="*/ 486829 w 565444"/>
              <a:gd name="connsiteY9" fmla="*/ 382986 h 676134"/>
              <a:gd name="connsiteX10" fmla="*/ 486829 w 565444"/>
              <a:gd name="connsiteY10" fmla="*/ 382986 h 676134"/>
              <a:gd name="connsiteX11" fmla="*/ 483131 w 565444"/>
              <a:gd name="connsiteY11" fmla="*/ 374059 h 676134"/>
              <a:gd name="connsiteX12" fmla="*/ 474202 w 565444"/>
              <a:gd name="connsiteY12" fmla="*/ 370360 h 676134"/>
              <a:gd name="connsiteX13" fmla="*/ 474201 w 565444"/>
              <a:gd name="connsiteY13" fmla="*/ 316925 h 676134"/>
              <a:gd name="connsiteX14" fmla="*/ 91242 w 565444"/>
              <a:gd name="connsiteY14" fmla="*/ 316924 h 676134"/>
              <a:gd name="connsiteX15" fmla="*/ 78615 w 565444"/>
              <a:gd name="connsiteY15" fmla="*/ 329551 h 676134"/>
              <a:gd name="connsiteX16" fmla="*/ 78614 w 565444"/>
              <a:gd name="connsiteY16" fmla="*/ 329551 h 676134"/>
              <a:gd name="connsiteX17" fmla="*/ 91241 w 565444"/>
              <a:gd name="connsiteY17" fmla="*/ 342178 h 676134"/>
              <a:gd name="connsiteX18" fmla="*/ 474201 w 565444"/>
              <a:gd name="connsiteY18" fmla="*/ 342178 h 676134"/>
              <a:gd name="connsiteX19" fmla="*/ 483130 w 565444"/>
              <a:gd name="connsiteY19" fmla="*/ 338480 h 676134"/>
              <a:gd name="connsiteX20" fmla="*/ 486828 w 565444"/>
              <a:gd name="connsiteY20" fmla="*/ 329551 h 676134"/>
              <a:gd name="connsiteX21" fmla="*/ 486828 w 565444"/>
              <a:gd name="connsiteY21" fmla="*/ 329552 h 676134"/>
              <a:gd name="connsiteX22" fmla="*/ 486828 w 565444"/>
              <a:gd name="connsiteY22" fmla="*/ 329551 h 676134"/>
              <a:gd name="connsiteX23" fmla="*/ 486828 w 565444"/>
              <a:gd name="connsiteY23" fmla="*/ 329551 h 676134"/>
              <a:gd name="connsiteX24" fmla="*/ 483130 w 565444"/>
              <a:gd name="connsiteY24" fmla="*/ 320623 h 676134"/>
              <a:gd name="connsiteX25" fmla="*/ 474201 w 565444"/>
              <a:gd name="connsiteY25" fmla="*/ 316925 h 676134"/>
              <a:gd name="connsiteX26" fmla="*/ 474202 w 565444"/>
              <a:gd name="connsiteY26" fmla="*/ 263490 h 676134"/>
              <a:gd name="connsiteX27" fmla="*/ 91243 w 565444"/>
              <a:gd name="connsiteY27" fmla="*/ 263489 h 676134"/>
              <a:gd name="connsiteX28" fmla="*/ 78616 w 565444"/>
              <a:gd name="connsiteY28" fmla="*/ 276116 h 676134"/>
              <a:gd name="connsiteX29" fmla="*/ 78615 w 565444"/>
              <a:gd name="connsiteY29" fmla="*/ 276116 h 676134"/>
              <a:gd name="connsiteX30" fmla="*/ 91242 w 565444"/>
              <a:gd name="connsiteY30" fmla="*/ 288743 h 676134"/>
              <a:gd name="connsiteX31" fmla="*/ 474202 w 565444"/>
              <a:gd name="connsiteY31" fmla="*/ 288743 h 676134"/>
              <a:gd name="connsiteX32" fmla="*/ 483130 w 565444"/>
              <a:gd name="connsiteY32" fmla="*/ 285045 h 676134"/>
              <a:gd name="connsiteX33" fmla="*/ 486828 w 565444"/>
              <a:gd name="connsiteY33" fmla="*/ 276116 h 676134"/>
              <a:gd name="connsiteX34" fmla="*/ 486829 w 565444"/>
              <a:gd name="connsiteY34" fmla="*/ 276117 h 676134"/>
              <a:gd name="connsiteX35" fmla="*/ 486828 w 565444"/>
              <a:gd name="connsiteY35" fmla="*/ 276116 h 676134"/>
              <a:gd name="connsiteX36" fmla="*/ 486828 w 565444"/>
              <a:gd name="connsiteY36" fmla="*/ 276116 h 676134"/>
              <a:gd name="connsiteX37" fmla="*/ 483131 w 565444"/>
              <a:gd name="connsiteY37" fmla="*/ 267188 h 676134"/>
              <a:gd name="connsiteX38" fmla="*/ 474202 w 565444"/>
              <a:gd name="connsiteY38" fmla="*/ 263490 h 676134"/>
              <a:gd name="connsiteX39" fmla="*/ 546230 w 565444"/>
              <a:gd name="connsiteY39" fmla="*/ 175473 h 676134"/>
              <a:gd name="connsiteX40" fmla="*/ 565444 w 565444"/>
              <a:gd name="connsiteY40" fmla="*/ 194687 h 676134"/>
              <a:gd name="connsiteX41" fmla="*/ 546230 w 565444"/>
              <a:gd name="connsiteY41" fmla="*/ 213901 h 676134"/>
              <a:gd name="connsiteX42" fmla="*/ 525276 w 565444"/>
              <a:gd name="connsiteY42" fmla="*/ 213901 h 676134"/>
              <a:gd name="connsiteX43" fmla="*/ 508899 w 565444"/>
              <a:gd name="connsiteY43" fmla="*/ 524388 h 676134"/>
              <a:gd name="connsiteX44" fmla="*/ 378243 w 565444"/>
              <a:gd name="connsiteY44" fmla="*/ 676134 h 676134"/>
              <a:gd name="connsiteX45" fmla="*/ 184455 w 565444"/>
              <a:gd name="connsiteY45" fmla="*/ 676134 h 676134"/>
              <a:gd name="connsiteX46" fmla="*/ 53798 w 565444"/>
              <a:gd name="connsiteY46" fmla="*/ 524388 h 676134"/>
              <a:gd name="connsiteX47" fmla="*/ 37422 w 565444"/>
              <a:gd name="connsiteY47" fmla="*/ 213901 h 676134"/>
              <a:gd name="connsiteX48" fmla="*/ 19214 w 565444"/>
              <a:gd name="connsiteY48" fmla="*/ 213901 h 676134"/>
              <a:gd name="connsiteX49" fmla="*/ 0 w 565444"/>
              <a:gd name="connsiteY49" fmla="*/ 194687 h 676134"/>
              <a:gd name="connsiteX50" fmla="*/ 19214 w 565444"/>
              <a:gd name="connsiteY50" fmla="*/ 175473 h 676134"/>
              <a:gd name="connsiteX51" fmla="*/ 145503 w 565444"/>
              <a:gd name="connsiteY51" fmla="*/ 0 h 676134"/>
              <a:gd name="connsiteX52" fmla="*/ 182559 w 565444"/>
              <a:gd name="connsiteY52" fmla="*/ 37056 h 676134"/>
              <a:gd name="connsiteX53" fmla="*/ 182559 w 565444"/>
              <a:gd name="connsiteY53" fmla="*/ 175472 h 676134"/>
              <a:gd name="connsiteX54" fmla="*/ 108447 w 565444"/>
              <a:gd name="connsiteY54" fmla="*/ 175472 h 676134"/>
              <a:gd name="connsiteX55" fmla="*/ 108447 w 565444"/>
              <a:gd name="connsiteY55" fmla="*/ 37056 h 676134"/>
              <a:gd name="connsiteX56" fmla="*/ 145503 w 565444"/>
              <a:gd name="connsiteY56" fmla="*/ 0 h 676134"/>
              <a:gd name="connsiteX57" fmla="*/ 419941 w 565444"/>
              <a:gd name="connsiteY57" fmla="*/ 0 h 676134"/>
              <a:gd name="connsiteX58" fmla="*/ 456997 w 565444"/>
              <a:gd name="connsiteY58" fmla="*/ 37056 h 676134"/>
              <a:gd name="connsiteX59" fmla="*/ 456997 w 565444"/>
              <a:gd name="connsiteY59" fmla="*/ 175472 h 676134"/>
              <a:gd name="connsiteX60" fmla="*/ 382885 w 565444"/>
              <a:gd name="connsiteY60" fmla="*/ 175472 h 676134"/>
              <a:gd name="connsiteX61" fmla="*/ 382885 w 565444"/>
              <a:gd name="connsiteY61" fmla="*/ 37056 h 676134"/>
              <a:gd name="connsiteX62" fmla="*/ 419941 w 565444"/>
              <a:gd name="connsiteY62" fmla="*/ 0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65444" h="676134">
                <a:moveTo>
                  <a:pt x="474202" y="370360"/>
                </a:moveTo>
                <a:lnTo>
                  <a:pt x="91243" y="370359"/>
                </a:lnTo>
                <a:cubicBezTo>
                  <a:pt x="84269" y="370359"/>
                  <a:pt x="78616" y="376012"/>
                  <a:pt x="78616" y="382986"/>
                </a:cubicBezTo>
                <a:lnTo>
                  <a:pt x="78615" y="382987"/>
                </a:lnTo>
                <a:cubicBezTo>
                  <a:pt x="78615" y="389961"/>
                  <a:pt x="84268" y="395613"/>
                  <a:pt x="91242" y="395613"/>
                </a:cubicBezTo>
                <a:lnTo>
                  <a:pt x="474202" y="395613"/>
                </a:lnTo>
                <a:cubicBezTo>
                  <a:pt x="477689" y="395614"/>
                  <a:pt x="480846" y="394200"/>
                  <a:pt x="483131" y="391915"/>
                </a:cubicBezTo>
                <a:lnTo>
                  <a:pt x="486829" y="382986"/>
                </a:lnTo>
                <a:lnTo>
                  <a:pt x="486829" y="382987"/>
                </a:lnTo>
                <a:lnTo>
                  <a:pt x="486829" y="382986"/>
                </a:lnTo>
                <a:lnTo>
                  <a:pt x="486829" y="382986"/>
                </a:lnTo>
                <a:lnTo>
                  <a:pt x="483131" y="374059"/>
                </a:lnTo>
                <a:cubicBezTo>
                  <a:pt x="480846" y="371774"/>
                  <a:pt x="477689" y="370360"/>
                  <a:pt x="474202" y="370360"/>
                </a:cubicBezTo>
                <a:close/>
                <a:moveTo>
                  <a:pt x="474201" y="316925"/>
                </a:moveTo>
                <a:lnTo>
                  <a:pt x="91242" y="316924"/>
                </a:lnTo>
                <a:cubicBezTo>
                  <a:pt x="84268" y="316924"/>
                  <a:pt x="78615" y="322577"/>
                  <a:pt x="78615" y="329551"/>
                </a:cubicBezTo>
                <a:lnTo>
                  <a:pt x="78614" y="329551"/>
                </a:lnTo>
                <a:cubicBezTo>
                  <a:pt x="78614" y="336525"/>
                  <a:pt x="84267" y="342178"/>
                  <a:pt x="91241" y="342178"/>
                </a:cubicBezTo>
                <a:lnTo>
                  <a:pt x="474201" y="342178"/>
                </a:lnTo>
                <a:cubicBezTo>
                  <a:pt x="477688" y="342178"/>
                  <a:pt x="480845" y="340765"/>
                  <a:pt x="483130" y="338480"/>
                </a:cubicBezTo>
                <a:lnTo>
                  <a:pt x="486828" y="329551"/>
                </a:lnTo>
                <a:lnTo>
                  <a:pt x="486828" y="329552"/>
                </a:lnTo>
                <a:lnTo>
                  <a:pt x="486828" y="329551"/>
                </a:lnTo>
                <a:lnTo>
                  <a:pt x="486828" y="329551"/>
                </a:lnTo>
                <a:lnTo>
                  <a:pt x="483130" y="320623"/>
                </a:lnTo>
                <a:cubicBezTo>
                  <a:pt x="480845" y="318338"/>
                  <a:pt x="477688" y="316925"/>
                  <a:pt x="474201" y="316925"/>
                </a:cubicBezTo>
                <a:close/>
                <a:moveTo>
                  <a:pt x="474202" y="263490"/>
                </a:moveTo>
                <a:lnTo>
                  <a:pt x="91243" y="263489"/>
                </a:lnTo>
                <a:cubicBezTo>
                  <a:pt x="84269" y="263489"/>
                  <a:pt x="78616" y="269142"/>
                  <a:pt x="78616" y="276116"/>
                </a:cubicBezTo>
                <a:lnTo>
                  <a:pt x="78615" y="276116"/>
                </a:lnTo>
                <a:cubicBezTo>
                  <a:pt x="78615" y="283090"/>
                  <a:pt x="84268" y="288743"/>
                  <a:pt x="91242" y="288743"/>
                </a:cubicBezTo>
                <a:lnTo>
                  <a:pt x="474202" y="288743"/>
                </a:lnTo>
                <a:cubicBezTo>
                  <a:pt x="477689" y="288743"/>
                  <a:pt x="480846" y="287330"/>
                  <a:pt x="483130" y="285045"/>
                </a:cubicBezTo>
                <a:lnTo>
                  <a:pt x="486828" y="276116"/>
                </a:lnTo>
                <a:lnTo>
                  <a:pt x="486829" y="276117"/>
                </a:lnTo>
                <a:lnTo>
                  <a:pt x="486828" y="276116"/>
                </a:lnTo>
                <a:lnTo>
                  <a:pt x="486828" y="276116"/>
                </a:lnTo>
                <a:lnTo>
                  <a:pt x="483131" y="267188"/>
                </a:lnTo>
                <a:cubicBezTo>
                  <a:pt x="480845" y="264903"/>
                  <a:pt x="477689" y="263490"/>
                  <a:pt x="474202" y="263490"/>
                </a:cubicBezTo>
                <a:close/>
                <a:moveTo>
                  <a:pt x="546230" y="175473"/>
                </a:moveTo>
                <a:cubicBezTo>
                  <a:pt x="556842" y="175473"/>
                  <a:pt x="565444" y="184075"/>
                  <a:pt x="565444" y="194687"/>
                </a:cubicBez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8"/>
                </a:lnTo>
                <a:cubicBezTo>
                  <a:pt x="504507" y="609787"/>
                  <a:pt x="447140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8"/>
                </a:cubicBezTo>
                <a:lnTo>
                  <a:pt x="37422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close/>
                <a:moveTo>
                  <a:pt x="145503" y="0"/>
                </a:moveTo>
                <a:cubicBezTo>
                  <a:pt x="165968" y="0"/>
                  <a:pt x="182559" y="16591"/>
                  <a:pt x="182559" y="37056"/>
                </a:cubicBez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lose/>
                <a:moveTo>
                  <a:pt x="419941" y="0"/>
                </a:moveTo>
                <a:cubicBezTo>
                  <a:pt x="440406" y="0"/>
                  <a:pt x="456997" y="16591"/>
                  <a:pt x="456997" y="37056"/>
                </a:cubicBez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7" name="Block Arc 116">
            <a:extLst>
              <a:ext uri="{FF2B5EF4-FFF2-40B4-BE49-F238E27FC236}">
                <a16:creationId xmlns:a16="http://schemas.microsoft.com/office/drawing/2014/main" id="{25486F56-8214-4D30-95B5-F6089000B9CB}"/>
              </a:ext>
            </a:extLst>
          </p:cNvPr>
          <p:cNvSpPr/>
          <p:nvPr/>
        </p:nvSpPr>
        <p:spPr>
          <a:xfrm>
            <a:off x="4648578" y="822061"/>
            <a:ext cx="2841256" cy="2841256"/>
          </a:xfrm>
          <a:prstGeom prst="blockArc">
            <a:avLst>
              <a:gd name="adj1" fmla="val 794951"/>
              <a:gd name="adj2" fmla="val 10121114"/>
              <a:gd name="adj3" fmla="val 23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8" name="Graphic 30">
            <a:extLst>
              <a:ext uri="{FF2B5EF4-FFF2-40B4-BE49-F238E27FC236}">
                <a16:creationId xmlns:a16="http://schemas.microsoft.com/office/drawing/2014/main" id="{3BBFB3E6-898A-41B7-BFD3-D63E70DBE654}"/>
              </a:ext>
            </a:extLst>
          </p:cNvPr>
          <p:cNvGrpSpPr/>
          <p:nvPr/>
        </p:nvGrpSpPr>
        <p:grpSpPr>
          <a:xfrm rot="1052635">
            <a:off x="7017236" y="1488581"/>
            <a:ext cx="1338434" cy="1227345"/>
            <a:chOff x="5655092" y="376887"/>
            <a:chExt cx="4490688" cy="4117968"/>
          </a:xfrm>
          <a:solidFill>
            <a:schemeClr val="accent1"/>
          </a:solidFill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91DB494-6D90-4242-AA8C-650987075EB9}"/>
                </a:ext>
              </a:extLst>
            </p:cNvPr>
            <p:cNvSpPr/>
            <p:nvPr/>
          </p:nvSpPr>
          <p:spPr>
            <a:xfrm>
              <a:off x="5655092" y="385052"/>
              <a:ext cx="4490688" cy="4109803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  <a:gd name="connsiteX0" fmla="*/ 568 w 4490688"/>
                <a:gd name="connsiteY0" fmla="*/ 1465456 h 4092582"/>
                <a:gd name="connsiteX1" fmla="*/ 10785 w 4490688"/>
                <a:gd name="connsiteY1" fmla="*/ 1371794 h 4092582"/>
                <a:gd name="connsiteX2" fmla="*/ 67551 w 4490688"/>
                <a:gd name="connsiteY2" fmla="*/ 1099321 h 4092582"/>
                <a:gd name="connsiteX3" fmla="*/ 86283 w 4490688"/>
                <a:gd name="connsiteY3" fmla="*/ 1090238 h 4092582"/>
                <a:gd name="connsiteX4" fmla="*/ 379192 w 4490688"/>
                <a:gd name="connsiteY4" fmla="*/ 1150977 h 4092582"/>
                <a:gd name="connsiteX5" fmla="*/ 849775 w 4490688"/>
                <a:gd name="connsiteY5" fmla="*/ 1335464 h 4092582"/>
                <a:gd name="connsiteX6" fmla="*/ 1353282 w 4490688"/>
                <a:gd name="connsiteY6" fmla="*/ 1755527 h 4092582"/>
                <a:gd name="connsiteX7" fmla="*/ 1554799 w 4490688"/>
                <a:gd name="connsiteY7" fmla="*/ 2227813 h 4092582"/>
                <a:gd name="connsiteX8" fmla="*/ 1580911 w 4490688"/>
                <a:gd name="connsiteY8" fmla="*/ 2615519 h 4092582"/>
                <a:gd name="connsiteX9" fmla="*/ 1601914 w 4490688"/>
                <a:gd name="connsiteY9" fmla="*/ 2773327 h 4092582"/>
                <a:gd name="connsiteX10" fmla="*/ 1784698 w 4490688"/>
                <a:gd name="connsiteY10" fmla="*/ 3363117 h 4092582"/>
                <a:gd name="connsiteX11" fmla="*/ 1810242 w 4490688"/>
                <a:gd name="connsiteY11" fmla="*/ 3428397 h 4092582"/>
                <a:gd name="connsiteX12" fmla="*/ 1811945 w 4490688"/>
                <a:gd name="connsiteY12" fmla="*/ 3431235 h 4092582"/>
                <a:gd name="connsiteX13" fmla="*/ 1818757 w 4490688"/>
                <a:gd name="connsiteY13" fmla="*/ 3422720 h 4092582"/>
                <a:gd name="connsiteX14" fmla="*/ 2071362 w 4490688"/>
                <a:gd name="connsiteY14" fmla="*/ 2656390 h 4092582"/>
                <a:gd name="connsiteX15" fmla="*/ 2135507 w 4490688"/>
                <a:gd name="connsiteY15" fmla="*/ 2303311 h 4092582"/>
                <a:gd name="connsiteX16" fmla="*/ 2136642 w 4490688"/>
                <a:gd name="connsiteY16" fmla="*/ 2275496 h 4092582"/>
                <a:gd name="connsiteX17" fmla="*/ 2147428 w 4490688"/>
                <a:gd name="connsiteY17" fmla="*/ 1900846 h 4092582"/>
                <a:gd name="connsiteX18" fmla="*/ 2365406 w 4490688"/>
                <a:gd name="connsiteY18" fmla="*/ 1158924 h 4092582"/>
                <a:gd name="connsiteX19" fmla="*/ 2640149 w 4490688"/>
                <a:gd name="connsiteY19" fmla="*/ 801304 h 4092582"/>
                <a:gd name="connsiteX20" fmla="*/ 3362203 w 4490688"/>
                <a:gd name="connsiteY20" fmla="*/ 297796 h 4092582"/>
                <a:gd name="connsiteX21" fmla="*/ 4107530 w 4490688"/>
                <a:gd name="connsiteY21" fmla="*/ 46894 h 4092582"/>
                <a:gd name="connsiteX22" fmla="*/ 4371488 w 4490688"/>
                <a:gd name="connsiteY22" fmla="*/ 347 h 4092582"/>
                <a:gd name="connsiteX23" fmla="*/ 4390220 w 4490688"/>
                <a:gd name="connsiteY23" fmla="*/ 11700 h 4092582"/>
                <a:gd name="connsiteX24" fmla="*/ 4473665 w 4490688"/>
                <a:gd name="connsiteY24" fmla="*/ 409056 h 4092582"/>
                <a:gd name="connsiteX25" fmla="*/ 4489560 w 4490688"/>
                <a:gd name="connsiteY25" fmla="*/ 713318 h 4092582"/>
                <a:gd name="connsiteX26" fmla="*/ 4181324 w 4490688"/>
                <a:gd name="connsiteY26" fmla="*/ 1554010 h 4092582"/>
                <a:gd name="connsiteX27" fmla="*/ 3764100 w 4490688"/>
                <a:gd name="connsiteY27" fmla="*/ 1900846 h 4092582"/>
                <a:gd name="connsiteX28" fmla="*/ 3106759 w 4490688"/>
                <a:gd name="connsiteY28" fmla="*/ 2167074 h 4092582"/>
                <a:gd name="connsiteX29" fmla="*/ 2613470 w 4490688"/>
                <a:gd name="connsiteY29" fmla="*/ 2263008 h 4092582"/>
                <a:gd name="connsiteX30" fmla="*/ 2374488 w 4490688"/>
                <a:gd name="connsiteY30" fmla="*/ 2287416 h 4092582"/>
                <a:gd name="connsiteX31" fmla="*/ 2356323 w 4490688"/>
                <a:gd name="connsiteY31" fmla="*/ 2302175 h 4092582"/>
                <a:gd name="connsiteX32" fmla="*/ 2101448 w 4490688"/>
                <a:gd name="connsiteY32" fmla="*/ 3137759 h 4092582"/>
                <a:gd name="connsiteX33" fmla="*/ 1990756 w 4490688"/>
                <a:gd name="connsiteY33" fmla="*/ 3606072 h 4092582"/>
                <a:gd name="connsiteX34" fmla="*/ 1953858 w 4490688"/>
                <a:gd name="connsiteY34" fmla="*/ 3948366 h 4092582"/>
                <a:gd name="connsiteX35" fmla="*/ 1962941 w 4490688"/>
                <a:gd name="connsiteY35" fmla="*/ 4014214 h 4092582"/>
                <a:gd name="connsiteX36" fmla="*/ 1957832 w 4490688"/>
                <a:gd name="connsiteY36" fmla="*/ 4030676 h 4092582"/>
                <a:gd name="connsiteX37" fmla="*/ 1783563 w 4490688"/>
                <a:gd name="connsiteY37" fmla="*/ 4092550 h 4092582"/>
                <a:gd name="connsiteX38" fmla="*/ 1637676 w 4490688"/>
                <a:gd name="connsiteY38" fmla="*/ 4016484 h 4092582"/>
                <a:gd name="connsiteX39" fmla="*/ 1621782 w 4490688"/>
                <a:gd name="connsiteY39" fmla="*/ 3889330 h 4092582"/>
                <a:gd name="connsiteX40" fmla="*/ 1697279 w 4490688"/>
                <a:gd name="connsiteY40" fmla="*/ 3717899 h 4092582"/>
                <a:gd name="connsiteX41" fmla="*/ 1699550 w 4490688"/>
                <a:gd name="connsiteY41" fmla="*/ 3658864 h 4092582"/>
                <a:gd name="connsiteX42" fmla="*/ 1634270 w 4490688"/>
                <a:gd name="connsiteY42" fmla="*/ 3314866 h 4092582"/>
                <a:gd name="connsiteX43" fmla="*/ 1435024 w 4490688"/>
                <a:gd name="connsiteY43" fmla="*/ 2643334 h 4092582"/>
                <a:gd name="connsiteX44" fmla="*/ 1412318 w 4490688"/>
                <a:gd name="connsiteY44" fmla="*/ 2625169 h 4092582"/>
                <a:gd name="connsiteX45" fmla="*/ 1103515 w 4490688"/>
                <a:gd name="connsiteY45" fmla="*/ 2584866 h 4092582"/>
                <a:gd name="connsiteX46" fmla="*/ 504075 w 4490688"/>
                <a:gd name="connsiteY46" fmla="*/ 2375970 h 4092582"/>
                <a:gd name="connsiteX47" fmla="*/ 118072 w 4490688"/>
                <a:gd name="connsiteY47" fmla="*/ 2005293 h 4092582"/>
                <a:gd name="connsiteX48" fmla="*/ 6244 w 4490688"/>
                <a:gd name="connsiteY48" fmla="*/ 1652214 h 4092582"/>
                <a:gd name="connsiteX49" fmla="*/ 0 w 4490688"/>
                <a:gd name="connsiteY49" fmla="*/ 1598855 h 4092582"/>
                <a:gd name="connsiteX50" fmla="*/ 568 w 4490688"/>
                <a:gd name="connsiteY50" fmla="*/ 1465456 h 4092582"/>
                <a:gd name="connsiteX0" fmla="*/ 568 w 4490688"/>
                <a:gd name="connsiteY0" fmla="*/ 1465456 h 4098571"/>
                <a:gd name="connsiteX1" fmla="*/ 10785 w 4490688"/>
                <a:gd name="connsiteY1" fmla="*/ 1371794 h 4098571"/>
                <a:gd name="connsiteX2" fmla="*/ 67551 w 4490688"/>
                <a:gd name="connsiteY2" fmla="*/ 1099321 h 4098571"/>
                <a:gd name="connsiteX3" fmla="*/ 86283 w 4490688"/>
                <a:gd name="connsiteY3" fmla="*/ 1090238 h 4098571"/>
                <a:gd name="connsiteX4" fmla="*/ 379192 w 4490688"/>
                <a:gd name="connsiteY4" fmla="*/ 1150977 h 4098571"/>
                <a:gd name="connsiteX5" fmla="*/ 849775 w 4490688"/>
                <a:gd name="connsiteY5" fmla="*/ 1335464 h 4098571"/>
                <a:gd name="connsiteX6" fmla="*/ 1353282 w 4490688"/>
                <a:gd name="connsiteY6" fmla="*/ 1755527 h 4098571"/>
                <a:gd name="connsiteX7" fmla="*/ 1554799 w 4490688"/>
                <a:gd name="connsiteY7" fmla="*/ 2227813 h 4098571"/>
                <a:gd name="connsiteX8" fmla="*/ 1580911 w 4490688"/>
                <a:gd name="connsiteY8" fmla="*/ 2615519 h 4098571"/>
                <a:gd name="connsiteX9" fmla="*/ 1601914 w 4490688"/>
                <a:gd name="connsiteY9" fmla="*/ 2773327 h 4098571"/>
                <a:gd name="connsiteX10" fmla="*/ 1784698 w 4490688"/>
                <a:gd name="connsiteY10" fmla="*/ 3363117 h 4098571"/>
                <a:gd name="connsiteX11" fmla="*/ 1810242 w 4490688"/>
                <a:gd name="connsiteY11" fmla="*/ 3428397 h 4098571"/>
                <a:gd name="connsiteX12" fmla="*/ 1811945 w 4490688"/>
                <a:gd name="connsiteY12" fmla="*/ 3431235 h 4098571"/>
                <a:gd name="connsiteX13" fmla="*/ 1818757 w 4490688"/>
                <a:gd name="connsiteY13" fmla="*/ 3422720 h 4098571"/>
                <a:gd name="connsiteX14" fmla="*/ 2071362 w 4490688"/>
                <a:gd name="connsiteY14" fmla="*/ 2656390 h 4098571"/>
                <a:gd name="connsiteX15" fmla="*/ 2135507 w 4490688"/>
                <a:gd name="connsiteY15" fmla="*/ 2303311 h 4098571"/>
                <a:gd name="connsiteX16" fmla="*/ 2136642 w 4490688"/>
                <a:gd name="connsiteY16" fmla="*/ 2275496 h 4098571"/>
                <a:gd name="connsiteX17" fmla="*/ 2147428 w 4490688"/>
                <a:gd name="connsiteY17" fmla="*/ 1900846 h 4098571"/>
                <a:gd name="connsiteX18" fmla="*/ 2365406 w 4490688"/>
                <a:gd name="connsiteY18" fmla="*/ 1158924 h 4098571"/>
                <a:gd name="connsiteX19" fmla="*/ 2640149 w 4490688"/>
                <a:gd name="connsiteY19" fmla="*/ 801304 h 4098571"/>
                <a:gd name="connsiteX20" fmla="*/ 3362203 w 4490688"/>
                <a:gd name="connsiteY20" fmla="*/ 297796 h 4098571"/>
                <a:gd name="connsiteX21" fmla="*/ 4107530 w 4490688"/>
                <a:gd name="connsiteY21" fmla="*/ 46894 h 4098571"/>
                <a:gd name="connsiteX22" fmla="*/ 4371488 w 4490688"/>
                <a:gd name="connsiteY22" fmla="*/ 347 h 4098571"/>
                <a:gd name="connsiteX23" fmla="*/ 4390220 w 4490688"/>
                <a:gd name="connsiteY23" fmla="*/ 11700 h 4098571"/>
                <a:gd name="connsiteX24" fmla="*/ 4473665 w 4490688"/>
                <a:gd name="connsiteY24" fmla="*/ 409056 h 4098571"/>
                <a:gd name="connsiteX25" fmla="*/ 4489560 w 4490688"/>
                <a:gd name="connsiteY25" fmla="*/ 713318 h 4098571"/>
                <a:gd name="connsiteX26" fmla="*/ 4181324 w 4490688"/>
                <a:gd name="connsiteY26" fmla="*/ 1554010 h 4098571"/>
                <a:gd name="connsiteX27" fmla="*/ 3764100 w 4490688"/>
                <a:gd name="connsiteY27" fmla="*/ 1900846 h 4098571"/>
                <a:gd name="connsiteX28" fmla="*/ 3106759 w 4490688"/>
                <a:gd name="connsiteY28" fmla="*/ 2167074 h 4098571"/>
                <a:gd name="connsiteX29" fmla="*/ 2613470 w 4490688"/>
                <a:gd name="connsiteY29" fmla="*/ 2263008 h 4098571"/>
                <a:gd name="connsiteX30" fmla="*/ 2374488 w 4490688"/>
                <a:gd name="connsiteY30" fmla="*/ 2287416 h 4098571"/>
                <a:gd name="connsiteX31" fmla="*/ 2356323 w 4490688"/>
                <a:gd name="connsiteY31" fmla="*/ 2302175 h 4098571"/>
                <a:gd name="connsiteX32" fmla="*/ 2101448 w 4490688"/>
                <a:gd name="connsiteY32" fmla="*/ 3137759 h 4098571"/>
                <a:gd name="connsiteX33" fmla="*/ 1990756 w 4490688"/>
                <a:gd name="connsiteY33" fmla="*/ 3606072 h 4098571"/>
                <a:gd name="connsiteX34" fmla="*/ 1953858 w 4490688"/>
                <a:gd name="connsiteY34" fmla="*/ 3948366 h 4098571"/>
                <a:gd name="connsiteX35" fmla="*/ 1962941 w 4490688"/>
                <a:gd name="connsiteY35" fmla="*/ 4014214 h 4098571"/>
                <a:gd name="connsiteX36" fmla="*/ 1957832 w 4490688"/>
                <a:gd name="connsiteY36" fmla="*/ 4030676 h 4098571"/>
                <a:gd name="connsiteX37" fmla="*/ 1783563 w 4490688"/>
                <a:gd name="connsiteY37" fmla="*/ 4092550 h 4098571"/>
                <a:gd name="connsiteX38" fmla="*/ 1621782 w 4490688"/>
                <a:gd name="connsiteY38" fmla="*/ 3889330 h 4098571"/>
                <a:gd name="connsiteX39" fmla="*/ 1697279 w 4490688"/>
                <a:gd name="connsiteY39" fmla="*/ 3717899 h 4098571"/>
                <a:gd name="connsiteX40" fmla="*/ 1699550 w 4490688"/>
                <a:gd name="connsiteY40" fmla="*/ 3658864 h 4098571"/>
                <a:gd name="connsiteX41" fmla="*/ 1634270 w 4490688"/>
                <a:gd name="connsiteY41" fmla="*/ 3314866 h 4098571"/>
                <a:gd name="connsiteX42" fmla="*/ 1435024 w 4490688"/>
                <a:gd name="connsiteY42" fmla="*/ 2643334 h 4098571"/>
                <a:gd name="connsiteX43" fmla="*/ 1412318 w 4490688"/>
                <a:gd name="connsiteY43" fmla="*/ 2625169 h 4098571"/>
                <a:gd name="connsiteX44" fmla="*/ 1103515 w 4490688"/>
                <a:gd name="connsiteY44" fmla="*/ 2584866 h 4098571"/>
                <a:gd name="connsiteX45" fmla="*/ 504075 w 4490688"/>
                <a:gd name="connsiteY45" fmla="*/ 2375970 h 4098571"/>
                <a:gd name="connsiteX46" fmla="*/ 118072 w 4490688"/>
                <a:gd name="connsiteY46" fmla="*/ 2005293 h 4098571"/>
                <a:gd name="connsiteX47" fmla="*/ 6244 w 4490688"/>
                <a:gd name="connsiteY47" fmla="*/ 1652214 h 4098571"/>
                <a:gd name="connsiteX48" fmla="*/ 0 w 4490688"/>
                <a:gd name="connsiteY48" fmla="*/ 1598855 h 4098571"/>
                <a:gd name="connsiteX49" fmla="*/ 568 w 4490688"/>
                <a:gd name="connsiteY49" fmla="*/ 1465456 h 4098571"/>
                <a:gd name="connsiteX0" fmla="*/ 568 w 4490688"/>
                <a:gd name="connsiteY0" fmla="*/ 1465456 h 4109802"/>
                <a:gd name="connsiteX1" fmla="*/ 10785 w 4490688"/>
                <a:gd name="connsiteY1" fmla="*/ 1371794 h 4109802"/>
                <a:gd name="connsiteX2" fmla="*/ 67551 w 4490688"/>
                <a:gd name="connsiteY2" fmla="*/ 1099321 h 4109802"/>
                <a:gd name="connsiteX3" fmla="*/ 86283 w 4490688"/>
                <a:gd name="connsiteY3" fmla="*/ 1090238 h 4109802"/>
                <a:gd name="connsiteX4" fmla="*/ 379192 w 4490688"/>
                <a:gd name="connsiteY4" fmla="*/ 1150977 h 4109802"/>
                <a:gd name="connsiteX5" fmla="*/ 849775 w 4490688"/>
                <a:gd name="connsiteY5" fmla="*/ 1335464 h 4109802"/>
                <a:gd name="connsiteX6" fmla="*/ 1353282 w 4490688"/>
                <a:gd name="connsiteY6" fmla="*/ 1755527 h 4109802"/>
                <a:gd name="connsiteX7" fmla="*/ 1554799 w 4490688"/>
                <a:gd name="connsiteY7" fmla="*/ 2227813 h 4109802"/>
                <a:gd name="connsiteX8" fmla="*/ 1580911 w 4490688"/>
                <a:gd name="connsiteY8" fmla="*/ 2615519 h 4109802"/>
                <a:gd name="connsiteX9" fmla="*/ 1601914 w 4490688"/>
                <a:gd name="connsiteY9" fmla="*/ 2773327 h 4109802"/>
                <a:gd name="connsiteX10" fmla="*/ 1784698 w 4490688"/>
                <a:gd name="connsiteY10" fmla="*/ 3363117 h 4109802"/>
                <a:gd name="connsiteX11" fmla="*/ 1810242 w 4490688"/>
                <a:gd name="connsiteY11" fmla="*/ 3428397 h 4109802"/>
                <a:gd name="connsiteX12" fmla="*/ 1811945 w 4490688"/>
                <a:gd name="connsiteY12" fmla="*/ 3431235 h 4109802"/>
                <a:gd name="connsiteX13" fmla="*/ 1818757 w 4490688"/>
                <a:gd name="connsiteY13" fmla="*/ 3422720 h 4109802"/>
                <a:gd name="connsiteX14" fmla="*/ 2071362 w 4490688"/>
                <a:gd name="connsiteY14" fmla="*/ 2656390 h 4109802"/>
                <a:gd name="connsiteX15" fmla="*/ 2135507 w 4490688"/>
                <a:gd name="connsiteY15" fmla="*/ 2303311 h 4109802"/>
                <a:gd name="connsiteX16" fmla="*/ 2136642 w 4490688"/>
                <a:gd name="connsiteY16" fmla="*/ 2275496 h 4109802"/>
                <a:gd name="connsiteX17" fmla="*/ 2147428 w 4490688"/>
                <a:gd name="connsiteY17" fmla="*/ 1900846 h 4109802"/>
                <a:gd name="connsiteX18" fmla="*/ 2365406 w 4490688"/>
                <a:gd name="connsiteY18" fmla="*/ 1158924 h 4109802"/>
                <a:gd name="connsiteX19" fmla="*/ 2640149 w 4490688"/>
                <a:gd name="connsiteY19" fmla="*/ 801304 h 4109802"/>
                <a:gd name="connsiteX20" fmla="*/ 3362203 w 4490688"/>
                <a:gd name="connsiteY20" fmla="*/ 297796 h 4109802"/>
                <a:gd name="connsiteX21" fmla="*/ 4107530 w 4490688"/>
                <a:gd name="connsiteY21" fmla="*/ 46894 h 4109802"/>
                <a:gd name="connsiteX22" fmla="*/ 4371488 w 4490688"/>
                <a:gd name="connsiteY22" fmla="*/ 347 h 4109802"/>
                <a:gd name="connsiteX23" fmla="*/ 4390220 w 4490688"/>
                <a:gd name="connsiteY23" fmla="*/ 11700 h 4109802"/>
                <a:gd name="connsiteX24" fmla="*/ 4473665 w 4490688"/>
                <a:gd name="connsiteY24" fmla="*/ 409056 h 4109802"/>
                <a:gd name="connsiteX25" fmla="*/ 4489560 w 4490688"/>
                <a:gd name="connsiteY25" fmla="*/ 713318 h 4109802"/>
                <a:gd name="connsiteX26" fmla="*/ 4181324 w 4490688"/>
                <a:gd name="connsiteY26" fmla="*/ 1554010 h 4109802"/>
                <a:gd name="connsiteX27" fmla="*/ 3764100 w 4490688"/>
                <a:gd name="connsiteY27" fmla="*/ 1900846 h 4109802"/>
                <a:gd name="connsiteX28" fmla="*/ 3106759 w 4490688"/>
                <a:gd name="connsiteY28" fmla="*/ 2167074 h 4109802"/>
                <a:gd name="connsiteX29" fmla="*/ 2613470 w 4490688"/>
                <a:gd name="connsiteY29" fmla="*/ 2263008 h 4109802"/>
                <a:gd name="connsiteX30" fmla="*/ 2374488 w 4490688"/>
                <a:gd name="connsiteY30" fmla="*/ 2287416 h 4109802"/>
                <a:gd name="connsiteX31" fmla="*/ 2356323 w 4490688"/>
                <a:gd name="connsiteY31" fmla="*/ 2302175 h 4109802"/>
                <a:gd name="connsiteX32" fmla="*/ 2101448 w 4490688"/>
                <a:gd name="connsiteY32" fmla="*/ 3137759 h 4109802"/>
                <a:gd name="connsiteX33" fmla="*/ 1990756 w 4490688"/>
                <a:gd name="connsiteY33" fmla="*/ 3606072 h 4109802"/>
                <a:gd name="connsiteX34" fmla="*/ 1953858 w 4490688"/>
                <a:gd name="connsiteY34" fmla="*/ 3948366 h 4109802"/>
                <a:gd name="connsiteX35" fmla="*/ 1962941 w 4490688"/>
                <a:gd name="connsiteY35" fmla="*/ 4014214 h 4109802"/>
                <a:gd name="connsiteX36" fmla="*/ 1957832 w 4490688"/>
                <a:gd name="connsiteY36" fmla="*/ 4030676 h 4109802"/>
                <a:gd name="connsiteX37" fmla="*/ 1783563 w 4490688"/>
                <a:gd name="connsiteY37" fmla="*/ 4092550 h 4109802"/>
                <a:gd name="connsiteX38" fmla="*/ 1697279 w 4490688"/>
                <a:gd name="connsiteY38" fmla="*/ 3717899 h 4109802"/>
                <a:gd name="connsiteX39" fmla="*/ 1699550 w 4490688"/>
                <a:gd name="connsiteY39" fmla="*/ 3658864 h 4109802"/>
                <a:gd name="connsiteX40" fmla="*/ 1634270 w 4490688"/>
                <a:gd name="connsiteY40" fmla="*/ 3314866 h 4109802"/>
                <a:gd name="connsiteX41" fmla="*/ 1435024 w 4490688"/>
                <a:gd name="connsiteY41" fmla="*/ 2643334 h 4109802"/>
                <a:gd name="connsiteX42" fmla="*/ 1412318 w 4490688"/>
                <a:gd name="connsiteY42" fmla="*/ 2625169 h 4109802"/>
                <a:gd name="connsiteX43" fmla="*/ 1103515 w 4490688"/>
                <a:gd name="connsiteY43" fmla="*/ 2584866 h 4109802"/>
                <a:gd name="connsiteX44" fmla="*/ 504075 w 4490688"/>
                <a:gd name="connsiteY44" fmla="*/ 2375970 h 4109802"/>
                <a:gd name="connsiteX45" fmla="*/ 118072 w 4490688"/>
                <a:gd name="connsiteY45" fmla="*/ 2005293 h 4109802"/>
                <a:gd name="connsiteX46" fmla="*/ 6244 w 4490688"/>
                <a:gd name="connsiteY46" fmla="*/ 1652214 h 4109802"/>
                <a:gd name="connsiteX47" fmla="*/ 0 w 4490688"/>
                <a:gd name="connsiteY47" fmla="*/ 1598855 h 4109802"/>
                <a:gd name="connsiteX48" fmla="*/ 568 w 4490688"/>
                <a:gd name="connsiteY48" fmla="*/ 1465456 h 410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490688" h="4109802">
                  <a:moveTo>
                    <a:pt x="568" y="1465456"/>
                  </a:moveTo>
                  <a:lnTo>
                    <a:pt x="10785" y="1371794"/>
                  </a:ln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26989" y="4144680"/>
                    <a:pt x="1783563" y="4092550"/>
                  </a:cubicBezTo>
                  <a:cubicBezTo>
                    <a:pt x="1740138" y="4040421"/>
                    <a:pt x="1711281" y="3790180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08E9B24-582D-47C9-8196-55833281079D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1417516-CE29-44C2-96E5-7F6D20424F30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3B41294-5C02-4A37-885D-0AD435A594F2}"/>
              </a:ext>
            </a:extLst>
          </p:cNvPr>
          <p:cNvGrpSpPr/>
          <p:nvPr/>
        </p:nvGrpSpPr>
        <p:grpSpPr>
          <a:xfrm rot="1151421">
            <a:off x="6183232" y="741923"/>
            <a:ext cx="727105" cy="550706"/>
            <a:chOff x="5712813" y="1354067"/>
            <a:chExt cx="891420" cy="67515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B1A03BF-B728-4FBE-836F-7445277D23F2}"/>
                </a:ext>
              </a:extLst>
            </p:cNvPr>
            <p:cNvSpPr/>
            <p:nvPr/>
          </p:nvSpPr>
          <p:spPr>
            <a:xfrm rot="739920">
              <a:off x="6440960" y="1354067"/>
              <a:ext cx="163273" cy="675158"/>
            </a:xfrm>
            <a:custGeom>
              <a:avLst/>
              <a:gdLst>
                <a:gd name="connsiteX0" fmla="*/ 360045 w 352425"/>
                <a:gd name="connsiteY0" fmla="*/ 1458278 h 1457325"/>
                <a:gd name="connsiteX1" fmla="*/ 360045 w 352425"/>
                <a:gd name="connsiteY1" fmla="*/ 1433513 h 1457325"/>
                <a:gd name="connsiteX2" fmla="*/ 360998 w 352425"/>
                <a:gd name="connsiteY2" fmla="*/ 160020 h 1457325"/>
                <a:gd name="connsiteX3" fmla="*/ 334328 w 352425"/>
                <a:gd name="connsiteY3" fmla="*/ 122873 h 1457325"/>
                <a:gd name="connsiteX4" fmla="*/ 124778 w 352425"/>
                <a:gd name="connsiteY4" fmla="*/ 45720 h 1457325"/>
                <a:gd name="connsiteX5" fmla="*/ 0 w 352425"/>
                <a:gd name="connsiteY5" fmla="*/ 0 h 1457325"/>
                <a:gd name="connsiteX6" fmla="*/ 0 w 352425"/>
                <a:gd name="connsiteY6" fmla="*/ 1457325 h 1457325"/>
                <a:gd name="connsiteX7" fmla="*/ 360045 w 352425"/>
                <a:gd name="connsiteY7" fmla="*/ 1457325 h 1457325"/>
                <a:gd name="connsiteX8" fmla="*/ 323850 w 352425"/>
                <a:gd name="connsiteY8" fmla="*/ 1391603 h 1457325"/>
                <a:gd name="connsiteX9" fmla="*/ 300990 w 352425"/>
                <a:gd name="connsiteY9" fmla="*/ 1392555 h 1457325"/>
                <a:gd name="connsiteX10" fmla="*/ 60960 w 352425"/>
                <a:gd name="connsiteY10" fmla="*/ 1392555 h 1457325"/>
                <a:gd name="connsiteX11" fmla="*/ 37148 w 352425"/>
                <a:gd name="connsiteY11" fmla="*/ 1362075 h 1457325"/>
                <a:gd name="connsiteX12" fmla="*/ 323850 w 352425"/>
                <a:gd name="connsiteY12" fmla="*/ 1362075 h 1457325"/>
                <a:gd name="connsiteX13" fmla="*/ 323850 w 352425"/>
                <a:gd name="connsiteY13" fmla="*/ 1391603 h 1457325"/>
                <a:gd name="connsiteX14" fmla="*/ 323850 w 352425"/>
                <a:gd name="connsiteY14" fmla="*/ 1333500 h 1457325"/>
                <a:gd name="connsiteX15" fmla="*/ 37148 w 352425"/>
                <a:gd name="connsiteY15" fmla="*/ 1333500 h 1457325"/>
                <a:gd name="connsiteX16" fmla="*/ 60960 w 352425"/>
                <a:gd name="connsiteY16" fmla="*/ 1302068 h 1457325"/>
                <a:gd name="connsiteX17" fmla="*/ 300990 w 352425"/>
                <a:gd name="connsiteY17" fmla="*/ 1302068 h 1457325"/>
                <a:gd name="connsiteX18" fmla="*/ 323850 w 352425"/>
                <a:gd name="connsiteY18" fmla="*/ 1303020 h 1457325"/>
                <a:gd name="connsiteX19" fmla="*/ 323850 w 352425"/>
                <a:gd name="connsiteY19" fmla="*/ 1333500 h 1457325"/>
                <a:gd name="connsiteX20" fmla="*/ 323850 w 352425"/>
                <a:gd name="connsiteY20" fmla="*/ 1277303 h 1457325"/>
                <a:gd name="connsiteX21" fmla="*/ 300990 w 352425"/>
                <a:gd name="connsiteY21" fmla="*/ 1278255 h 1457325"/>
                <a:gd name="connsiteX22" fmla="*/ 60960 w 352425"/>
                <a:gd name="connsiteY22" fmla="*/ 1278255 h 1457325"/>
                <a:gd name="connsiteX23" fmla="*/ 37148 w 352425"/>
                <a:gd name="connsiteY23" fmla="*/ 1247775 h 1457325"/>
                <a:gd name="connsiteX24" fmla="*/ 323850 w 352425"/>
                <a:gd name="connsiteY24" fmla="*/ 1247775 h 1457325"/>
                <a:gd name="connsiteX25" fmla="*/ 323850 w 352425"/>
                <a:gd name="connsiteY25" fmla="*/ 1277303 h 1457325"/>
                <a:gd name="connsiteX26" fmla="*/ 322898 w 352425"/>
                <a:gd name="connsiteY26" fmla="*/ 1163003 h 1457325"/>
                <a:gd name="connsiteX27" fmla="*/ 300038 w 352425"/>
                <a:gd name="connsiteY27" fmla="*/ 1163955 h 1457325"/>
                <a:gd name="connsiteX28" fmla="*/ 60008 w 352425"/>
                <a:gd name="connsiteY28" fmla="*/ 1163955 h 1457325"/>
                <a:gd name="connsiteX29" fmla="*/ 36195 w 352425"/>
                <a:gd name="connsiteY29" fmla="*/ 1133475 h 1457325"/>
                <a:gd name="connsiteX30" fmla="*/ 322898 w 352425"/>
                <a:gd name="connsiteY30" fmla="*/ 1133475 h 1457325"/>
                <a:gd name="connsiteX31" fmla="*/ 323850 w 352425"/>
                <a:gd name="connsiteY31" fmla="*/ 1150620 h 1457325"/>
                <a:gd name="connsiteX32" fmla="*/ 322898 w 352425"/>
                <a:gd name="connsiteY32" fmla="*/ 1163003 h 1457325"/>
                <a:gd name="connsiteX33" fmla="*/ 300990 w 352425"/>
                <a:gd name="connsiteY33" fmla="*/ 936308 h 1457325"/>
                <a:gd name="connsiteX34" fmla="*/ 60960 w 352425"/>
                <a:gd name="connsiteY34" fmla="*/ 936308 h 1457325"/>
                <a:gd name="connsiteX35" fmla="*/ 37148 w 352425"/>
                <a:gd name="connsiteY35" fmla="*/ 904875 h 1457325"/>
                <a:gd name="connsiteX36" fmla="*/ 323850 w 352425"/>
                <a:gd name="connsiteY36" fmla="*/ 904875 h 1457325"/>
                <a:gd name="connsiteX37" fmla="*/ 323850 w 352425"/>
                <a:gd name="connsiteY37" fmla="*/ 934403 h 1457325"/>
                <a:gd name="connsiteX38" fmla="*/ 300990 w 352425"/>
                <a:gd name="connsiteY38" fmla="*/ 936308 h 1457325"/>
                <a:gd name="connsiteX39" fmla="*/ 322898 w 352425"/>
                <a:gd name="connsiteY39" fmla="*/ 960120 h 1457325"/>
                <a:gd name="connsiteX40" fmla="*/ 322898 w 352425"/>
                <a:gd name="connsiteY40" fmla="*/ 990600 h 1457325"/>
                <a:gd name="connsiteX41" fmla="*/ 37148 w 352425"/>
                <a:gd name="connsiteY41" fmla="*/ 990600 h 1457325"/>
                <a:gd name="connsiteX42" fmla="*/ 60960 w 352425"/>
                <a:gd name="connsiteY42" fmla="*/ 959168 h 1457325"/>
                <a:gd name="connsiteX43" fmla="*/ 298133 w 352425"/>
                <a:gd name="connsiteY43" fmla="*/ 959168 h 1457325"/>
                <a:gd name="connsiteX44" fmla="*/ 322898 w 352425"/>
                <a:gd name="connsiteY44" fmla="*/ 960120 h 1457325"/>
                <a:gd name="connsiteX45" fmla="*/ 37148 w 352425"/>
                <a:gd name="connsiteY45" fmla="*/ 762000 h 1457325"/>
                <a:gd name="connsiteX46" fmla="*/ 37148 w 352425"/>
                <a:gd name="connsiteY46" fmla="*/ 731520 h 1457325"/>
                <a:gd name="connsiteX47" fmla="*/ 323850 w 352425"/>
                <a:gd name="connsiteY47" fmla="*/ 731520 h 1457325"/>
                <a:gd name="connsiteX48" fmla="*/ 323850 w 352425"/>
                <a:gd name="connsiteY48" fmla="*/ 762000 h 1457325"/>
                <a:gd name="connsiteX49" fmla="*/ 37148 w 352425"/>
                <a:gd name="connsiteY49" fmla="*/ 762000 h 1457325"/>
                <a:gd name="connsiteX50" fmla="*/ 322898 w 352425"/>
                <a:gd name="connsiteY50" fmla="*/ 789623 h 1457325"/>
                <a:gd name="connsiteX51" fmla="*/ 322898 w 352425"/>
                <a:gd name="connsiteY51" fmla="*/ 820103 h 1457325"/>
                <a:gd name="connsiteX52" fmla="*/ 300038 w 352425"/>
                <a:gd name="connsiteY52" fmla="*/ 821055 h 1457325"/>
                <a:gd name="connsiteX53" fmla="*/ 60008 w 352425"/>
                <a:gd name="connsiteY53" fmla="*/ 821055 h 1457325"/>
                <a:gd name="connsiteX54" fmla="*/ 36195 w 352425"/>
                <a:gd name="connsiteY54" fmla="*/ 789623 h 1457325"/>
                <a:gd name="connsiteX55" fmla="*/ 322898 w 352425"/>
                <a:gd name="connsiteY55" fmla="*/ 789623 h 1457325"/>
                <a:gd name="connsiteX56" fmla="*/ 39053 w 352425"/>
                <a:gd name="connsiteY56" fmla="*/ 647700 h 1457325"/>
                <a:gd name="connsiteX57" fmla="*/ 61913 w 352425"/>
                <a:gd name="connsiteY57" fmla="*/ 616268 h 1457325"/>
                <a:gd name="connsiteX58" fmla="*/ 301943 w 352425"/>
                <a:gd name="connsiteY58" fmla="*/ 616268 h 1457325"/>
                <a:gd name="connsiteX59" fmla="*/ 324803 w 352425"/>
                <a:gd name="connsiteY59" fmla="*/ 617220 h 1457325"/>
                <a:gd name="connsiteX60" fmla="*/ 324803 w 352425"/>
                <a:gd name="connsiteY60" fmla="*/ 647700 h 1457325"/>
                <a:gd name="connsiteX61" fmla="*/ 39053 w 352425"/>
                <a:gd name="connsiteY61" fmla="*/ 647700 h 1457325"/>
                <a:gd name="connsiteX62" fmla="*/ 37148 w 352425"/>
                <a:gd name="connsiteY62" fmla="*/ 561975 h 1457325"/>
                <a:gd name="connsiteX63" fmla="*/ 323850 w 352425"/>
                <a:gd name="connsiteY63" fmla="*/ 561975 h 1457325"/>
                <a:gd name="connsiteX64" fmla="*/ 323850 w 352425"/>
                <a:gd name="connsiteY64" fmla="*/ 591503 h 1457325"/>
                <a:gd name="connsiteX65" fmla="*/ 300990 w 352425"/>
                <a:gd name="connsiteY65" fmla="*/ 592455 h 1457325"/>
                <a:gd name="connsiteX66" fmla="*/ 60960 w 352425"/>
                <a:gd name="connsiteY66" fmla="*/ 592455 h 1457325"/>
                <a:gd name="connsiteX67" fmla="*/ 37148 w 352425"/>
                <a:gd name="connsiteY67" fmla="*/ 561975 h 1457325"/>
                <a:gd name="connsiteX68" fmla="*/ 60960 w 352425"/>
                <a:gd name="connsiteY68" fmla="*/ 1073468 h 1457325"/>
                <a:gd name="connsiteX69" fmla="*/ 300990 w 352425"/>
                <a:gd name="connsiteY69" fmla="*/ 1073468 h 1457325"/>
                <a:gd name="connsiteX70" fmla="*/ 323850 w 352425"/>
                <a:gd name="connsiteY70" fmla="*/ 1074420 h 1457325"/>
                <a:gd name="connsiteX71" fmla="*/ 323850 w 352425"/>
                <a:gd name="connsiteY71" fmla="*/ 1103948 h 1457325"/>
                <a:gd name="connsiteX72" fmla="*/ 37148 w 352425"/>
                <a:gd name="connsiteY72" fmla="*/ 1103948 h 1457325"/>
                <a:gd name="connsiteX73" fmla="*/ 60960 w 352425"/>
                <a:gd name="connsiteY73" fmla="*/ 1073468 h 1457325"/>
                <a:gd name="connsiteX74" fmla="*/ 323850 w 352425"/>
                <a:gd name="connsiteY74" fmla="*/ 533400 h 1457325"/>
                <a:gd name="connsiteX75" fmla="*/ 38100 w 352425"/>
                <a:gd name="connsiteY75" fmla="*/ 533400 h 1457325"/>
                <a:gd name="connsiteX76" fmla="*/ 60008 w 352425"/>
                <a:gd name="connsiteY76" fmla="*/ 502920 h 1457325"/>
                <a:gd name="connsiteX77" fmla="*/ 301943 w 352425"/>
                <a:gd name="connsiteY77" fmla="*/ 502920 h 1457325"/>
                <a:gd name="connsiteX78" fmla="*/ 324803 w 352425"/>
                <a:gd name="connsiteY78" fmla="*/ 504825 h 1457325"/>
                <a:gd name="connsiteX79" fmla="*/ 323850 w 352425"/>
                <a:gd name="connsiteY79" fmla="*/ 533400 h 1457325"/>
                <a:gd name="connsiteX80" fmla="*/ 38100 w 352425"/>
                <a:gd name="connsiteY80" fmla="*/ 447675 h 1457325"/>
                <a:gd name="connsiteX81" fmla="*/ 322898 w 352425"/>
                <a:gd name="connsiteY81" fmla="*/ 447675 h 1457325"/>
                <a:gd name="connsiteX82" fmla="*/ 322898 w 352425"/>
                <a:gd name="connsiteY82" fmla="*/ 477203 h 1457325"/>
                <a:gd name="connsiteX83" fmla="*/ 300990 w 352425"/>
                <a:gd name="connsiteY83" fmla="*/ 479108 h 1457325"/>
                <a:gd name="connsiteX84" fmla="*/ 59055 w 352425"/>
                <a:gd name="connsiteY84" fmla="*/ 479108 h 1457325"/>
                <a:gd name="connsiteX85" fmla="*/ 38100 w 352425"/>
                <a:gd name="connsiteY85" fmla="*/ 447675 h 1457325"/>
                <a:gd name="connsiteX86" fmla="*/ 37148 w 352425"/>
                <a:gd name="connsiteY86" fmla="*/ 218123 h 1457325"/>
                <a:gd name="connsiteX87" fmla="*/ 322898 w 352425"/>
                <a:gd name="connsiteY87" fmla="*/ 218123 h 1457325"/>
                <a:gd name="connsiteX88" fmla="*/ 322898 w 352425"/>
                <a:gd name="connsiteY88" fmla="*/ 248603 h 1457325"/>
                <a:gd name="connsiteX89" fmla="*/ 300038 w 352425"/>
                <a:gd name="connsiteY89" fmla="*/ 249555 h 1457325"/>
                <a:gd name="connsiteX90" fmla="*/ 60008 w 352425"/>
                <a:gd name="connsiteY90" fmla="*/ 249555 h 1457325"/>
                <a:gd name="connsiteX91" fmla="*/ 37148 w 352425"/>
                <a:gd name="connsiteY91" fmla="*/ 218123 h 1457325"/>
                <a:gd name="connsiteX92" fmla="*/ 61913 w 352425"/>
                <a:gd name="connsiteY92" fmla="*/ 273368 h 1457325"/>
                <a:gd name="connsiteX93" fmla="*/ 299085 w 352425"/>
                <a:gd name="connsiteY93" fmla="*/ 273368 h 1457325"/>
                <a:gd name="connsiteX94" fmla="*/ 323850 w 352425"/>
                <a:gd name="connsiteY94" fmla="*/ 274320 h 1457325"/>
                <a:gd name="connsiteX95" fmla="*/ 323850 w 352425"/>
                <a:gd name="connsiteY95" fmla="*/ 304800 h 1457325"/>
                <a:gd name="connsiteX96" fmla="*/ 39053 w 352425"/>
                <a:gd name="connsiteY96" fmla="*/ 304800 h 1457325"/>
                <a:gd name="connsiteX97" fmla="*/ 61913 w 352425"/>
                <a:gd name="connsiteY97" fmla="*/ 273368 h 1457325"/>
                <a:gd name="connsiteX98" fmla="*/ 322898 w 352425"/>
                <a:gd name="connsiteY98" fmla="*/ 332423 h 1457325"/>
                <a:gd name="connsiteX99" fmla="*/ 322898 w 352425"/>
                <a:gd name="connsiteY99" fmla="*/ 362903 h 1457325"/>
                <a:gd name="connsiteX100" fmla="*/ 300038 w 352425"/>
                <a:gd name="connsiteY100" fmla="*/ 363855 h 1457325"/>
                <a:gd name="connsiteX101" fmla="*/ 60008 w 352425"/>
                <a:gd name="connsiteY101" fmla="*/ 363855 h 1457325"/>
                <a:gd name="connsiteX102" fmla="*/ 36195 w 352425"/>
                <a:gd name="connsiteY102" fmla="*/ 332423 h 1457325"/>
                <a:gd name="connsiteX103" fmla="*/ 322898 w 352425"/>
                <a:gd name="connsiteY103" fmla="*/ 332423 h 1457325"/>
                <a:gd name="connsiteX104" fmla="*/ 60960 w 352425"/>
                <a:gd name="connsiteY104" fmla="*/ 387668 h 1457325"/>
                <a:gd name="connsiteX105" fmla="*/ 300990 w 352425"/>
                <a:gd name="connsiteY105" fmla="*/ 387668 h 1457325"/>
                <a:gd name="connsiteX106" fmla="*/ 323850 w 352425"/>
                <a:gd name="connsiteY106" fmla="*/ 388620 h 1457325"/>
                <a:gd name="connsiteX107" fmla="*/ 323850 w 352425"/>
                <a:gd name="connsiteY107" fmla="*/ 419100 h 1457325"/>
                <a:gd name="connsiteX108" fmla="*/ 39053 w 352425"/>
                <a:gd name="connsiteY108" fmla="*/ 419100 h 1457325"/>
                <a:gd name="connsiteX109" fmla="*/ 60960 w 352425"/>
                <a:gd name="connsiteY109" fmla="*/ 387668 h 1457325"/>
                <a:gd name="connsiteX110" fmla="*/ 60960 w 352425"/>
                <a:gd name="connsiteY110" fmla="*/ 844868 h 1457325"/>
                <a:gd name="connsiteX111" fmla="*/ 300990 w 352425"/>
                <a:gd name="connsiteY111" fmla="*/ 844868 h 1457325"/>
                <a:gd name="connsiteX112" fmla="*/ 324803 w 352425"/>
                <a:gd name="connsiteY112" fmla="*/ 845820 h 1457325"/>
                <a:gd name="connsiteX113" fmla="*/ 324803 w 352425"/>
                <a:gd name="connsiteY113" fmla="*/ 875348 h 1457325"/>
                <a:gd name="connsiteX114" fmla="*/ 40005 w 352425"/>
                <a:gd name="connsiteY114" fmla="*/ 875348 h 1457325"/>
                <a:gd name="connsiteX115" fmla="*/ 60960 w 352425"/>
                <a:gd name="connsiteY115" fmla="*/ 844868 h 1457325"/>
                <a:gd name="connsiteX116" fmla="*/ 37148 w 352425"/>
                <a:gd name="connsiteY116" fmla="*/ 1019175 h 1457325"/>
                <a:gd name="connsiteX117" fmla="*/ 323850 w 352425"/>
                <a:gd name="connsiteY117" fmla="*/ 1019175 h 1457325"/>
                <a:gd name="connsiteX118" fmla="*/ 323850 w 352425"/>
                <a:gd name="connsiteY118" fmla="*/ 1049655 h 1457325"/>
                <a:gd name="connsiteX119" fmla="*/ 219075 w 352425"/>
                <a:gd name="connsiteY119" fmla="*/ 1049655 h 1457325"/>
                <a:gd name="connsiteX120" fmla="*/ 61913 w 352425"/>
                <a:gd name="connsiteY120" fmla="*/ 1049655 h 1457325"/>
                <a:gd name="connsiteX121" fmla="*/ 37148 w 352425"/>
                <a:gd name="connsiteY121" fmla="*/ 10191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52425" h="1457325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C4C276C9-E002-4779-ABD9-266854369292}"/>
                </a:ext>
              </a:extLst>
            </p:cNvPr>
            <p:cNvSpPr/>
            <p:nvPr/>
          </p:nvSpPr>
          <p:spPr>
            <a:xfrm rot="186138">
              <a:off x="6177380" y="1465249"/>
              <a:ext cx="189750" cy="529535"/>
            </a:xfrm>
            <a:custGeom>
              <a:avLst/>
              <a:gdLst>
                <a:gd name="connsiteX0" fmla="*/ 417195 w 409575"/>
                <a:gd name="connsiteY0" fmla="*/ 1149668 h 1143000"/>
                <a:gd name="connsiteX1" fmla="*/ 417195 w 409575"/>
                <a:gd name="connsiteY1" fmla="*/ 0 h 1143000"/>
                <a:gd name="connsiteX2" fmla="*/ 0 w 409575"/>
                <a:gd name="connsiteY2" fmla="*/ 0 h 1143000"/>
                <a:gd name="connsiteX3" fmla="*/ 0 w 409575"/>
                <a:gd name="connsiteY3" fmla="*/ 1149668 h 1143000"/>
                <a:gd name="connsiteX4" fmla="*/ 417195 w 409575"/>
                <a:gd name="connsiteY4" fmla="*/ 1149668 h 1143000"/>
                <a:gd name="connsiteX5" fmla="*/ 342900 w 409575"/>
                <a:gd name="connsiteY5" fmla="*/ 1091565 h 1143000"/>
                <a:gd name="connsiteX6" fmla="*/ 342900 w 409575"/>
                <a:gd name="connsiteY6" fmla="*/ 921068 h 1143000"/>
                <a:gd name="connsiteX7" fmla="*/ 383858 w 409575"/>
                <a:gd name="connsiteY7" fmla="*/ 951548 h 1143000"/>
                <a:gd name="connsiteX8" fmla="*/ 383858 w 409575"/>
                <a:gd name="connsiteY8" fmla="*/ 1061085 h 1143000"/>
                <a:gd name="connsiteX9" fmla="*/ 342900 w 409575"/>
                <a:gd name="connsiteY9" fmla="*/ 1091565 h 1143000"/>
                <a:gd name="connsiteX10" fmla="*/ 382905 w 409575"/>
                <a:gd name="connsiteY10" fmla="*/ 879158 h 1143000"/>
                <a:gd name="connsiteX11" fmla="*/ 343852 w 409575"/>
                <a:gd name="connsiteY11" fmla="*/ 894398 h 1143000"/>
                <a:gd name="connsiteX12" fmla="*/ 343852 w 409575"/>
                <a:gd name="connsiteY12" fmla="*/ 727710 h 1143000"/>
                <a:gd name="connsiteX13" fmla="*/ 367665 w 409575"/>
                <a:gd name="connsiteY13" fmla="*/ 728663 h 1143000"/>
                <a:gd name="connsiteX14" fmla="*/ 382905 w 409575"/>
                <a:gd name="connsiteY14" fmla="*/ 741998 h 1143000"/>
                <a:gd name="connsiteX15" fmla="*/ 382905 w 409575"/>
                <a:gd name="connsiteY15" fmla="*/ 879158 h 1143000"/>
                <a:gd name="connsiteX16" fmla="*/ 342900 w 409575"/>
                <a:gd name="connsiteY16" fmla="*/ 139065 h 1143000"/>
                <a:gd name="connsiteX17" fmla="*/ 382905 w 409575"/>
                <a:gd name="connsiteY17" fmla="*/ 139065 h 1143000"/>
                <a:gd name="connsiteX18" fmla="*/ 382905 w 409575"/>
                <a:gd name="connsiteY18" fmla="*/ 225743 h 1143000"/>
                <a:gd name="connsiteX19" fmla="*/ 382905 w 409575"/>
                <a:gd name="connsiteY19" fmla="*/ 268605 h 1143000"/>
                <a:gd name="connsiteX20" fmla="*/ 342900 w 409575"/>
                <a:gd name="connsiteY20" fmla="*/ 301943 h 1143000"/>
                <a:gd name="connsiteX21" fmla="*/ 342900 w 409575"/>
                <a:gd name="connsiteY21" fmla="*/ 139065 h 1143000"/>
                <a:gd name="connsiteX22" fmla="*/ 382905 w 409575"/>
                <a:gd name="connsiteY22" fmla="*/ 470535 h 1143000"/>
                <a:gd name="connsiteX23" fmla="*/ 342900 w 409575"/>
                <a:gd name="connsiteY23" fmla="*/ 501015 h 1143000"/>
                <a:gd name="connsiteX24" fmla="*/ 342900 w 409575"/>
                <a:gd name="connsiteY24" fmla="*/ 340043 h 1143000"/>
                <a:gd name="connsiteX25" fmla="*/ 382905 w 409575"/>
                <a:gd name="connsiteY25" fmla="*/ 370522 h 1143000"/>
                <a:gd name="connsiteX26" fmla="*/ 382905 w 409575"/>
                <a:gd name="connsiteY26" fmla="*/ 470535 h 1143000"/>
                <a:gd name="connsiteX27" fmla="*/ 342900 w 409575"/>
                <a:gd name="connsiteY27" fmla="*/ 531495 h 1143000"/>
                <a:gd name="connsiteX28" fmla="*/ 383858 w 409575"/>
                <a:gd name="connsiteY28" fmla="*/ 559118 h 1143000"/>
                <a:gd name="connsiteX29" fmla="*/ 383858 w 409575"/>
                <a:gd name="connsiteY29" fmla="*/ 690563 h 1143000"/>
                <a:gd name="connsiteX30" fmla="*/ 342900 w 409575"/>
                <a:gd name="connsiteY30" fmla="*/ 690563 h 1143000"/>
                <a:gd name="connsiteX31" fmla="*/ 342900 w 409575"/>
                <a:gd name="connsiteY31" fmla="*/ 531495 h 1143000"/>
                <a:gd name="connsiteX32" fmla="*/ 263842 w 409575"/>
                <a:gd name="connsiteY32" fmla="*/ 139065 h 1143000"/>
                <a:gd name="connsiteX33" fmla="*/ 305752 w 409575"/>
                <a:gd name="connsiteY33" fmla="*/ 139065 h 1143000"/>
                <a:gd name="connsiteX34" fmla="*/ 305752 w 409575"/>
                <a:gd name="connsiteY34" fmla="*/ 250508 h 1143000"/>
                <a:gd name="connsiteX35" fmla="*/ 305752 w 409575"/>
                <a:gd name="connsiteY35" fmla="*/ 278130 h 1143000"/>
                <a:gd name="connsiteX36" fmla="*/ 277177 w 409575"/>
                <a:gd name="connsiteY36" fmla="*/ 302895 h 1143000"/>
                <a:gd name="connsiteX37" fmla="*/ 264795 w 409575"/>
                <a:gd name="connsiteY37" fmla="*/ 289560 h 1143000"/>
                <a:gd name="connsiteX38" fmla="*/ 263842 w 409575"/>
                <a:gd name="connsiteY38" fmla="*/ 139065 h 1143000"/>
                <a:gd name="connsiteX39" fmla="*/ 284798 w 409575"/>
                <a:gd name="connsiteY39" fmla="*/ 526733 h 1143000"/>
                <a:gd name="connsiteX40" fmla="*/ 306705 w 409575"/>
                <a:gd name="connsiteY40" fmla="*/ 549593 h 1143000"/>
                <a:gd name="connsiteX41" fmla="*/ 306705 w 409575"/>
                <a:gd name="connsiteY41" fmla="*/ 691515 h 1143000"/>
                <a:gd name="connsiteX42" fmla="*/ 264795 w 409575"/>
                <a:gd name="connsiteY42" fmla="*/ 691515 h 1143000"/>
                <a:gd name="connsiteX43" fmla="*/ 264795 w 409575"/>
                <a:gd name="connsiteY43" fmla="*/ 602933 h 1143000"/>
                <a:gd name="connsiteX44" fmla="*/ 264795 w 409575"/>
                <a:gd name="connsiteY44" fmla="*/ 550545 h 1143000"/>
                <a:gd name="connsiteX45" fmla="*/ 284798 w 409575"/>
                <a:gd name="connsiteY45" fmla="*/ 526733 h 1143000"/>
                <a:gd name="connsiteX46" fmla="*/ 230505 w 409575"/>
                <a:gd name="connsiteY46" fmla="*/ 1012508 h 1143000"/>
                <a:gd name="connsiteX47" fmla="*/ 230505 w 409575"/>
                <a:gd name="connsiteY47" fmla="*/ 1079183 h 1143000"/>
                <a:gd name="connsiteX48" fmla="*/ 210502 w 409575"/>
                <a:gd name="connsiteY48" fmla="*/ 1093470 h 1143000"/>
                <a:gd name="connsiteX49" fmla="*/ 187642 w 409575"/>
                <a:gd name="connsiteY49" fmla="*/ 1079183 h 1143000"/>
                <a:gd name="connsiteX50" fmla="*/ 187642 w 409575"/>
                <a:gd name="connsiteY50" fmla="*/ 919163 h 1143000"/>
                <a:gd name="connsiteX51" fmla="*/ 230505 w 409575"/>
                <a:gd name="connsiteY51" fmla="*/ 919163 h 1143000"/>
                <a:gd name="connsiteX52" fmla="*/ 230505 w 409575"/>
                <a:gd name="connsiteY52" fmla="*/ 1012508 h 1143000"/>
                <a:gd name="connsiteX53" fmla="*/ 187642 w 409575"/>
                <a:gd name="connsiteY53" fmla="*/ 351472 h 1143000"/>
                <a:gd name="connsiteX54" fmla="*/ 200977 w 409575"/>
                <a:gd name="connsiteY54" fmla="*/ 338138 h 1143000"/>
                <a:gd name="connsiteX55" fmla="*/ 229552 w 409575"/>
                <a:gd name="connsiteY55" fmla="*/ 337185 h 1143000"/>
                <a:gd name="connsiteX56" fmla="*/ 229552 w 409575"/>
                <a:gd name="connsiteY56" fmla="*/ 490538 h 1143000"/>
                <a:gd name="connsiteX57" fmla="*/ 208598 w 409575"/>
                <a:gd name="connsiteY57" fmla="*/ 502920 h 1143000"/>
                <a:gd name="connsiteX58" fmla="*/ 187642 w 409575"/>
                <a:gd name="connsiteY58" fmla="*/ 490538 h 1143000"/>
                <a:gd name="connsiteX59" fmla="*/ 187642 w 409575"/>
                <a:gd name="connsiteY59" fmla="*/ 351472 h 1143000"/>
                <a:gd name="connsiteX60" fmla="*/ 187642 w 409575"/>
                <a:gd name="connsiteY60" fmla="*/ 743903 h 1143000"/>
                <a:gd name="connsiteX61" fmla="*/ 227648 w 409575"/>
                <a:gd name="connsiteY61" fmla="*/ 727710 h 1143000"/>
                <a:gd name="connsiteX62" fmla="*/ 227648 w 409575"/>
                <a:gd name="connsiteY62" fmla="*/ 893445 h 1143000"/>
                <a:gd name="connsiteX63" fmla="*/ 202883 w 409575"/>
                <a:gd name="connsiteY63" fmla="*/ 893445 h 1143000"/>
                <a:gd name="connsiteX64" fmla="*/ 186690 w 409575"/>
                <a:gd name="connsiteY64" fmla="*/ 878205 h 1143000"/>
                <a:gd name="connsiteX65" fmla="*/ 187642 w 409575"/>
                <a:gd name="connsiteY65" fmla="*/ 743903 h 1143000"/>
                <a:gd name="connsiteX66" fmla="*/ 114300 w 409575"/>
                <a:gd name="connsiteY66" fmla="*/ 139065 h 1143000"/>
                <a:gd name="connsiteX67" fmla="*/ 154305 w 409575"/>
                <a:gd name="connsiteY67" fmla="*/ 139065 h 1143000"/>
                <a:gd name="connsiteX68" fmla="*/ 154305 w 409575"/>
                <a:gd name="connsiteY68" fmla="*/ 230505 h 1143000"/>
                <a:gd name="connsiteX69" fmla="*/ 154305 w 409575"/>
                <a:gd name="connsiteY69" fmla="*/ 269558 h 1143000"/>
                <a:gd name="connsiteX70" fmla="*/ 114300 w 409575"/>
                <a:gd name="connsiteY70" fmla="*/ 301943 h 1143000"/>
                <a:gd name="connsiteX71" fmla="*/ 114300 w 409575"/>
                <a:gd name="connsiteY71" fmla="*/ 139065 h 1143000"/>
                <a:gd name="connsiteX72" fmla="*/ 114300 w 409575"/>
                <a:gd name="connsiteY72" fmla="*/ 339090 h 1143000"/>
                <a:gd name="connsiteX73" fmla="*/ 130492 w 409575"/>
                <a:gd name="connsiteY73" fmla="*/ 337185 h 1143000"/>
                <a:gd name="connsiteX74" fmla="*/ 155258 w 409575"/>
                <a:gd name="connsiteY74" fmla="*/ 360997 h 1143000"/>
                <a:gd name="connsiteX75" fmla="*/ 155258 w 409575"/>
                <a:gd name="connsiteY75" fmla="*/ 472440 h 1143000"/>
                <a:gd name="connsiteX76" fmla="*/ 115252 w 409575"/>
                <a:gd name="connsiteY76" fmla="*/ 501015 h 1143000"/>
                <a:gd name="connsiteX77" fmla="*/ 114300 w 409575"/>
                <a:gd name="connsiteY77" fmla="*/ 339090 h 1143000"/>
                <a:gd name="connsiteX78" fmla="*/ 154305 w 409575"/>
                <a:gd name="connsiteY78" fmla="*/ 691515 h 1143000"/>
                <a:gd name="connsiteX79" fmla="*/ 114300 w 409575"/>
                <a:gd name="connsiteY79" fmla="*/ 691515 h 1143000"/>
                <a:gd name="connsiteX80" fmla="*/ 114300 w 409575"/>
                <a:gd name="connsiteY80" fmla="*/ 530543 h 1143000"/>
                <a:gd name="connsiteX81" fmla="*/ 154305 w 409575"/>
                <a:gd name="connsiteY81" fmla="*/ 559118 h 1143000"/>
                <a:gd name="connsiteX82" fmla="*/ 154305 w 409575"/>
                <a:gd name="connsiteY82" fmla="*/ 691515 h 1143000"/>
                <a:gd name="connsiteX83" fmla="*/ 114300 w 409575"/>
                <a:gd name="connsiteY83" fmla="*/ 727710 h 1143000"/>
                <a:gd name="connsiteX84" fmla="*/ 139065 w 409575"/>
                <a:gd name="connsiteY84" fmla="*/ 728663 h 1143000"/>
                <a:gd name="connsiteX85" fmla="*/ 154305 w 409575"/>
                <a:gd name="connsiteY85" fmla="*/ 741998 h 1143000"/>
                <a:gd name="connsiteX86" fmla="*/ 154305 w 409575"/>
                <a:gd name="connsiteY86" fmla="*/ 879158 h 1143000"/>
                <a:gd name="connsiteX87" fmla="*/ 114300 w 409575"/>
                <a:gd name="connsiteY87" fmla="*/ 894398 h 1143000"/>
                <a:gd name="connsiteX88" fmla="*/ 114300 w 409575"/>
                <a:gd name="connsiteY88" fmla="*/ 72771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09575" h="1143000">
                  <a:moveTo>
                    <a:pt x="417195" y="1149668"/>
                  </a:moveTo>
                  <a:cubicBezTo>
                    <a:pt x="417195" y="764858"/>
                    <a:pt x="417195" y="381953"/>
                    <a:pt x="417195" y="0"/>
                  </a:cubicBezTo>
                  <a:cubicBezTo>
                    <a:pt x="276225" y="0"/>
                    <a:pt x="139065" y="0"/>
                    <a:pt x="0" y="0"/>
                  </a:cubicBezTo>
                  <a:cubicBezTo>
                    <a:pt x="0" y="384810"/>
                    <a:pt x="0" y="766763"/>
                    <a:pt x="0" y="1149668"/>
                  </a:cubicBezTo>
                  <a:lnTo>
                    <a:pt x="417195" y="1149668"/>
                  </a:lnTo>
                  <a:close/>
                  <a:moveTo>
                    <a:pt x="342900" y="1091565"/>
                  </a:moveTo>
                  <a:cubicBezTo>
                    <a:pt x="342900" y="1034415"/>
                    <a:pt x="342900" y="977265"/>
                    <a:pt x="342900" y="921068"/>
                  </a:cubicBezTo>
                  <a:cubicBezTo>
                    <a:pt x="382905" y="914400"/>
                    <a:pt x="383858" y="914400"/>
                    <a:pt x="383858" y="951548"/>
                  </a:cubicBezTo>
                  <a:cubicBezTo>
                    <a:pt x="383858" y="987743"/>
                    <a:pt x="383858" y="1023938"/>
                    <a:pt x="383858" y="1061085"/>
                  </a:cubicBezTo>
                  <a:cubicBezTo>
                    <a:pt x="382905" y="1096328"/>
                    <a:pt x="382905" y="1097280"/>
                    <a:pt x="342900" y="1091565"/>
                  </a:cubicBezTo>
                  <a:close/>
                  <a:moveTo>
                    <a:pt x="382905" y="879158"/>
                  </a:moveTo>
                  <a:cubicBezTo>
                    <a:pt x="381000" y="906780"/>
                    <a:pt x="358140" y="887730"/>
                    <a:pt x="343852" y="894398"/>
                  </a:cubicBezTo>
                  <a:cubicBezTo>
                    <a:pt x="343852" y="838200"/>
                    <a:pt x="343852" y="784860"/>
                    <a:pt x="343852" y="727710"/>
                  </a:cubicBezTo>
                  <a:cubicBezTo>
                    <a:pt x="353377" y="727710"/>
                    <a:pt x="360998" y="725805"/>
                    <a:pt x="367665" y="728663"/>
                  </a:cubicBezTo>
                  <a:cubicBezTo>
                    <a:pt x="373380" y="730568"/>
                    <a:pt x="382905" y="737235"/>
                    <a:pt x="382905" y="741998"/>
                  </a:cubicBezTo>
                  <a:cubicBezTo>
                    <a:pt x="383858" y="787718"/>
                    <a:pt x="384810" y="833438"/>
                    <a:pt x="382905" y="879158"/>
                  </a:cubicBezTo>
                  <a:close/>
                  <a:moveTo>
                    <a:pt x="342900" y="139065"/>
                  </a:moveTo>
                  <a:cubicBezTo>
                    <a:pt x="356235" y="139065"/>
                    <a:pt x="367665" y="139065"/>
                    <a:pt x="382905" y="139065"/>
                  </a:cubicBezTo>
                  <a:cubicBezTo>
                    <a:pt x="382905" y="168593"/>
                    <a:pt x="382905" y="197168"/>
                    <a:pt x="382905" y="225743"/>
                  </a:cubicBezTo>
                  <a:cubicBezTo>
                    <a:pt x="382905" y="240030"/>
                    <a:pt x="382905" y="254318"/>
                    <a:pt x="382905" y="268605"/>
                  </a:cubicBezTo>
                  <a:cubicBezTo>
                    <a:pt x="382905" y="305753"/>
                    <a:pt x="382905" y="305753"/>
                    <a:pt x="342900" y="301943"/>
                  </a:cubicBezTo>
                  <a:cubicBezTo>
                    <a:pt x="342900" y="246698"/>
                    <a:pt x="342900" y="193358"/>
                    <a:pt x="342900" y="139065"/>
                  </a:cubicBezTo>
                  <a:close/>
                  <a:moveTo>
                    <a:pt x="382905" y="470535"/>
                  </a:moveTo>
                  <a:cubicBezTo>
                    <a:pt x="382905" y="506730"/>
                    <a:pt x="382905" y="506730"/>
                    <a:pt x="342900" y="501015"/>
                  </a:cubicBezTo>
                  <a:cubicBezTo>
                    <a:pt x="342900" y="447675"/>
                    <a:pt x="342900" y="393383"/>
                    <a:pt x="342900" y="340043"/>
                  </a:cubicBezTo>
                  <a:cubicBezTo>
                    <a:pt x="382905" y="333375"/>
                    <a:pt x="382905" y="333375"/>
                    <a:pt x="382905" y="370522"/>
                  </a:cubicBezTo>
                  <a:cubicBezTo>
                    <a:pt x="382905" y="403860"/>
                    <a:pt x="382905" y="437197"/>
                    <a:pt x="382905" y="470535"/>
                  </a:cubicBezTo>
                  <a:close/>
                  <a:moveTo>
                    <a:pt x="342900" y="531495"/>
                  </a:moveTo>
                  <a:cubicBezTo>
                    <a:pt x="378142" y="521018"/>
                    <a:pt x="383858" y="523875"/>
                    <a:pt x="383858" y="559118"/>
                  </a:cubicBezTo>
                  <a:cubicBezTo>
                    <a:pt x="383858" y="601980"/>
                    <a:pt x="383858" y="645795"/>
                    <a:pt x="383858" y="690563"/>
                  </a:cubicBezTo>
                  <a:cubicBezTo>
                    <a:pt x="368617" y="690563"/>
                    <a:pt x="356235" y="690563"/>
                    <a:pt x="342900" y="690563"/>
                  </a:cubicBezTo>
                  <a:cubicBezTo>
                    <a:pt x="342900" y="637223"/>
                    <a:pt x="342900" y="584835"/>
                    <a:pt x="342900" y="531495"/>
                  </a:cubicBezTo>
                  <a:close/>
                  <a:moveTo>
                    <a:pt x="263842" y="139065"/>
                  </a:moveTo>
                  <a:cubicBezTo>
                    <a:pt x="279083" y="139065"/>
                    <a:pt x="290512" y="139065"/>
                    <a:pt x="305752" y="139065"/>
                  </a:cubicBezTo>
                  <a:cubicBezTo>
                    <a:pt x="305752" y="177165"/>
                    <a:pt x="305752" y="214313"/>
                    <a:pt x="305752" y="250508"/>
                  </a:cubicBezTo>
                  <a:cubicBezTo>
                    <a:pt x="305752" y="260033"/>
                    <a:pt x="305752" y="268605"/>
                    <a:pt x="305752" y="278130"/>
                  </a:cubicBezTo>
                  <a:cubicBezTo>
                    <a:pt x="305752" y="303847"/>
                    <a:pt x="301942" y="307658"/>
                    <a:pt x="277177" y="302895"/>
                  </a:cubicBezTo>
                  <a:cubicBezTo>
                    <a:pt x="272415" y="301943"/>
                    <a:pt x="264795" y="294323"/>
                    <a:pt x="264795" y="289560"/>
                  </a:cubicBezTo>
                  <a:cubicBezTo>
                    <a:pt x="263842" y="240030"/>
                    <a:pt x="263842" y="190500"/>
                    <a:pt x="263842" y="139065"/>
                  </a:cubicBezTo>
                  <a:close/>
                  <a:moveTo>
                    <a:pt x="284798" y="526733"/>
                  </a:moveTo>
                  <a:cubicBezTo>
                    <a:pt x="301942" y="526733"/>
                    <a:pt x="306705" y="533400"/>
                    <a:pt x="306705" y="549593"/>
                  </a:cubicBezTo>
                  <a:cubicBezTo>
                    <a:pt x="305752" y="596265"/>
                    <a:pt x="306705" y="641985"/>
                    <a:pt x="306705" y="691515"/>
                  </a:cubicBezTo>
                  <a:cubicBezTo>
                    <a:pt x="291465" y="691515"/>
                    <a:pt x="280035" y="691515"/>
                    <a:pt x="264795" y="691515"/>
                  </a:cubicBezTo>
                  <a:cubicBezTo>
                    <a:pt x="264795" y="661035"/>
                    <a:pt x="264795" y="631508"/>
                    <a:pt x="264795" y="602933"/>
                  </a:cubicBezTo>
                  <a:cubicBezTo>
                    <a:pt x="264795" y="585788"/>
                    <a:pt x="265748" y="567690"/>
                    <a:pt x="264795" y="550545"/>
                  </a:cubicBezTo>
                  <a:cubicBezTo>
                    <a:pt x="262890" y="534353"/>
                    <a:pt x="267652" y="526733"/>
                    <a:pt x="284798" y="526733"/>
                  </a:cubicBezTo>
                  <a:close/>
                  <a:moveTo>
                    <a:pt x="230505" y="1012508"/>
                  </a:moveTo>
                  <a:cubicBezTo>
                    <a:pt x="230505" y="1034415"/>
                    <a:pt x="230505" y="1056323"/>
                    <a:pt x="230505" y="1079183"/>
                  </a:cubicBezTo>
                  <a:cubicBezTo>
                    <a:pt x="230505" y="1094423"/>
                    <a:pt x="220980" y="1094423"/>
                    <a:pt x="210502" y="1093470"/>
                  </a:cubicBezTo>
                  <a:cubicBezTo>
                    <a:pt x="200025" y="1093470"/>
                    <a:pt x="187642" y="1096328"/>
                    <a:pt x="187642" y="1079183"/>
                  </a:cubicBezTo>
                  <a:cubicBezTo>
                    <a:pt x="187642" y="1026795"/>
                    <a:pt x="187642" y="974408"/>
                    <a:pt x="187642" y="919163"/>
                  </a:cubicBezTo>
                  <a:cubicBezTo>
                    <a:pt x="202883" y="919163"/>
                    <a:pt x="215265" y="919163"/>
                    <a:pt x="230505" y="919163"/>
                  </a:cubicBezTo>
                  <a:cubicBezTo>
                    <a:pt x="230505" y="951548"/>
                    <a:pt x="230505" y="982027"/>
                    <a:pt x="230505" y="1012508"/>
                  </a:cubicBezTo>
                  <a:close/>
                  <a:moveTo>
                    <a:pt x="187642" y="351472"/>
                  </a:moveTo>
                  <a:cubicBezTo>
                    <a:pt x="187642" y="346710"/>
                    <a:pt x="195262" y="340043"/>
                    <a:pt x="200977" y="338138"/>
                  </a:cubicBezTo>
                  <a:cubicBezTo>
                    <a:pt x="208598" y="336233"/>
                    <a:pt x="217170" y="337185"/>
                    <a:pt x="229552" y="337185"/>
                  </a:cubicBezTo>
                  <a:cubicBezTo>
                    <a:pt x="229552" y="390525"/>
                    <a:pt x="229552" y="440055"/>
                    <a:pt x="229552" y="490538"/>
                  </a:cubicBezTo>
                  <a:cubicBezTo>
                    <a:pt x="229552" y="506730"/>
                    <a:pt x="217170" y="504825"/>
                    <a:pt x="208598" y="502920"/>
                  </a:cubicBezTo>
                  <a:cubicBezTo>
                    <a:pt x="200977" y="501015"/>
                    <a:pt x="187642" y="495300"/>
                    <a:pt x="187642" y="490538"/>
                  </a:cubicBezTo>
                  <a:cubicBezTo>
                    <a:pt x="186690" y="443865"/>
                    <a:pt x="186690" y="398145"/>
                    <a:pt x="187642" y="351472"/>
                  </a:cubicBezTo>
                  <a:close/>
                  <a:moveTo>
                    <a:pt x="187642" y="743903"/>
                  </a:moveTo>
                  <a:cubicBezTo>
                    <a:pt x="188595" y="715328"/>
                    <a:pt x="212408" y="733425"/>
                    <a:pt x="227648" y="727710"/>
                  </a:cubicBezTo>
                  <a:cubicBezTo>
                    <a:pt x="227648" y="783908"/>
                    <a:pt x="227648" y="837248"/>
                    <a:pt x="227648" y="893445"/>
                  </a:cubicBezTo>
                  <a:cubicBezTo>
                    <a:pt x="218123" y="893445"/>
                    <a:pt x="210502" y="893445"/>
                    <a:pt x="202883" y="893445"/>
                  </a:cubicBezTo>
                  <a:cubicBezTo>
                    <a:pt x="191452" y="894398"/>
                    <a:pt x="186690" y="889635"/>
                    <a:pt x="186690" y="878205"/>
                  </a:cubicBezTo>
                  <a:cubicBezTo>
                    <a:pt x="187642" y="833438"/>
                    <a:pt x="185737" y="787718"/>
                    <a:pt x="187642" y="743903"/>
                  </a:cubicBezTo>
                  <a:close/>
                  <a:moveTo>
                    <a:pt x="114300" y="139065"/>
                  </a:moveTo>
                  <a:cubicBezTo>
                    <a:pt x="127635" y="139065"/>
                    <a:pt x="139065" y="139065"/>
                    <a:pt x="154305" y="139065"/>
                  </a:cubicBezTo>
                  <a:cubicBezTo>
                    <a:pt x="154305" y="170498"/>
                    <a:pt x="154305" y="200025"/>
                    <a:pt x="154305" y="230505"/>
                  </a:cubicBezTo>
                  <a:cubicBezTo>
                    <a:pt x="154305" y="243840"/>
                    <a:pt x="154305" y="256223"/>
                    <a:pt x="154305" y="269558"/>
                  </a:cubicBezTo>
                  <a:cubicBezTo>
                    <a:pt x="154305" y="306705"/>
                    <a:pt x="154305" y="306705"/>
                    <a:pt x="114300" y="301943"/>
                  </a:cubicBezTo>
                  <a:cubicBezTo>
                    <a:pt x="114300" y="248603"/>
                    <a:pt x="114300" y="195263"/>
                    <a:pt x="114300" y="139065"/>
                  </a:cubicBezTo>
                  <a:close/>
                  <a:moveTo>
                    <a:pt x="114300" y="339090"/>
                  </a:moveTo>
                  <a:cubicBezTo>
                    <a:pt x="120015" y="338138"/>
                    <a:pt x="124777" y="338138"/>
                    <a:pt x="130492" y="337185"/>
                  </a:cubicBezTo>
                  <a:cubicBezTo>
                    <a:pt x="148590" y="334328"/>
                    <a:pt x="156210" y="340995"/>
                    <a:pt x="155258" y="360997"/>
                  </a:cubicBezTo>
                  <a:cubicBezTo>
                    <a:pt x="154305" y="398145"/>
                    <a:pt x="155258" y="435293"/>
                    <a:pt x="155258" y="472440"/>
                  </a:cubicBezTo>
                  <a:cubicBezTo>
                    <a:pt x="155258" y="506730"/>
                    <a:pt x="152400" y="508635"/>
                    <a:pt x="115252" y="501015"/>
                  </a:cubicBezTo>
                  <a:cubicBezTo>
                    <a:pt x="114300" y="447675"/>
                    <a:pt x="114300" y="394335"/>
                    <a:pt x="114300" y="339090"/>
                  </a:cubicBezTo>
                  <a:close/>
                  <a:moveTo>
                    <a:pt x="154305" y="691515"/>
                  </a:moveTo>
                  <a:cubicBezTo>
                    <a:pt x="139065" y="691515"/>
                    <a:pt x="127635" y="691515"/>
                    <a:pt x="114300" y="691515"/>
                  </a:cubicBezTo>
                  <a:cubicBezTo>
                    <a:pt x="114300" y="637223"/>
                    <a:pt x="114300" y="583883"/>
                    <a:pt x="114300" y="530543"/>
                  </a:cubicBezTo>
                  <a:cubicBezTo>
                    <a:pt x="150495" y="521018"/>
                    <a:pt x="154305" y="523875"/>
                    <a:pt x="154305" y="559118"/>
                  </a:cubicBezTo>
                  <a:cubicBezTo>
                    <a:pt x="154305" y="603885"/>
                    <a:pt x="154305" y="646748"/>
                    <a:pt x="154305" y="691515"/>
                  </a:cubicBezTo>
                  <a:close/>
                  <a:moveTo>
                    <a:pt x="114300" y="727710"/>
                  </a:moveTo>
                  <a:cubicBezTo>
                    <a:pt x="123825" y="727710"/>
                    <a:pt x="132398" y="725805"/>
                    <a:pt x="139065" y="728663"/>
                  </a:cubicBezTo>
                  <a:cubicBezTo>
                    <a:pt x="144780" y="730568"/>
                    <a:pt x="154305" y="737235"/>
                    <a:pt x="154305" y="741998"/>
                  </a:cubicBezTo>
                  <a:cubicBezTo>
                    <a:pt x="155258" y="787718"/>
                    <a:pt x="157162" y="833438"/>
                    <a:pt x="154305" y="879158"/>
                  </a:cubicBezTo>
                  <a:cubicBezTo>
                    <a:pt x="152400" y="906780"/>
                    <a:pt x="129540" y="887730"/>
                    <a:pt x="114300" y="894398"/>
                  </a:cubicBezTo>
                  <a:cubicBezTo>
                    <a:pt x="114300" y="837248"/>
                    <a:pt x="114300" y="783908"/>
                    <a:pt x="114300" y="7277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AC786997-65C4-4137-AD5B-71187F352987}"/>
                </a:ext>
              </a:extLst>
            </p:cNvPr>
            <p:cNvSpPr/>
            <p:nvPr/>
          </p:nvSpPr>
          <p:spPr>
            <a:xfrm rot="21180530">
              <a:off x="5712813" y="1452010"/>
              <a:ext cx="216227" cy="556013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8D3BFA2-F196-49F9-83A9-8D04B69F78D9}"/>
                </a:ext>
              </a:extLst>
            </p:cNvPr>
            <p:cNvSpPr/>
            <p:nvPr/>
          </p:nvSpPr>
          <p:spPr>
            <a:xfrm>
              <a:off x="5975196" y="1441944"/>
              <a:ext cx="158861" cy="551600"/>
            </a:xfrm>
            <a:custGeom>
              <a:avLst/>
              <a:gdLst>
                <a:gd name="connsiteX0" fmla="*/ 344805 w 342900"/>
                <a:gd name="connsiteY0" fmla="*/ 1193721 h 1190625"/>
                <a:gd name="connsiteX1" fmla="*/ 342900 w 342900"/>
                <a:gd name="connsiteY1" fmla="*/ 1161335 h 1190625"/>
                <a:gd name="connsiteX2" fmla="*/ 342900 w 342900"/>
                <a:gd name="connsiteY2" fmla="*/ 116443 h 1190625"/>
                <a:gd name="connsiteX3" fmla="*/ 342900 w 342900"/>
                <a:gd name="connsiteY3" fmla="*/ 86916 h 1190625"/>
                <a:gd name="connsiteX4" fmla="*/ 304800 w 342900"/>
                <a:gd name="connsiteY4" fmla="*/ 84058 h 1190625"/>
                <a:gd name="connsiteX5" fmla="*/ 303848 w 342900"/>
                <a:gd name="connsiteY5" fmla="*/ 17383 h 1190625"/>
                <a:gd name="connsiteX6" fmla="*/ 291465 w 342900"/>
                <a:gd name="connsiteY6" fmla="*/ 1191 h 1190625"/>
                <a:gd name="connsiteX7" fmla="*/ 237173 w 342900"/>
                <a:gd name="connsiteY7" fmla="*/ 238 h 1190625"/>
                <a:gd name="connsiteX8" fmla="*/ 237173 w 342900"/>
                <a:gd name="connsiteY8" fmla="*/ 86916 h 1190625"/>
                <a:gd name="connsiteX9" fmla="*/ 0 w 342900"/>
                <a:gd name="connsiteY9" fmla="*/ 86916 h 1190625"/>
                <a:gd name="connsiteX10" fmla="*/ 0 w 342900"/>
                <a:gd name="connsiteY10" fmla="*/ 1193721 h 1190625"/>
                <a:gd name="connsiteX11" fmla="*/ 344805 w 342900"/>
                <a:gd name="connsiteY11" fmla="*/ 1193721 h 1190625"/>
                <a:gd name="connsiteX12" fmla="*/ 315278 w 342900"/>
                <a:gd name="connsiteY12" fmla="*/ 971788 h 1190625"/>
                <a:gd name="connsiteX13" fmla="*/ 238125 w 342900"/>
                <a:gd name="connsiteY13" fmla="*/ 971788 h 1190625"/>
                <a:gd name="connsiteX14" fmla="*/ 238125 w 342900"/>
                <a:gd name="connsiteY14" fmla="*/ 885110 h 1190625"/>
                <a:gd name="connsiteX15" fmla="*/ 315278 w 342900"/>
                <a:gd name="connsiteY15" fmla="*/ 885110 h 1190625"/>
                <a:gd name="connsiteX16" fmla="*/ 315278 w 342900"/>
                <a:gd name="connsiteY16" fmla="*/ 971788 h 1190625"/>
                <a:gd name="connsiteX17" fmla="*/ 315278 w 342900"/>
                <a:gd name="connsiteY17" fmla="*/ 724138 h 1190625"/>
                <a:gd name="connsiteX18" fmla="*/ 238125 w 342900"/>
                <a:gd name="connsiteY18" fmla="*/ 724138 h 1190625"/>
                <a:gd name="connsiteX19" fmla="*/ 238125 w 342900"/>
                <a:gd name="connsiteY19" fmla="*/ 637460 h 1190625"/>
                <a:gd name="connsiteX20" fmla="*/ 315278 w 342900"/>
                <a:gd name="connsiteY20" fmla="*/ 637460 h 1190625"/>
                <a:gd name="connsiteX21" fmla="*/ 315278 w 342900"/>
                <a:gd name="connsiteY21" fmla="*/ 724138 h 1190625"/>
                <a:gd name="connsiteX22" fmla="*/ 239078 w 342900"/>
                <a:gd name="connsiteY22" fmla="*/ 265033 h 1190625"/>
                <a:gd name="connsiteX23" fmla="*/ 316230 w 342900"/>
                <a:gd name="connsiteY23" fmla="*/ 265033 h 1190625"/>
                <a:gd name="connsiteX24" fmla="*/ 316230 w 342900"/>
                <a:gd name="connsiteY24" fmla="*/ 353616 h 1190625"/>
                <a:gd name="connsiteX25" fmla="*/ 239078 w 342900"/>
                <a:gd name="connsiteY25" fmla="*/ 353616 h 1190625"/>
                <a:gd name="connsiteX26" fmla="*/ 239078 w 342900"/>
                <a:gd name="connsiteY26" fmla="*/ 265033 h 1190625"/>
                <a:gd name="connsiteX27" fmla="*/ 238125 w 342900"/>
                <a:gd name="connsiteY27" fmla="*/ 388858 h 1190625"/>
                <a:gd name="connsiteX28" fmla="*/ 314325 w 342900"/>
                <a:gd name="connsiteY28" fmla="*/ 388858 h 1190625"/>
                <a:gd name="connsiteX29" fmla="*/ 314325 w 342900"/>
                <a:gd name="connsiteY29" fmla="*/ 477441 h 1190625"/>
                <a:gd name="connsiteX30" fmla="*/ 238125 w 342900"/>
                <a:gd name="connsiteY30" fmla="*/ 477441 h 1190625"/>
                <a:gd name="connsiteX31" fmla="*/ 238125 w 342900"/>
                <a:gd name="connsiteY31" fmla="*/ 388858 h 1190625"/>
                <a:gd name="connsiteX32" fmla="*/ 238125 w 342900"/>
                <a:gd name="connsiteY32" fmla="*/ 761285 h 1190625"/>
                <a:gd name="connsiteX33" fmla="*/ 314325 w 342900"/>
                <a:gd name="connsiteY33" fmla="*/ 761285 h 1190625"/>
                <a:gd name="connsiteX34" fmla="*/ 314325 w 342900"/>
                <a:gd name="connsiteY34" fmla="*/ 848916 h 1190625"/>
                <a:gd name="connsiteX35" fmla="*/ 238125 w 342900"/>
                <a:gd name="connsiteY35" fmla="*/ 848916 h 1190625"/>
                <a:gd name="connsiteX36" fmla="*/ 238125 w 342900"/>
                <a:gd name="connsiteY36" fmla="*/ 761285 h 1190625"/>
                <a:gd name="connsiteX37" fmla="*/ 103823 w 342900"/>
                <a:gd name="connsiteY37" fmla="*/ 1094660 h 1190625"/>
                <a:gd name="connsiteX38" fmla="*/ 26670 w 342900"/>
                <a:gd name="connsiteY38" fmla="*/ 1094660 h 1190625"/>
                <a:gd name="connsiteX39" fmla="*/ 26670 w 342900"/>
                <a:gd name="connsiteY39" fmla="*/ 1008935 h 1190625"/>
                <a:gd name="connsiteX40" fmla="*/ 103823 w 342900"/>
                <a:gd name="connsiteY40" fmla="*/ 1008935 h 1190625"/>
                <a:gd name="connsiteX41" fmla="*/ 103823 w 342900"/>
                <a:gd name="connsiteY41" fmla="*/ 1094660 h 1190625"/>
                <a:gd name="connsiteX42" fmla="*/ 103823 w 342900"/>
                <a:gd name="connsiteY42" fmla="*/ 971788 h 1190625"/>
                <a:gd name="connsiteX43" fmla="*/ 27623 w 342900"/>
                <a:gd name="connsiteY43" fmla="*/ 971788 h 1190625"/>
                <a:gd name="connsiteX44" fmla="*/ 27623 w 342900"/>
                <a:gd name="connsiteY44" fmla="*/ 885110 h 1190625"/>
                <a:gd name="connsiteX45" fmla="*/ 103823 w 342900"/>
                <a:gd name="connsiteY45" fmla="*/ 885110 h 1190625"/>
                <a:gd name="connsiteX46" fmla="*/ 103823 w 342900"/>
                <a:gd name="connsiteY46" fmla="*/ 971788 h 1190625"/>
                <a:gd name="connsiteX47" fmla="*/ 104775 w 342900"/>
                <a:gd name="connsiteY47" fmla="*/ 847010 h 1190625"/>
                <a:gd name="connsiteX48" fmla="*/ 28575 w 342900"/>
                <a:gd name="connsiteY48" fmla="*/ 847010 h 1190625"/>
                <a:gd name="connsiteX49" fmla="*/ 28575 w 342900"/>
                <a:gd name="connsiteY49" fmla="*/ 760333 h 1190625"/>
                <a:gd name="connsiteX50" fmla="*/ 104775 w 342900"/>
                <a:gd name="connsiteY50" fmla="*/ 760333 h 1190625"/>
                <a:gd name="connsiteX51" fmla="*/ 104775 w 342900"/>
                <a:gd name="connsiteY51" fmla="*/ 847010 h 1190625"/>
                <a:gd name="connsiteX52" fmla="*/ 28575 w 342900"/>
                <a:gd name="connsiteY52" fmla="*/ 724138 h 1190625"/>
                <a:gd name="connsiteX53" fmla="*/ 28575 w 342900"/>
                <a:gd name="connsiteY53" fmla="*/ 637460 h 1190625"/>
                <a:gd name="connsiteX54" fmla="*/ 104775 w 342900"/>
                <a:gd name="connsiteY54" fmla="*/ 637460 h 1190625"/>
                <a:gd name="connsiteX55" fmla="*/ 104775 w 342900"/>
                <a:gd name="connsiteY55" fmla="*/ 724138 h 1190625"/>
                <a:gd name="connsiteX56" fmla="*/ 28575 w 342900"/>
                <a:gd name="connsiteY56" fmla="*/ 724138 h 1190625"/>
                <a:gd name="connsiteX57" fmla="*/ 104775 w 342900"/>
                <a:gd name="connsiteY57" fmla="*/ 601266 h 1190625"/>
                <a:gd name="connsiteX58" fmla="*/ 27623 w 342900"/>
                <a:gd name="connsiteY58" fmla="*/ 601266 h 1190625"/>
                <a:gd name="connsiteX59" fmla="*/ 27623 w 342900"/>
                <a:gd name="connsiteY59" fmla="*/ 514588 h 1190625"/>
                <a:gd name="connsiteX60" fmla="*/ 104775 w 342900"/>
                <a:gd name="connsiteY60" fmla="*/ 514588 h 1190625"/>
                <a:gd name="connsiteX61" fmla="*/ 104775 w 342900"/>
                <a:gd name="connsiteY61" fmla="*/ 601266 h 1190625"/>
                <a:gd name="connsiteX62" fmla="*/ 209550 w 342900"/>
                <a:gd name="connsiteY62" fmla="*/ 1094660 h 1190625"/>
                <a:gd name="connsiteX63" fmla="*/ 132398 w 342900"/>
                <a:gd name="connsiteY63" fmla="*/ 1094660 h 1190625"/>
                <a:gd name="connsiteX64" fmla="*/ 132398 w 342900"/>
                <a:gd name="connsiteY64" fmla="*/ 1008935 h 1190625"/>
                <a:gd name="connsiteX65" fmla="*/ 209550 w 342900"/>
                <a:gd name="connsiteY65" fmla="*/ 1008935 h 1190625"/>
                <a:gd name="connsiteX66" fmla="*/ 209550 w 342900"/>
                <a:gd name="connsiteY66" fmla="*/ 1094660 h 1190625"/>
                <a:gd name="connsiteX67" fmla="*/ 132398 w 342900"/>
                <a:gd name="connsiteY67" fmla="*/ 476488 h 1190625"/>
                <a:gd name="connsiteX68" fmla="*/ 132398 w 342900"/>
                <a:gd name="connsiteY68" fmla="*/ 387906 h 1190625"/>
                <a:gd name="connsiteX69" fmla="*/ 208598 w 342900"/>
                <a:gd name="connsiteY69" fmla="*/ 387906 h 1190625"/>
                <a:gd name="connsiteX70" fmla="*/ 208598 w 342900"/>
                <a:gd name="connsiteY70" fmla="*/ 476488 h 1190625"/>
                <a:gd name="connsiteX71" fmla="*/ 132398 w 342900"/>
                <a:gd name="connsiteY71" fmla="*/ 476488 h 1190625"/>
                <a:gd name="connsiteX72" fmla="*/ 209550 w 342900"/>
                <a:gd name="connsiteY72" fmla="*/ 971788 h 1190625"/>
                <a:gd name="connsiteX73" fmla="*/ 132398 w 342900"/>
                <a:gd name="connsiteY73" fmla="*/ 971788 h 1190625"/>
                <a:gd name="connsiteX74" fmla="*/ 132398 w 342900"/>
                <a:gd name="connsiteY74" fmla="*/ 885110 h 1190625"/>
                <a:gd name="connsiteX75" fmla="*/ 209550 w 342900"/>
                <a:gd name="connsiteY75" fmla="*/ 885110 h 1190625"/>
                <a:gd name="connsiteX76" fmla="*/ 209550 w 342900"/>
                <a:gd name="connsiteY76" fmla="*/ 971788 h 1190625"/>
                <a:gd name="connsiteX77" fmla="*/ 209550 w 342900"/>
                <a:gd name="connsiteY77" fmla="*/ 724138 h 1190625"/>
                <a:gd name="connsiteX78" fmla="*/ 132398 w 342900"/>
                <a:gd name="connsiteY78" fmla="*/ 724138 h 1190625"/>
                <a:gd name="connsiteX79" fmla="*/ 132398 w 342900"/>
                <a:gd name="connsiteY79" fmla="*/ 637460 h 1190625"/>
                <a:gd name="connsiteX80" fmla="*/ 209550 w 342900"/>
                <a:gd name="connsiteY80" fmla="*/ 637460 h 1190625"/>
                <a:gd name="connsiteX81" fmla="*/ 209550 w 342900"/>
                <a:gd name="connsiteY81" fmla="*/ 724138 h 1190625"/>
                <a:gd name="connsiteX82" fmla="*/ 209550 w 342900"/>
                <a:gd name="connsiteY82" fmla="*/ 601266 h 1190625"/>
                <a:gd name="connsiteX83" fmla="*/ 133350 w 342900"/>
                <a:gd name="connsiteY83" fmla="*/ 601266 h 1190625"/>
                <a:gd name="connsiteX84" fmla="*/ 133350 w 342900"/>
                <a:gd name="connsiteY84" fmla="*/ 514588 h 1190625"/>
                <a:gd name="connsiteX85" fmla="*/ 209550 w 342900"/>
                <a:gd name="connsiteY85" fmla="*/ 514588 h 1190625"/>
                <a:gd name="connsiteX86" fmla="*/ 209550 w 342900"/>
                <a:gd name="connsiteY86" fmla="*/ 601266 h 1190625"/>
                <a:gd name="connsiteX87" fmla="*/ 133350 w 342900"/>
                <a:gd name="connsiteY87" fmla="*/ 142160 h 1190625"/>
                <a:gd name="connsiteX88" fmla="*/ 209550 w 342900"/>
                <a:gd name="connsiteY88" fmla="*/ 142160 h 1190625"/>
                <a:gd name="connsiteX89" fmla="*/ 209550 w 342900"/>
                <a:gd name="connsiteY89" fmla="*/ 230743 h 1190625"/>
                <a:gd name="connsiteX90" fmla="*/ 133350 w 342900"/>
                <a:gd name="connsiteY90" fmla="*/ 230743 h 1190625"/>
                <a:gd name="connsiteX91" fmla="*/ 133350 w 342900"/>
                <a:gd name="connsiteY91" fmla="*/ 142160 h 1190625"/>
                <a:gd name="connsiteX92" fmla="*/ 132398 w 342900"/>
                <a:gd name="connsiteY92" fmla="*/ 265033 h 1190625"/>
                <a:gd name="connsiteX93" fmla="*/ 209550 w 342900"/>
                <a:gd name="connsiteY93" fmla="*/ 265033 h 1190625"/>
                <a:gd name="connsiteX94" fmla="*/ 209550 w 342900"/>
                <a:gd name="connsiteY94" fmla="*/ 353616 h 1190625"/>
                <a:gd name="connsiteX95" fmla="*/ 132398 w 342900"/>
                <a:gd name="connsiteY95" fmla="*/ 353616 h 1190625"/>
                <a:gd name="connsiteX96" fmla="*/ 132398 w 342900"/>
                <a:gd name="connsiteY96" fmla="*/ 265033 h 1190625"/>
                <a:gd name="connsiteX97" fmla="*/ 26670 w 342900"/>
                <a:gd name="connsiteY97" fmla="*/ 153591 h 1190625"/>
                <a:gd name="connsiteX98" fmla="*/ 40005 w 342900"/>
                <a:gd name="connsiteY98" fmla="*/ 140256 h 1190625"/>
                <a:gd name="connsiteX99" fmla="*/ 103823 w 342900"/>
                <a:gd name="connsiteY99" fmla="*/ 139303 h 1190625"/>
                <a:gd name="connsiteX100" fmla="*/ 103823 w 342900"/>
                <a:gd name="connsiteY100" fmla="*/ 230743 h 1190625"/>
                <a:gd name="connsiteX101" fmla="*/ 38100 w 342900"/>
                <a:gd name="connsiteY101" fmla="*/ 229791 h 1190625"/>
                <a:gd name="connsiteX102" fmla="*/ 27623 w 342900"/>
                <a:gd name="connsiteY102" fmla="*/ 216456 h 1190625"/>
                <a:gd name="connsiteX103" fmla="*/ 26670 w 342900"/>
                <a:gd name="connsiteY103" fmla="*/ 153591 h 1190625"/>
                <a:gd name="connsiteX104" fmla="*/ 26670 w 342900"/>
                <a:gd name="connsiteY104" fmla="*/ 325993 h 1190625"/>
                <a:gd name="connsiteX105" fmla="*/ 104775 w 342900"/>
                <a:gd name="connsiteY105" fmla="*/ 266938 h 1190625"/>
                <a:gd name="connsiteX106" fmla="*/ 104775 w 342900"/>
                <a:gd name="connsiteY106" fmla="*/ 355521 h 1190625"/>
                <a:gd name="connsiteX107" fmla="*/ 38100 w 342900"/>
                <a:gd name="connsiteY107" fmla="*/ 354568 h 1190625"/>
                <a:gd name="connsiteX108" fmla="*/ 26670 w 342900"/>
                <a:gd name="connsiteY108" fmla="*/ 342185 h 1190625"/>
                <a:gd name="connsiteX109" fmla="*/ 26670 w 342900"/>
                <a:gd name="connsiteY109" fmla="*/ 325993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42900" h="1190625">
                  <a:moveTo>
                    <a:pt x="344805" y="1193721"/>
                  </a:moveTo>
                  <a:cubicBezTo>
                    <a:pt x="342900" y="1188006"/>
                    <a:pt x="342900" y="1177528"/>
                    <a:pt x="342900" y="1161335"/>
                  </a:cubicBezTo>
                  <a:cubicBezTo>
                    <a:pt x="342900" y="812721"/>
                    <a:pt x="342900" y="465058"/>
                    <a:pt x="342900" y="116443"/>
                  </a:cubicBezTo>
                  <a:cubicBezTo>
                    <a:pt x="342900" y="106918"/>
                    <a:pt x="342900" y="97393"/>
                    <a:pt x="342900" y="86916"/>
                  </a:cubicBezTo>
                  <a:cubicBezTo>
                    <a:pt x="329565" y="85963"/>
                    <a:pt x="318135" y="85010"/>
                    <a:pt x="304800" y="84058"/>
                  </a:cubicBezTo>
                  <a:cubicBezTo>
                    <a:pt x="304800" y="61198"/>
                    <a:pt x="305753" y="39291"/>
                    <a:pt x="303848" y="17383"/>
                  </a:cubicBezTo>
                  <a:cubicBezTo>
                    <a:pt x="303848" y="11668"/>
                    <a:pt x="296228" y="1191"/>
                    <a:pt x="291465" y="1191"/>
                  </a:cubicBezTo>
                  <a:cubicBezTo>
                    <a:pt x="274320" y="-715"/>
                    <a:pt x="257175" y="238"/>
                    <a:pt x="237173" y="238"/>
                  </a:cubicBezTo>
                  <a:cubicBezTo>
                    <a:pt x="237173" y="30718"/>
                    <a:pt x="237173" y="58341"/>
                    <a:pt x="237173" y="86916"/>
                  </a:cubicBezTo>
                  <a:cubicBezTo>
                    <a:pt x="157163" y="86916"/>
                    <a:pt x="80010" y="86916"/>
                    <a:pt x="0" y="86916"/>
                  </a:cubicBezTo>
                  <a:cubicBezTo>
                    <a:pt x="0" y="456485"/>
                    <a:pt x="0" y="823198"/>
                    <a:pt x="0" y="1193721"/>
                  </a:cubicBezTo>
                  <a:lnTo>
                    <a:pt x="344805" y="1193721"/>
                  </a:lnTo>
                  <a:close/>
                  <a:moveTo>
                    <a:pt x="315278" y="971788"/>
                  </a:moveTo>
                  <a:cubicBezTo>
                    <a:pt x="289560" y="971788"/>
                    <a:pt x="264795" y="971788"/>
                    <a:pt x="238125" y="971788"/>
                  </a:cubicBezTo>
                  <a:cubicBezTo>
                    <a:pt x="238125" y="943213"/>
                    <a:pt x="238125" y="914638"/>
                    <a:pt x="238125" y="885110"/>
                  </a:cubicBezTo>
                  <a:cubicBezTo>
                    <a:pt x="263843" y="885110"/>
                    <a:pt x="287655" y="885110"/>
                    <a:pt x="315278" y="885110"/>
                  </a:cubicBezTo>
                  <a:cubicBezTo>
                    <a:pt x="315278" y="914638"/>
                    <a:pt x="315278" y="943213"/>
                    <a:pt x="315278" y="971788"/>
                  </a:cubicBezTo>
                  <a:close/>
                  <a:moveTo>
                    <a:pt x="315278" y="724138"/>
                  </a:moveTo>
                  <a:cubicBezTo>
                    <a:pt x="289560" y="724138"/>
                    <a:pt x="264795" y="724138"/>
                    <a:pt x="238125" y="724138"/>
                  </a:cubicBezTo>
                  <a:cubicBezTo>
                    <a:pt x="238125" y="695563"/>
                    <a:pt x="238125" y="666988"/>
                    <a:pt x="238125" y="637460"/>
                  </a:cubicBezTo>
                  <a:cubicBezTo>
                    <a:pt x="262890" y="637460"/>
                    <a:pt x="287655" y="637460"/>
                    <a:pt x="315278" y="637460"/>
                  </a:cubicBezTo>
                  <a:cubicBezTo>
                    <a:pt x="315278" y="666988"/>
                    <a:pt x="315278" y="694610"/>
                    <a:pt x="315278" y="724138"/>
                  </a:cubicBezTo>
                  <a:close/>
                  <a:moveTo>
                    <a:pt x="239078" y="265033"/>
                  </a:moveTo>
                  <a:cubicBezTo>
                    <a:pt x="263843" y="265033"/>
                    <a:pt x="288608" y="265033"/>
                    <a:pt x="316230" y="265033"/>
                  </a:cubicBezTo>
                  <a:cubicBezTo>
                    <a:pt x="316230" y="295513"/>
                    <a:pt x="316230" y="323135"/>
                    <a:pt x="316230" y="353616"/>
                  </a:cubicBezTo>
                  <a:cubicBezTo>
                    <a:pt x="290513" y="353616"/>
                    <a:pt x="266700" y="353616"/>
                    <a:pt x="239078" y="353616"/>
                  </a:cubicBezTo>
                  <a:cubicBezTo>
                    <a:pt x="239078" y="324088"/>
                    <a:pt x="239078" y="295513"/>
                    <a:pt x="239078" y="265033"/>
                  </a:cubicBezTo>
                  <a:close/>
                  <a:moveTo>
                    <a:pt x="238125" y="388858"/>
                  </a:moveTo>
                  <a:cubicBezTo>
                    <a:pt x="262890" y="388858"/>
                    <a:pt x="286703" y="388858"/>
                    <a:pt x="314325" y="388858"/>
                  </a:cubicBezTo>
                  <a:cubicBezTo>
                    <a:pt x="314325" y="417433"/>
                    <a:pt x="314325" y="446008"/>
                    <a:pt x="314325" y="477441"/>
                  </a:cubicBezTo>
                  <a:cubicBezTo>
                    <a:pt x="288608" y="477441"/>
                    <a:pt x="263843" y="477441"/>
                    <a:pt x="238125" y="477441"/>
                  </a:cubicBezTo>
                  <a:cubicBezTo>
                    <a:pt x="238125" y="447913"/>
                    <a:pt x="238125" y="419338"/>
                    <a:pt x="238125" y="388858"/>
                  </a:cubicBezTo>
                  <a:close/>
                  <a:moveTo>
                    <a:pt x="238125" y="761285"/>
                  </a:moveTo>
                  <a:cubicBezTo>
                    <a:pt x="263843" y="761285"/>
                    <a:pt x="288608" y="761285"/>
                    <a:pt x="314325" y="761285"/>
                  </a:cubicBezTo>
                  <a:cubicBezTo>
                    <a:pt x="314325" y="789860"/>
                    <a:pt x="314325" y="817483"/>
                    <a:pt x="314325" y="848916"/>
                  </a:cubicBezTo>
                  <a:cubicBezTo>
                    <a:pt x="288608" y="848916"/>
                    <a:pt x="263843" y="848916"/>
                    <a:pt x="238125" y="848916"/>
                  </a:cubicBezTo>
                  <a:cubicBezTo>
                    <a:pt x="238125" y="818435"/>
                    <a:pt x="238125" y="790813"/>
                    <a:pt x="238125" y="761285"/>
                  </a:cubicBezTo>
                  <a:close/>
                  <a:moveTo>
                    <a:pt x="103823" y="1094660"/>
                  </a:moveTo>
                  <a:cubicBezTo>
                    <a:pt x="79058" y="1094660"/>
                    <a:pt x="54293" y="1094660"/>
                    <a:pt x="26670" y="1094660"/>
                  </a:cubicBezTo>
                  <a:cubicBezTo>
                    <a:pt x="26670" y="1065133"/>
                    <a:pt x="26670" y="1038463"/>
                    <a:pt x="26670" y="1008935"/>
                  </a:cubicBezTo>
                  <a:cubicBezTo>
                    <a:pt x="52388" y="1008935"/>
                    <a:pt x="77153" y="1008935"/>
                    <a:pt x="103823" y="1008935"/>
                  </a:cubicBezTo>
                  <a:cubicBezTo>
                    <a:pt x="103823" y="1036558"/>
                    <a:pt x="103823" y="1065133"/>
                    <a:pt x="103823" y="1094660"/>
                  </a:cubicBezTo>
                  <a:close/>
                  <a:moveTo>
                    <a:pt x="103823" y="971788"/>
                  </a:moveTo>
                  <a:cubicBezTo>
                    <a:pt x="79058" y="971788"/>
                    <a:pt x="54293" y="971788"/>
                    <a:pt x="27623" y="971788"/>
                  </a:cubicBezTo>
                  <a:cubicBezTo>
                    <a:pt x="27623" y="943213"/>
                    <a:pt x="27623" y="915591"/>
                    <a:pt x="27623" y="885110"/>
                  </a:cubicBezTo>
                  <a:cubicBezTo>
                    <a:pt x="53340" y="885110"/>
                    <a:pt x="78105" y="885110"/>
                    <a:pt x="103823" y="885110"/>
                  </a:cubicBezTo>
                  <a:cubicBezTo>
                    <a:pt x="103823" y="913685"/>
                    <a:pt x="103823" y="942260"/>
                    <a:pt x="103823" y="971788"/>
                  </a:cubicBezTo>
                  <a:close/>
                  <a:moveTo>
                    <a:pt x="104775" y="847010"/>
                  </a:moveTo>
                  <a:cubicBezTo>
                    <a:pt x="80010" y="847010"/>
                    <a:pt x="55245" y="847010"/>
                    <a:pt x="28575" y="847010"/>
                  </a:cubicBezTo>
                  <a:cubicBezTo>
                    <a:pt x="28575" y="818435"/>
                    <a:pt x="28575" y="790813"/>
                    <a:pt x="28575" y="760333"/>
                  </a:cubicBezTo>
                  <a:cubicBezTo>
                    <a:pt x="54293" y="760333"/>
                    <a:pt x="78105" y="760333"/>
                    <a:pt x="104775" y="760333"/>
                  </a:cubicBezTo>
                  <a:cubicBezTo>
                    <a:pt x="104775" y="789860"/>
                    <a:pt x="104775" y="817483"/>
                    <a:pt x="104775" y="847010"/>
                  </a:cubicBezTo>
                  <a:close/>
                  <a:moveTo>
                    <a:pt x="28575" y="724138"/>
                  </a:moveTo>
                  <a:cubicBezTo>
                    <a:pt x="28575" y="696516"/>
                    <a:pt x="28575" y="667941"/>
                    <a:pt x="28575" y="637460"/>
                  </a:cubicBezTo>
                  <a:cubicBezTo>
                    <a:pt x="54293" y="637460"/>
                    <a:pt x="79058" y="637460"/>
                    <a:pt x="104775" y="637460"/>
                  </a:cubicBezTo>
                  <a:cubicBezTo>
                    <a:pt x="104775" y="666035"/>
                    <a:pt x="104775" y="694610"/>
                    <a:pt x="104775" y="724138"/>
                  </a:cubicBezTo>
                  <a:cubicBezTo>
                    <a:pt x="80010" y="724138"/>
                    <a:pt x="55245" y="724138"/>
                    <a:pt x="28575" y="724138"/>
                  </a:cubicBezTo>
                  <a:close/>
                  <a:moveTo>
                    <a:pt x="104775" y="601266"/>
                  </a:moveTo>
                  <a:cubicBezTo>
                    <a:pt x="79058" y="601266"/>
                    <a:pt x="54293" y="601266"/>
                    <a:pt x="27623" y="601266"/>
                  </a:cubicBezTo>
                  <a:cubicBezTo>
                    <a:pt x="27623" y="571738"/>
                    <a:pt x="27623" y="544116"/>
                    <a:pt x="27623" y="514588"/>
                  </a:cubicBezTo>
                  <a:cubicBezTo>
                    <a:pt x="53340" y="514588"/>
                    <a:pt x="78105" y="514588"/>
                    <a:pt x="104775" y="514588"/>
                  </a:cubicBezTo>
                  <a:cubicBezTo>
                    <a:pt x="104775" y="544116"/>
                    <a:pt x="104775" y="571738"/>
                    <a:pt x="104775" y="601266"/>
                  </a:cubicBezTo>
                  <a:close/>
                  <a:moveTo>
                    <a:pt x="209550" y="1094660"/>
                  </a:moveTo>
                  <a:cubicBezTo>
                    <a:pt x="184785" y="1094660"/>
                    <a:pt x="159068" y="1094660"/>
                    <a:pt x="132398" y="1094660"/>
                  </a:cubicBezTo>
                  <a:cubicBezTo>
                    <a:pt x="132398" y="1067038"/>
                    <a:pt x="132398" y="1038463"/>
                    <a:pt x="132398" y="1008935"/>
                  </a:cubicBezTo>
                  <a:cubicBezTo>
                    <a:pt x="159068" y="1008935"/>
                    <a:pt x="182880" y="1008935"/>
                    <a:pt x="209550" y="1008935"/>
                  </a:cubicBezTo>
                  <a:cubicBezTo>
                    <a:pt x="209550" y="1037510"/>
                    <a:pt x="209550" y="1065133"/>
                    <a:pt x="209550" y="1094660"/>
                  </a:cubicBezTo>
                  <a:close/>
                  <a:moveTo>
                    <a:pt x="132398" y="476488"/>
                  </a:moveTo>
                  <a:cubicBezTo>
                    <a:pt x="132398" y="446960"/>
                    <a:pt x="132398" y="418385"/>
                    <a:pt x="132398" y="387906"/>
                  </a:cubicBezTo>
                  <a:cubicBezTo>
                    <a:pt x="159068" y="387906"/>
                    <a:pt x="182880" y="387906"/>
                    <a:pt x="208598" y="387906"/>
                  </a:cubicBezTo>
                  <a:cubicBezTo>
                    <a:pt x="208598" y="417433"/>
                    <a:pt x="208598" y="446008"/>
                    <a:pt x="208598" y="476488"/>
                  </a:cubicBezTo>
                  <a:cubicBezTo>
                    <a:pt x="184785" y="476488"/>
                    <a:pt x="159068" y="476488"/>
                    <a:pt x="132398" y="476488"/>
                  </a:cubicBezTo>
                  <a:close/>
                  <a:moveTo>
                    <a:pt x="209550" y="971788"/>
                  </a:moveTo>
                  <a:cubicBezTo>
                    <a:pt x="183833" y="971788"/>
                    <a:pt x="159068" y="971788"/>
                    <a:pt x="132398" y="971788"/>
                  </a:cubicBezTo>
                  <a:cubicBezTo>
                    <a:pt x="132398" y="943213"/>
                    <a:pt x="132398" y="914638"/>
                    <a:pt x="132398" y="885110"/>
                  </a:cubicBezTo>
                  <a:cubicBezTo>
                    <a:pt x="158115" y="885110"/>
                    <a:pt x="181928" y="885110"/>
                    <a:pt x="209550" y="885110"/>
                  </a:cubicBezTo>
                  <a:cubicBezTo>
                    <a:pt x="209550" y="914638"/>
                    <a:pt x="209550" y="943213"/>
                    <a:pt x="209550" y="971788"/>
                  </a:cubicBezTo>
                  <a:close/>
                  <a:moveTo>
                    <a:pt x="209550" y="724138"/>
                  </a:moveTo>
                  <a:cubicBezTo>
                    <a:pt x="183833" y="724138"/>
                    <a:pt x="159068" y="724138"/>
                    <a:pt x="132398" y="724138"/>
                  </a:cubicBezTo>
                  <a:cubicBezTo>
                    <a:pt x="132398" y="695563"/>
                    <a:pt x="132398" y="667941"/>
                    <a:pt x="132398" y="637460"/>
                  </a:cubicBezTo>
                  <a:cubicBezTo>
                    <a:pt x="157163" y="637460"/>
                    <a:pt x="181928" y="637460"/>
                    <a:pt x="209550" y="637460"/>
                  </a:cubicBezTo>
                  <a:cubicBezTo>
                    <a:pt x="209550" y="666988"/>
                    <a:pt x="209550" y="694610"/>
                    <a:pt x="209550" y="724138"/>
                  </a:cubicBezTo>
                  <a:close/>
                  <a:moveTo>
                    <a:pt x="209550" y="601266"/>
                  </a:moveTo>
                  <a:cubicBezTo>
                    <a:pt x="183833" y="601266"/>
                    <a:pt x="159068" y="601266"/>
                    <a:pt x="133350" y="601266"/>
                  </a:cubicBezTo>
                  <a:cubicBezTo>
                    <a:pt x="133350" y="572691"/>
                    <a:pt x="133350" y="545068"/>
                    <a:pt x="133350" y="514588"/>
                  </a:cubicBezTo>
                  <a:cubicBezTo>
                    <a:pt x="158115" y="514588"/>
                    <a:pt x="182880" y="514588"/>
                    <a:pt x="209550" y="514588"/>
                  </a:cubicBezTo>
                  <a:cubicBezTo>
                    <a:pt x="209550" y="544116"/>
                    <a:pt x="209550" y="571738"/>
                    <a:pt x="209550" y="601266"/>
                  </a:cubicBezTo>
                  <a:close/>
                  <a:moveTo>
                    <a:pt x="133350" y="142160"/>
                  </a:moveTo>
                  <a:cubicBezTo>
                    <a:pt x="158115" y="142160"/>
                    <a:pt x="183833" y="142160"/>
                    <a:pt x="209550" y="142160"/>
                  </a:cubicBezTo>
                  <a:cubicBezTo>
                    <a:pt x="209550" y="171688"/>
                    <a:pt x="209550" y="200263"/>
                    <a:pt x="209550" y="230743"/>
                  </a:cubicBezTo>
                  <a:cubicBezTo>
                    <a:pt x="182880" y="230743"/>
                    <a:pt x="159068" y="230743"/>
                    <a:pt x="133350" y="230743"/>
                  </a:cubicBezTo>
                  <a:cubicBezTo>
                    <a:pt x="133350" y="200263"/>
                    <a:pt x="133350" y="172641"/>
                    <a:pt x="133350" y="142160"/>
                  </a:cubicBezTo>
                  <a:close/>
                  <a:moveTo>
                    <a:pt x="132398" y="265033"/>
                  </a:moveTo>
                  <a:cubicBezTo>
                    <a:pt x="158115" y="265033"/>
                    <a:pt x="182880" y="265033"/>
                    <a:pt x="209550" y="265033"/>
                  </a:cubicBezTo>
                  <a:cubicBezTo>
                    <a:pt x="209550" y="294560"/>
                    <a:pt x="209550" y="323135"/>
                    <a:pt x="209550" y="353616"/>
                  </a:cubicBezTo>
                  <a:cubicBezTo>
                    <a:pt x="184785" y="353616"/>
                    <a:pt x="160020" y="353616"/>
                    <a:pt x="132398" y="353616"/>
                  </a:cubicBezTo>
                  <a:cubicBezTo>
                    <a:pt x="132398" y="323135"/>
                    <a:pt x="132398" y="294560"/>
                    <a:pt x="132398" y="265033"/>
                  </a:cubicBezTo>
                  <a:close/>
                  <a:moveTo>
                    <a:pt x="26670" y="153591"/>
                  </a:moveTo>
                  <a:cubicBezTo>
                    <a:pt x="26670" y="148828"/>
                    <a:pt x="35243" y="141208"/>
                    <a:pt x="40005" y="140256"/>
                  </a:cubicBezTo>
                  <a:cubicBezTo>
                    <a:pt x="60008" y="138351"/>
                    <a:pt x="80963" y="139303"/>
                    <a:pt x="103823" y="139303"/>
                  </a:cubicBezTo>
                  <a:cubicBezTo>
                    <a:pt x="103823" y="169783"/>
                    <a:pt x="103823" y="199310"/>
                    <a:pt x="103823" y="230743"/>
                  </a:cubicBezTo>
                  <a:cubicBezTo>
                    <a:pt x="80963" y="230743"/>
                    <a:pt x="59055" y="231696"/>
                    <a:pt x="38100" y="229791"/>
                  </a:cubicBezTo>
                  <a:cubicBezTo>
                    <a:pt x="34290" y="229791"/>
                    <a:pt x="27623" y="221218"/>
                    <a:pt x="27623" y="216456"/>
                  </a:cubicBezTo>
                  <a:cubicBezTo>
                    <a:pt x="25718" y="196453"/>
                    <a:pt x="25718" y="174546"/>
                    <a:pt x="26670" y="153591"/>
                  </a:cubicBezTo>
                  <a:close/>
                  <a:moveTo>
                    <a:pt x="26670" y="325993"/>
                  </a:moveTo>
                  <a:cubicBezTo>
                    <a:pt x="26670" y="256460"/>
                    <a:pt x="31433" y="252651"/>
                    <a:pt x="104775" y="266938"/>
                  </a:cubicBezTo>
                  <a:cubicBezTo>
                    <a:pt x="104775" y="296466"/>
                    <a:pt x="104775" y="324088"/>
                    <a:pt x="104775" y="355521"/>
                  </a:cubicBezTo>
                  <a:cubicBezTo>
                    <a:pt x="81915" y="355521"/>
                    <a:pt x="60008" y="356473"/>
                    <a:pt x="38100" y="354568"/>
                  </a:cubicBezTo>
                  <a:cubicBezTo>
                    <a:pt x="34290" y="354568"/>
                    <a:pt x="28575" y="346948"/>
                    <a:pt x="26670" y="342185"/>
                  </a:cubicBezTo>
                  <a:cubicBezTo>
                    <a:pt x="24765" y="337423"/>
                    <a:pt x="26670" y="330756"/>
                    <a:pt x="26670" y="325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CE682B8-5BD4-4732-9491-F4A67F6D0095}"/>
              </a:ext>
            </a:extLst>
          </p:cNvPr>
          <p:cNvGrpSpPr/>
          <p:nvPr/>
        </p:nvGrpSpPr>
        <p:grpSpPr>
          <a:xfrm rot="2779377">
            <a:off x="6882919" y="891553"/>
            <a:ext cx="612565" cy="807484"/>
            <a:chOff x="5733204" y="4148522"/>
            <a:chExt cx="1306402" cy="172210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992857E0-9B62-493F-A111-D9EF7F78869B}"/>
                </a:ext>
              </a:extLst>
            </p:cNvPr>
            <p:cNvGrpSpPr/>
            <p:nvPr/>
          </p:nvGrpSpPr>
          <p:grpSpPr>
            <a:xfrm>
              <a:off x="5733204" y="4148522"/>
              <a:ext cx="1306402" cy="1722100"/>
              <a:chOff x="2445111" y="599435"/>
              <a:chExt cx="5312311" cy="7002691"/>
            </a:xfrm>
            <a:solidFill>
              <a:schemeClr val="accent3"/>
            </a:solidFill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66ABEC5-ACD6-42E5-A96E-6BEB7E14B6EB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5B7E80D-D016-43CF-8467-C0B9A50C4F7B}"/>
                  </a:ext>
                </a:extLst>
              </p:cNvPr>
              <p:cNvSpPr/>
              <p:nvPr/>
            </p:nvSpPr>
            <p:spPr>
              <a:xfrm>
                <a:off x="2473235" y="4334670"/>
                <a:ext cx="1615901" cy="31589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86845B7-1E20-4243-865B-FB714623E09B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846B13F-CF9C-45C6-9F45-A818A825B7B8}"/>
                </a:ext>
              </a:extLst>
            </p:cNvPr>
            <p:cNvGrpSpPr/>
            <p:nvPr/>
          </p:nvGrpSpPr>
          <p:grpSpPr>
            <a:xfrm>
              <a:off x="5960899" y="4970731"/>
              <a:ext cx="821311" cy="845919"/>
              <a:chOff x="954383" y="599435"/>
              <a:chExt cx="6803039" cy="7006874"/>
            </a:xfrm>
            <a:solidFill>
              <a:schemeClr val="accent3"/>
            </a:solidFill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83D043E-F20A-4CA0-9C3B-8029FEA6F9C3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B6BCA537-0004-40B7-AB2B-A9EF9D429073}"/>
                  </a:ext>
                </a:extLst>
              </p:cNvPr>
              <p:cNvSpPr/>
              <p:nvPr/>
            </p:nvSpPr>
            <p:spPr>
              <a:xfrm>
                <a:off x="954383" y="4447323"/>
                <a:ext cx="1615901" cy="3158986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D8C39085-AF1A-4ECA-BBCB-4807E6143976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3822EB5-523E-4C82-A4CD-F151154C2A33}"/>
              </a:ext>
            </a:extLst>
          </p:cNvPr>
          <p:cNvGrpSpPr/>
          <p:nvPr/>
        </p:nvGrpSpPr>
        <p:grpSpPr>
          <a:xfrm rot="18305502">
            <a:off x="4593929" y="1486661"/>
            <a:ext cx="889290" cy="318443"/>
            <a:chOff x="2751274" y="4274125"/>
            <a:chExt cx="1502839" cy="538144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B4B5651-3798-4C82-9B98-AD8870D8932E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EB5C5F8-527E-4E08-9DBF-E2FF9FFD89BB}"/>
                </a:ext>
              </a:extLst>
            </p:cNvPr>
            <p:cNvSpPr/>
            <p:nvPr/>
          </p:nvSpPr>
          <p:spPr>
            <a:xfrm>
              <a:off x="3010694" y="4274125"/>
              <a:ext cx="592070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47BB29C-A56C-419B-95ED-154F2D072E78}"/>
                </a:ext>
              </a:extLst>
            </p:cNvPr>
            <p:cNvSpPr/>
            <p:nvPr/>
          </p:nvSpPr>
          <p:spPr>
            <a:xfrm>
              <a:off x="3593508" y="4427305"/>
              <a:ext cx="369266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5FFA65-E02C-4117-9472-B796ABF2FC02}"/>
                </a:ext>
              </a:extLst>
            </p:cNvPr>
            <p:cNvSpPr/>
            <p:nvPr/>
          </p:nvSpPr>
          <p:spPr>
            <a:xfrm>
              <a:off x="3958709" y="4512144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0AED753-A5F1-4786-A3CB-CAECBB79D969}"/>
              </a:ext>
            </a:extLst>
          </p:cNvPr>
          <p:cNvGrpSpPr/>
          <p:nvPr/>
        </p:nvGrpSpPr>
        <p:grpSpPr>
          <a:xfrm rot="20616275">
            <a:off x="5299953" y="850101"/>
            <a:ext cx="822437" cy="417980"/>
            <a:chOff x="1786971" y="4942919"/>
            <a:chExt cx="2041538" cy="1037553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7447D596-ACB5-4424-96E8-9DAB3FEC36AC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rapezoid 142">
              <a:extLst>
                <a:ext uri="{FF2B5EF4-FFF2-40B4-BE49-F238E27FC236}">
                  <a16:creationId xmlns:a16="http://schemas.microsoft.com/office/drawing/2014/main" id="{DA35CCDD-1D1E-4CB2-87D2-4C2DBD82BF7D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:a16="http://schemas.microsoft.com/office/drawing/2014/main" id="{2ADB4862-A01A-4868-B964-13C3643102BC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BB260B09-5284-4ED4-AC15-61105CD48A51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F0960AB9-296A-4545-BFBD-EAE05F5A14F4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B64C8C39-A170-4025-8B64-C55A9C7D233C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60E3A525-C86A-4528-8E2C-691ED26FD651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Trapezoid 209">
                  <a:extLst>
                    <a:ext uri="{FF2B5EF4-FFF2-40B4-BE49-F238E27FC236}">
                      <a16:creationId xmlns:a16="http://schemas.microsoft.com/office/drawing/2014/main" id="{B2BCC827-63B2-43E2-9F03-42CF91DD8A45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EE79BC89-3B92-4CEA-A18B-29E82159FA04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4F3F5E0B-1563-4640-AB5A-7500C14D1E8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A4DFC1FD-BB29-452D-A501-F24355354C37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Trapezoid 206">
                  <a:extLst>
                    <a:ext uri="{FF2B5EF4-FFF2-40B4-BE49-F238E27FC236}">
                      <a16:creationId xmlns:a16="http://schemas.microsoft.com/office/drawing/2014/main" id="{69A66F7B-F619-41E5-9573-9F342491B392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A5755627-7909-4AC8-AA8E-1F75FE65BB28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1007F6FB-9E07-4A83-B4A0-AF79E341904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852D144E-3CC4-4026-BAAA-8E24C5C819CC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Trapezoid 203">
                  <a:extLst>
                    <a:ext uri="{FF2B5EF4-FFF2-40B4-BE49-F238E27FC236}">
                      <a16:creationId xmlns:a16="http://schemas.microsoft.com/office/drawing/2014/main" id="{869A4A3C-B911-4397-9489-5304F0CE46D8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6" name="Trapezoid 145">
              <a:extLst>
                <a:ext uri="{FF2B5EF4-FFF2-40B4-BE49-F238E27FC236}">
                  <a16:creationId xmlns:a16="http://schemas.microsoft.com/office/drawing/2014/main" id="{0EA9601F-A088-4C4A-9905-C84DB0F86628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rapezoid 146">
              <a:extLst>
                <a:ext uri="{FF2B5EF4-FFF2-40B4-BE49-F238E27FC236}">
                  <a16:creationId xmlns:a16="http://schemas.microsoft.com/office/drawing/2014/main" id="{C1D981AE-AC60-4BD7-BE4A-199A1B1B9A14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Trapezoid 147">
              <a:extLst>
                <a:ext uri="{FF2B5EF4-FFF2-40B4-BE49-F238E27FC236}">
                  <a16:creationId xmlns:a16="http://schemas.microsoft.com/office/drawing/2014/main" id="{DC1979EC-476C-42A2-9703-D1CD7A865388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:a16="http://schemas.microsoft.com/office/drawing/2014/main" id="{64F7F7C8-22FC-40DE-93B0-CECCF6DFFFD7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99F0E612-AD4B-4CF0-ABDC-F54A10016368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88" name="Rectangle: Rounded Corners 187">
                <a:extLst>
                  <a:ext uri="{FF2B5EF4-FFF2-40B4-BE49-F238E27FC236}">
                    <a16:creationId xmlns:a16="http://schemas.microsoft.com/office/drawing/2014/main" id="{93819EFF-F8AF-49C4-8FD3-33B0B5392C8B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: Rounded Corners 188">
                <a:extLst>
                  <a:ext uri="{FF2B5EF4-FFF2-40B4-BE49-F238E27FC236}">
                    <a16:creationId xmlns:a16="http://schemas.microsoft.com/office/drawing/2014/main" id="{05888C41-3543-4116-9258-0D8008043141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: Rounded Corners 189">
                <a:extLst>
                  <a:ext uri="{FF2B5EF4-FFF2-40B4-BE49-F238E27FC236}">
                    <a16:creationId xmlns:a16="http://schemas.microsoft.com/office/drawing/2014/main" id="{662D38A8-E710-4548-B8C7-A98238FE5246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: Rounded Corners 190">
                <a:extLst>
                  <a:ext uri="{FF2B5EF4-FFF2-40B4-BE49-F238E27FC236}">
                    <a16:creationId xmlns:a16="http://schemas.microsoft.com/office/drawing/2014/main" id="{420F5C40-9B65-4883-9E09-5CB04D240DB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: Rounded Corners 191">
                <a:extLst>
                  <a:ext uri="{FF2B5EF4-FFF2-40B4-BE49-F238E27FC236}">
                    <a16:creationId xmlns:a16="http://schemas.microsoft.com/office/drawing/2014/main" id="{7A91174B-38A1-4C7E-906F-55FFC36E588E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id="{A550042E-113C-41E5-9103-9323DB005237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: Rounded Corners 193">
                <a:extLst>
                  <a:ext uri="{FF2B5EF4-FFF2-40B4-BE49-F238E27FC236}">
                    <a16:creationId xmlns:a16="http://schemas.microsoft.com/office/drawing/2014/main" id="{BEF29CD8-3409-4F29-8A4B-D97F16E47D2E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: Rounded Corners 194">
                <a:extLst>
                  <a:ext uri="{FF2B5EF4-FFF2-40B4-BE49-F238E27FC236}">
                    <a16:creationId xmlns:a16="http://schemas.microsoft.com/office/drawing/2014/main" id="{4BC85D13-C132-4260-9AD8-DCC4622DCAA3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: Rounded Corners 195">
                <a:extLst>
                  <a:ext uri="{FF2B5EF4-FFF2-40B4-BE49-F238E27FC236}">
                    <a16:creationId xmlns:a16="http://schemas.microsoft.com/office/drawing/2014/main" id="{1ED50C64-8D42-451D-A947-AE5A60FD8EF8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: Rounded Corners 196">
                <a:extLst>
                  <a:ext uri="{FF2B5EF4-FFF2-40B4-BE49-F238E27FC236}">
                    <a16:creationId xmlns:a16="http://schemas.microsoft.com/office/drawing/2014/main" id="{97873B36-6C45-4D42-8699-12FADDB1333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: Rounded Corners 197">
                <a:extLst>
                  <a:ext uri="{FF2B5EF4-FFF2-40B4-BE49-F238E27FC236}">
                    <a16:creationId xmlns:a16="http://schemas.microsoft.com/office/drawing/2014/main" id="{6FDFD072-130F-4914-B223-3E7E2A80360C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305CCD95-A996-4579-967A-04114BB1E840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77" name="Rectangle: Rounded Corners 176">
                <a:extLst>
                  <a:ext uri="{FF2B5EF4-FFF2-40B4-BE49-F238E27FC236}">
                    <a16:creationId xmlns:a16="http://schemas.microsoft.com/office/drawing/2014/main" id="{CA470CB0-A345-4222-AC54-DBDF56FF8F2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: Rounded Corners 177">
                <a:extLst>
                  <a:ext uri="{FF2B5EF4-FFF2-40B4-BE49-F238E27FC236}">
                    <a16:creationId xmlns:a16="http://schemas.microsoft.com/office/drawing/2014/main" id="{97B50F90-62EB-4A9E-88C6-30B46A259DFF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: Rounded Corners 178">
                <a:extLst>
                  <a:ext uri="{FF2B5EF4-FFF2-40B4-BE49-F238E27FC236}">
                    <a16:creationId xmlns:a16="http://schemas.microsoft.com/office/drawing/2014/main" id="{2CD20A42-9801-4057-9B94-A49DDCC771D7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: Rounded Corners 179">
                <a:extLst>
                  <a:ext uri="{FF2B5EF4-FFF2-40B4-BE49-F238E27FC236}">
                    <a16:creationId xmlns:a16="http://schemas.microsoft.com/office/drawing/2014/main" id="{C3C8E632-0240-41BF-99B1-758AF201106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: Rounded Corners 180">
                <a:extLst>
                  <a:ext uri="{FF2B5EF4-FFF2-40B4-BE49-F238E27FC236}">
                    <a16:creationId xmlns:a16="http://schemas.microsoft.com/office/drawing/2014/main" id="{78FE3A7D-7F03-4E8E-BF9B-74E6E443FF64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: Rounded Corners 181">
                <a:extLst>
                  <a:ext uri="{FF2B5EF4-FFF2-40B4-BE49-F238E27FC236}">
                    <a16:creationId xmlns:a16="http://schemas.microsoft.com/office/drawing/2014/main" id="{4F79A7EE-0783-4E74-B633-88FF157E00D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60BD2208-9275-44EF-9A6E-08DF1AC572A9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:a16="http://schemas.microsoft.com/office/drawing/2014/main" id="{A76FA86B-6CA7-4817-9331-489184C831C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: Rounded Corners 184">
                <a:extLst>
                  <a:ext uri="{FF2B5EF4-FFF2-40B4-BE49-F238E27FC236}">
                    <a16:creationId xmlns:a16="http://schemas.microsoft.com/office/drawing/2014/main" id="{BFD97250-976E-4051-87F2-D520544A209A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: Rounded Corners 185">
                <a:extLst>
                  <a:ext uri="{FF2B5EF4-FFF2-40B4-BE49-F238E27FC236}">
                    <a16:creationId xmlns:a16="http://schemas.microsoft.com/office/drawing/2014/main" id="{DDE74128-0C20-455C-83D5-A1A74F583170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:a16="http://schemas.microsoft.com/office/drawing/2014/main" id="{7FF35C02-025D-4C2E-BFED-0E41D0E0E6C7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5D23EB9A-3246-4C25-AFBA-FDC71886BA26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66" name="Rectangle: Rounded Corners 165">
                <a:extLst>
                  <a:ext uri="{FF2B5EF4-FFF2-40B4-BE49-F238E27FC236}">
                    <a16:creationId xmlns:a16="http://schemas.microsoft.com/office/drawing/2014/main" id="{7173BA78-9D5A-4316-B78F-FE2F0FB649C8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id="{ADE339D7-95D5-48D1-93CB-F12DF5664AF7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id="{FB766D79-1D08-4E31-AE96-772F0A13DFC4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id="{AC1E6949-9F87-4820-8A40-3B1C6BE01826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: Rounded Corners 169">
                <a:extLst>
                  <a:ext uri="{FF2B5EF4-FFF2-40B4-BE49-F238E27FC236}">
                    <a16:creationId xmlns:a16="http://schemas.microsoft.com/office/drawing/2014/main" id="{06D70A2C-0CA1-430E-B355-7DDC1A98C76D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: Rounded Corners 170">
                <a:extLst>
                  <a:ext uri="{FF2B5EF4-FFF2-40B4-BE49-F238E27FC236}">
                    <a16:creationId xmlns:a16="http://schemas.microsoft.com/office/drawing/2014/main" id="{E424DEA4-A2BA-4E67-BC5B-CEA176982D42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: Rounded Corners 171">
                <a:extLst>
                  <a:ext uri="{FF2B5EF4-FFF2-40B4-BE49-F238E27FC236}">
                    <a16:creationId xmlns:a16="http://schemas.microsoft.com/office/drawing/2014/main" id="{B405F6FB-D76D-465B-AE2E-B0FFCEB0B9E7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: Rounded Corners 172">
                <a:extLst>
                  <a:ext uri="{FF2B5EF4-FFF2-40B4-BE49-F238E27FC236}">
                    <a16:creationId xmlns:a16="http://schemas.microsoft.com/office/drawing/2014/main" id="{D25FF45E-215E-4CAB-B547-BAD6789B3462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: Rounded Corners 173">
                <a:extLst>
                  <a:ext uri="{FF2B5EF4-FFF2-40B4-BE49-F238E27FC236}">
                    <a16:creationId xmlns:a16="http://schemas.microsoft.com/office/drawing/2014/main" id="{9CC4FC62-361C-40C6-9BBC-598D12F13E67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: Rounded Corners 174">
                <a:extLst>
                  <a:ext uri="{FF2B5EF4-FFF2-40B4-BE49-F238E27FC236}">
                    <a16:creationId xmlns:a16="http://schemas.microsoft.com/office/drawing/2014/main" id="{EEA8BC6F-34E8-4C5C-90FD-8F6D8A86F14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: Rounded Corners 175">
                <a:extLst>
                  <a:ext uri="{FF2B5EF4-FFF2-40B4-BE49-F238E27FC236}">
                    <a16:creationId xmlns:a16="http://schemas.microsoft.com/office/drawing/2014/main" id="{3CED7599-7501-4E89-BFDE-B39BCAFFD832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C32DD48E-9E7F-4BA6-BB3E-BF8E12F27CE3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C9CE602C-B300-4A6A-8D9B-45F1A026F292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id="{B067AC5B-97B6-4538-BE8E-3D1F47C44354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C1BED85F-E22F-4CC9-A79A-B55BB01F5C6D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EE687F1C-B13A-436B-8169-A80550F9F604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id="{815324F1-1628-4ACD-BDB7-F9609E3030C7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D97578E1-DF34-42D3-81E9-37A5C347513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433CEEB6-F0A7-40E7-BEC8-2A6F8CC861DB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D5AB8412-462C-4751-8DFE-385541547B58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09051FD0-0B97-45D8-9311-7987A53647D2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73A3168D-90D3-4FBE-BF21-5EC17D1DF06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661B1102-D192-4264-8E8A-E117BB357C31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4" name="Graphic 153">
              <a:extLst>
                <a:ext uri="{FF2B5EF4-FFF2-40B4-BE49-F238E27FC236}">
                  <a16:creationId xmlns:a16="http://schemas.microsoft.com/office/drawing/2014/main" id="{2359835D-458D-49E3-8B57-05439233A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213" name="Oval 212">
            <a:extLst>
              <a:ext uri="{FF2B5EF4-FFF2-40B4-BE49-F238E27FC236}">
                <a16:creationId xmlns:a16="http://schemas.microsoft.com/office/drawing/2014/main" id="{0290F905-8262-4DD0-AEDF-EC7C841C039B}"/>
              </a:ext>
            </a:extLst>
          </p:cNvPr>
          <p:cNvSpPr/>
          <p:nvPr/>
        </p:nvSpPr>
        <p:spPr>
          <a:xfrm>
            <a:off x="3352442" y="1755605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E7197A7C-EDB3-4158-A8BF-D1D46C07B0E1}"/>
              </a:ext>
            </a:extLst>
          </p:cNvPr>
          <p:cNvSpPr/>
          <p:nvPr/>
        </p:nvSpPr>
        <p:spPr>
          <a:xfrm>
            <a:off x="3588001" y="784221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61596F0C-2382-49A1-A783-06968FAC121F}"/>
              </a:ext>
            </a:extLst>
          </p:cNvPr>
          <p:cNvSpPr/>
          <p:nvPr/>
        </p:nvSpPr>
        <p:spPr>
          <a:xfrm>
            <a:off x="3268368" y="2443048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815C8D3B-9D2D-4B96-8791-90F9C736B9D6}"/>
              </a:ext>
            </a:extLst>
          </p:cNvPr>
          <p:cNvSpPr/>
          <p:nvPr/>
        </p:nvSpPr>
        <p:spPr>
          <a:xfrm>
            <a:off x="2277581" y="2346642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373C6841-D415-4314-853D-16CEA879B54F}"/>
              </a:ext>
            </a:extLst>
          </p:cNvPr>
          <p:cNvSpPr/>
          <p:nvPr/>
        </p:nvSpPr>
        <p:spPr>
          <a:xfrm>
            <a:off x="957555" y="2216048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C6D4F8F8-9E55-4CE6-8294-3AB46C1CC81C}"/>
              </a:ext>
            </a:extLst>
          </p:cNvPr>
          <p:cNvSpPr/>
          <p:nvPr/>
        </p:nvSpPr>
        <p:spPr>
          <a:xfrm>
            <a:off x="3374548" y="820529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ABF5F5B3-A798-427A-A14C-6A3A0CC99415}"/>
              </a:ext>
            </a:extLst>
          </p:cNvPr>
          <p:cNvSpPr/>
          <p:nvPr/>
        </p:nvSpPr>
        <p:spPr>
          <a:xfrm>
            <a:off x="488566" y="61994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501E6DC6-2B4D-422C-919E-F4FFBF13FA30}"/>
              </a:ext>
            </a:extLst>
          </p:cNvPr>
          <p:cNvGrpSpPr/>
          <p:nvPr/>
        </p:nvGrpSpPr>
        <p:grpSpPr>
          <a:xfrm>
            <a:off x="4658362" y="827652"/>
            <a:ext cx="450484" cy="450484"/>
            <a:chOff x="4266660" y="45289"/>
            <a:chExt cx="768290" cy="768290"/>
          </a:xfrm>
        </p:grpSpPr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270DB740-643E-43D7-8452-0D3BF7315089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5143C45-419B-4B81-9BAA-48484BA0B9E1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3" name="Oval 222">
            <a:extLst>
              <a:ext uri="{FF2B5EF4-FFF2-40B4-BE49-F238E27FC236}">
                <a16:creationId xmlns:a16="http://schemas.microsoft.com/office/drawing/2014/main" id="{88C562B5-3423-4961-A32F-1C7B3F43B4E8}"/>
              </a:ext>
            </a:extLst>
          </p:cNvPr>
          <p:cNvSpPr/>
          <p:nvPr/>
        </p:nvSpPr>
        <p:spPr>
          <a:xfrm>
            <a:off x="10917127" y="1344768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2BC8A8CE-D1BC-41BC-BEEA-25FB4082477B}"/>
              </a:ext>
            </a:extLst>
          </p:cNvPr>
          <p:cNvSpPr/>
          <p:nvPr/>
        </p:nvSpPr>
        <p:spPr>
          <a:xfrm>
            <a:off x="10065955" y="425234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CD03BB6F-4D41-4D8A-A5C0-9736AC6AA5F8}"/>
              </a:ext>
            </a:extLst>
          </p:cNvPr>
          <p:cNvSpPr/>
          <p:nvPr/>
        </p:nvSpPr>
        <p:spPr>
          <a:xfrm>
            <a:off x="10833053" y="2032211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D3FB9E13-10FA-4CB7-85C4-813B433F22DC}"/>
              </a:ext>
            </a:extLst>
          </p:cNvPr>
          <p:cNvSpPr/>
          <p:nvPr/>
        </p:nvSpPr>
        <p:spPr>
          <a:xfrm>
            <a:off x="7966626" y="3138939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3352E820-BF58-44BC-9B54-4E608A882A00}"/>
              </a:ext>
            </a:extLst>
          </p:cNvPr>
          <p:cNvSpPr/>
          <p:nvPr/>
        </p:nvSpPr>
        <p:spPr>
          <a:xfrm>
            <a:off x="8895307" y="2259770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E8BFDFE0-78D1-43FC-8AA2-81A23D07D56F}"/>
              </a:ext>
            </a:extLst>
          </p:cNvPr>
          <p:cNvSpPr/>
          <p:nvPr/>
        </p:nvSpPr>
        <p:spPr>
          <a:xfrm>
            <a:off x="9852502" y="461542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BA98F426-0F33-4CF1-B3DE-1D212A320DF5}"/>
              </a:ext>
            </a:extLst>
          </p:cNvPr>
          <p:cNvSpPr/>
          <p:nvPr/>
        </p:nvSpPr>
        <p:spPr>
          <a:xfrm>
            <a:off x="8189802" y="57641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8EFBF9-0658-4AC7-8E2D-E911C2B911CE}"/>
              </a:ext>
            </a:extLst>
          </p:cNvPr>
          <p:cNvSpPr txBox="1"/>
          <p:nvPr/>
        </p:nvSpPr>
        <p:spPr>
          <a:xfrm>
            <a:off x="5108846" y="1795634"/>
            <a:ext cx="1903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>
            <a:extLst>
              <a:ext uri="{FF2B5EF4-FFF2-40B4-BE49-F238E27FC236}">
                <a16:creationId xmlns:a16="http://schemas.microsoft.com/office/drawing/2014/main" id="{10F80AF2-B44F-4AF6-86EA-E9E0D2C81AD5}"/>
              </a:ext>
            </a:extLst>
          </p:cNvPr>
          <p:cNvSpPr txBox="1"/>
          <p:nvPr/>
        </p:nvSpPr>
        <p:spPr>
          <a:xfrm>
            <a:off x="1261592" y="-73977"/>
            <a:ext cx="714298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>
                <a:solidFill>
                  <a:srgbClr val="002060"/>
                </a:solidFill>
                <a:cs typeface="Arial" pitchFamily="34" charset="0"/>
              </a:rPr>
              <a:t>Yêu cầu cần đạt</a:t>
            </a:r>
            <a:endParaRPr lang="en-US" altLang="ko-KR" sz="5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5E557F8-B306-4E06-8A00-2031ACD30C1E}"/>
              </a:ext>
            </a:extLst>
          </p:cNvPr>
          <p:cNvSpPr txBox="1"/>
          <p:nvPr/>
        </p:nvSpPr>
        <p:spPr>
          <a:xfrm>
            <a:off x="5070723" y="794365"/>
            <a:ext cx="6667706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d­ương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dũng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spc="-2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9D14DE4-2FBC-4503-B246-20162D1CEFEF}"/>
              </a:ext>
            </a:extLst>
          </p:cNvPr>
          <p:cNvSpPr txBox="1"/>
          <p:nvPr/>
        </p:nvSpPr>
        <p:spPr>
          <a:xfrm>
            <a:off x="4004469" y="80199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E11184C-6E25-4BD5-A173-A88DA895C2BC}"/>
              </a:ext>
            </a:extLst>
          </p:cNvPr>
          <p:cNvSpPr txBox="1"/>
          <p:nvPr/>
        </p:nvSpPr>
        <p:spPr>
          <a:xfrm>
            <a:off x="5070723" y="2763383"/>
            <a:ext cx="6667707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trôi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l­ưu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loát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chậm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rãi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9D4BB0A-6119-434A-82C9-538BB3E6FD8E}"/>
              </a:ext>
            </a:extLst>
          </p:cNvPr>
          <p:cNvSpPr txBox="1"/>
          <p:nvPr/>
        </p:nvSpPr>
        <p:spPr>
          <a:xfrm>
            <a:off x="4004469" y="2676984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2890FE0-FF08-42D5-813D-68CAAF6E92EA}"/>
              </a:ext>
            </a:extLst>
          </p:cNvPr>
          <p:cNvSpPr txBox="1"/>
          <p:nvPr/>
        </p:nvSpPr>
        <p:spPr>
          <a:xfrm>
            <a:off x="5152817" y="4630804"/>
            <a:ext cx="6667707" cy="16804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GDQP: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gương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tội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spc="-2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GD HS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ý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thức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bảo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vê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̣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trường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̣ tin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trình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bày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ý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kiến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trước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lớp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3F4EA97-0559-483C-B9FC-3CF15181E6D4}"/>
              </a:ext>
            </a:extLst>
          </p:cNvPr>
          <p:cNvSpPr txBox="1"/>
          <p:nvPr/>
        </p:nvSpPr>
        <p:spPr>
          <a:xfrm>
            <a:off x="4004469" y="4495008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81" grpId="0"/>
      <p:bldP spid="82" grpId="0"/>
      <p:bldP spid="85" grpId="0"/>
      <p:bldP spid="86" grpId="0"/>
      <p:bldP spid="89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>
            <a:extLst>
              <a:ext uri="{FF2B5EF4-FFF2-40B4-BE49-F238E27FC236}">
                <a16:creationId xmlns:a16="http://schemas.microsoft.com/office/drawing/2014/main" id="{65CBD1BE-E200-4F71-9422-5C4623DDD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2" y="0"/>
            <a:ext cx="528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853337-CD3A-446C-B7EA-197D68D3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4" y="394692"/>
            <a:ext cx="12003086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"Hai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?"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Qua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rỏi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Sau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68400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>
            <a:extLst>
              <a:ext uri="{FF2B5EF4-FFF2-40B4-BE49-F238E27FC236}">
                <a16:creationId xmlns:a16="http://schemas.microsoft.com/office/drawing/2014/main" id="{61A3FD76-4E53-4FCF-BCEF-89B9F4444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660" y="1600201"/>
            <a:ext cx="7245350" cy="3108325"/>
          </a:xfrm>
          <a:prstGeom prst="rect">
            <a:avLst/>
          </a:prstGeom>
          <a:noFill/>
          <a:ln w="9525">
            <a:solidFill>
              <a:srgbClr val="E0E8B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                       </a:t>
            </a:r>
            <a:r>
              <a:rPr lang="en-US" altLang="en-US" sz="2800" b="1" u="sng" dirty="0">
                <a:latin typeface="Arial" panose="020B0604020202020204" pitchFamily="34" charset="0"/>
              </a:rPr>
              <a:t>Chia </a:t>
            </a:r>
            <a:r>
              <a:rPr lang="en-US" altLang="en-US" sz="2800" b="1" u="sng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:</a:t>
            </a:r>
            <a:endParaRPr lang="en-US" altLang="en-US" sz="2800" b="1" u="sng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1: Ba </a:t>
            </a:r>
            <a:r>
              <a:rPr lang="en-US" altLang="en-US" sz="2800" b="1" dirty="0" err="1">
                <a:latin typeface="Arial" panose="020B0604020202020204" pitchFamily="34" charset="0"/>
              </a:rPr>
              <a:t>em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làm</a:t>
            </a:r>
            <a:r>
              <a:rPr lang="en-US" altLang="en-US" sz="2800" b="1" dirty="0">
                <a:latin typeface="Arial" panose="020B0604020202020204" pitchFamily="34" charset="0"/>
              </a:rPr>
              <a:t> … ra </a:t>
            </a:r>
            <a:r>
              <a:rPr lang="en-US" altLang="en-US" sz="2800" b="1" dirty="0" err="1">
                <a:latin typeface="Arial" panose="020B0604020202020204" pitchFamily="34" charset="0"/>
              </a:rPr>
              <a:t>bìa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rừng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chưa</a:t>
            </a:r>
            <a:r>
              <a:rPr lang="en-US" altLang="en-US" sz="2800" b="1" dirty="0">
                <a:latin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2: Qua </a:t>
            </a:r>
            <a:r>
              <a:rPr lang="en-US" altLang="en-US" sz="2800" b="1" dirty="0" err="1">
                <a:latin typeface="Arial" panose="020B0604020202020204" pitchFamily="34" charset="0"/>
              </a:rPr>
              <a:t>khe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lá</a:t>
            </a:r>
            <a:r>
              <a:rPr lang="en-US" altLang="en-US" sz="2800" b="1" dirty="0">
                <a:latin typeface="Arial" panose="020B0604020202020204" pitchFamily="34" charset="0"/>
              </a:rPr>
              <a:t> … </a:t>
            </a:r>
            <a:r>
              <a:rPr lang="en-US" altLang="en-US" sz="2800" b="1" dirty="0" err="1">
                <a:latin typeface="Arial" panose="020B0604020202020204" pitchFamily="34" charset="0"/>
              </a:rPr>
              <a:t>thu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lại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gỗ</a:t>
            </a:r>
            <a:r>
              <a:rPr lang="en-US" altLang="en-US" sz="2800" b="1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3: </a:t>
            </a:r>
            <a:r>
              <a:rPr lang="en-US" altLang="en-US" sz="2800" b="1" dirty="0" err="1">
                <a:latin typeface="Arial" panose="020B0604020202020204" pitchFamily="34" charset="0"/>
              </a:rPr>
              <a:t>Phần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còn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lại</a:t>
            </a:r>
            <a:r>
              <a:rPr lang="en-US" altLang="en-US" sz="2800" b="1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6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>
            <a:extLst>
              <a:ext uri="{FF2B5EF4-FFF2-40B4-BE49-F238E27FC236}">
                <a16:creationId xmlns:a16="http://schemas.microsoft.com/office/drawing/2014/main" id="{65CBD1BE-E200-4F71-9422-5C4623DDD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2" y="0"/>
            <a:ext cx="528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853337-CD3A-446C-B7EA-197D68D3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4" y="394692"/>
            <a:ext cx="12003086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"Hai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?"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Qua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rỏi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Sau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77303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>
            <a:extLst>
              <a:ext uri="{FF2B5EF4-FFF2-40B4-BE49-F238E27FC236}">
                <a16:creationId xmlns:a16="http://schemas.microsoft.com/office/drawing/2014/main" id="{93E5A67C-C79B-4C21-9562-B662A63CB6FF}"/>
              </a:ext>
            </a:extLst>
          </p:cNvPr>
          <p:cNvSpPr txBox="1">
            <a:spLocks/>
          </p:cNvSpPr>
          <p:nvPr/>
        </p:nvSpPr>
        <p:spPr>
          <a:xfrm>
            <a:off x="3864428" y="203202"/>
            <a:ext cx="44631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cap="all" dirty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NGẮT CÂU DÀI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DFC6FF5-6A44-485F-A87D-943C8F06E1D1}"/>
              </a:ext>
            </a:extLst>
          </p:cNvPr>
          <p:cNvSpPr txBox="1"/>
          <p:nvPr/>
        </p:nvSpPr>
        <p:spPr>
          <a:xfrm>
            <a:off x="1270000" y="1510715"/>
            <a:ext cx="10363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ngư­ời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hằn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thắc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"Hai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b="1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FA03666-CCA5-4E6F-A42A-6D3A63FBB69C}"/>
              </a:ext>
            </a:extLst>
          </p:cNvPr>
          <p:cNvCxnSpPr/>
          <p:nvPr/>
        </p:nvCxnSpPr>
        <p:spPr>
          <a:xfrm flipH="1">
            <a:off x="8270797" y="1592666"/>
            <a:ext cx="132080" cy="294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F18077-F78D-412E-B01D-ADCB42A33155}"/>
              </a:ext>
            </a:extLst>
          </p:cNvPr>
          <p:cNvCxnSpPr/>
          <p:nvPr/>
        </p:nvCxnSpPr>
        <p:spPr>
          <a:xfrm flipH="1">
            <a:off x="1797314" y="1926213"/>
            <a:ext cx="132080" cy="294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051BA5-DD4E-42D1-ACF2-C73721D9ADA4}"/>
              </a:ext>
            </a:extLst>
          </p:cNvPr>
          <p:cNvCxnSpPr/>
          <p:nvPr/>
        </p:nvCxnSpPr>
        <p:spPr>
          <a:xfrm flipH="1">
            <a:off x="6451600" y="1926213"/>
            <a:ext cx="132080" cy="294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07D006-9461-4A90-B36D-4C0294CBBBFB}"/>
              </a:ext>
            </a:extLst>
          </p:cNvPr>
          <p:cNvCxnSpPr/>
          <p:nvPr/>
        </p:nvCxnSpPr>
        <p:spPr>
          <a:xfrm flipH="1">
            <a:off x="10028198" y="1592666"/>
            <a:ext cx="132080" cy="294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B29461-C7BB-46D1-85B6-3000904391EA}"/>
              </a:ext>
            </a:extLst>
          </p:cNvPr>
          <p:cNvCxnSpPr/>
          <p:nvPr/>
        </p:nvCxnSpPr>
        <p:spPr>
          <a:xfrm flipH="1">
            <a:off x="6517640" y="1926213"/>
            <a:ext cx="132080" cy="294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33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9EF1F4F-12D4-48B8-85F2-C65A28AC6C50}"/>
              </a:ext>
            </a:extLst>
          </p:cNvPr>
          <p:cNvSpPr txBox="1"/>
          <p:nvPr/>
        </p:nvSpPr>
        <p:spPr>
          <a:xfrm>
            <a:off x="9269397" y="4416760"/>
            <a:ext cx="282803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Dây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chão</a:t>
            </a:r>
            <a:endParaRPr lang="en-US" altLang="ko-KR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4" descr="images1488552_kaoxuongvaodao[1]">
            <a:hlinkClick r:id="rId2" action="ppaction://hlinksldjump"/>
            <a:extLst>
              <a:ext uri="{FF2B5EF4-FFF2-40B4-BE49-F238E27FC236}">
                <a16:creationId xmlns:a16="http://schemas.microsoft.com/office/drawing/2014/main" id="{20F0CD82-39F8-4810-B0CA-74FB3BB1A23B}"/>
              </a:ext>
            </a:extLst>
          </p:cNvPr>
          <p:cNvPicPr>
            <a:picLocks noGrp="1" noChangeAspect="1" noChangeArrowheads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6" b="7026"/>
          <a:stretch>
            <a:fillRect/>
          </a:stretch>
        </p:blipFill>
        <p:spPr bwMode="auto">
          <a:xfrm>
            <a:off x="436563" y="458494"/>
            <a:ext cx="9358312" cy="536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85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32973703"/>
</p:tagLst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1903</Words>
  <Application>Microsoft Office PowerPoint</Application>
  <PresentationFormat>Widescreen</PresentationFormat>
  <Paragraphs>133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.VnTime</vt:lpstr>
      <vt:lpstr>.VnTimeH</vt:lpstr>
      <vt:lpstr>Arial</vt:lpstr>
      <vt:lpstr>Calibri</vt:lpstr>
      <vt:lpstr>Calibri Light</vt:lpstr>
      <vt:lpstr>Times New Roman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Nguyễn Ngọc Ánh</cp:lastModifiedBy>
  <cp:revision>123</cp:revision>
  <dcterms:created xsi:type="dcterms:W3CDTF">2019-01-14T06:35:35Z</dcterms:created>
  <dcterms:modified xsi:type="dcterms:W3CDTF">2021-11-29T00:33:04Z</dcterms:modified>
</cp:coreProperties>
</file>