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304" r:id="rId2"/>
    <p:sldId id="305" r:id="rId3"/>
    <p:sldId id="306" r:id="rId4"/>
    <p:sldId id="269" r:id="rId5"/>
    <p:sldId id="291" r:id="rId6"/>
    <p:sldId id="292" r:id="rId7"/>
    <p:sldId id="307" r:id="rId8"/>
    <p:sldId id="308" r:id="rId9"/>
    <p:sldId id="258" r:id="rId10"/>
    <p:sldId id="293" r:id="rId11"/>
    <p:sldId id="309" r:id="rId12"/>
    <p:sldId id="270" r:id="rId13"/>
    <p:sldId id="296" r:id="rId14"/>
    <p:sldId id="297" r:id="rId15"/>
    <p:sldId id="311" r:id="rId16"/>
    <p:sldId id="294" r:id="rId17"/>
    <p:sldId id="295" r:id="rId18"/>
    <p:sldId id="259" r:id="rId19"/>
    <p:sldId id="261" r:id="rId20"/>
    <p:sldId id="290" r:id="rId21"/>
    <p:sldId id="310" r:id="rId22"/>
    <p:sldId id="302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FF"/>
    <a:srgbClr val="CC0099"/>
    <a:srgbClr val="FF3300"/>
    <a:srgbClr val="FFCCCC"/>
    <a:srgbClr val="00FFFF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99516" autoAdjust="0"/>
  </p:normalViewPr>
  <p:slideViewPr>
    <p:cSldViewPr>
      <p:cViewPr varScale="1">
        <p:scale>
          <a:sx n="84" d="100"/>
          <a:sy n="84" d="100"/>
        </p:scale>
        <p:origin x="48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18" y="-96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842EA3D2-332B-4E76-973F-BDCE64A62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charset="0"/>
              </a:defRPr>
            </a:lvl1pPr>
          </a:lstStyle>
          <a:p>
            <a:pPr>
              <a:defRPr/>
            </a:pPr>
            <a:fld id="{671CDAA4-2578-4C0B-9F33-04DFC89A8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1032b93a5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1032b93a5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30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Bấm</a:t>
            </a:r>
            <a:r>
              <a:rPr lang="vi-VN" baseline="0" dirty="0"/>
              <a:t> vào đáp án đúng.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vi-VN" baseline="0" dirty="0"/>
              <a:t>gấu trắng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68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Bấm</a:t>
            </a:r>
            <a:r>
              <a:rPr lang="vi-VN" baseline="0" dirty="0"/>
              <a:t> vào đáp án đúng.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vi-VN" baseline="0" dirty="0"/>
              <a:t>gấu trắng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7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Bấm</a:t>
            </a:r>
            <a:r>
              <a:rPr lang="vi-VN" baseline="0" dirty="0"/>
              <a:t> vào đáp án đúng.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vi-VN" baseline="0" dirty="0"/>
              <a:t>gấu trắng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19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CE0C-8B63-48B4-A498-881D8B444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2BAD-1D39-4542-B926-2E4AAFC4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30FB-38DA-4D14-B749-BEF0C782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764E-4C47-451A-8C61-4DFBFB2E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764E-4C47-451A-8C61-4DFBFB2E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82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D6F3-5CDD-4994-97E7-BCBF7330D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9FD6-3D7A-4297-ABE3-AABF312C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4086-E14E-4FAE-9E20-75A5EABD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3654-CE43-446C-8AF6-15C34421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"/>
            <a:ext cx="12192000" cy="685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"/>
          <p:cNvSpPr txBox="1">
            <a:spLocks noGrp="1"/>
          </p:cNvSpPr>
          <p:nvPr>
            <p:ph type="body" idx="1"/>
          </p:nvPr>
        </p:nvSpPr>
        <p:spPr>
          <a:xfrm>
            <a:off x="960000" y="2099033"/>
            <a:ext cx="6770000" cy="3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1" name="Google Shape;471;p7"/>
          <p:cNvGrpSpPr/>
          <p:nvPr/>
        </p:nvGrpSpPr>
        <p:grpSpPr>
          <a:xfrm>
            <a:off x="-66" y="5702576"/>
            <a:ext cx="6069967" cy="1146867"/>
            <a:chOff x="1262800" y="4616725"/>
            <a:chExt cx="4552475" cy="860150"/>
          </a:xfrm>
        </p:grpSpPr>
        <p:sp>
          <p:nvSpPr>
            <p:cNvPr id="472" name="Google Shape;472;p7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grpSp>
        <p:nvGrpSpPr>
          <p:cNvPr id="493" name="Google Shape;493;p7"/>
          <p:cNvGrpSpPr/>
          <p:nvPr/>
        </p:nvGrpSpPr>
        <p:grpSpPr>
          <a:xfrm>
            <a:off x="9848868" y="4840845"/>
            <a:ext cx="2346065" cy="2019753"/>
            <a:chOff x="-5379400" y="3590150"/>
            <a:chExt cx="1532575" cy="1319525"/>
          </a:xfrm>
        </p:grpSpPr>
        <p:sp>
          <p:nvSpPr>
            <p:cNvPr id="494" name="Google Shape;494;p7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grpSp>
        <p:nvGrpSpPr>
          <p:cNvPr id="496" name="Google Shape;496;p7"/>
          <p:cNvGrpSpPr/>
          <p:nvPr/>
        </p:nvGrpSpPr>
        <p:grpSpPr>
          <a:xfrm>
            <a:off x="598560" y="1084002"/>
            <a:ext cx="288136" cy="279449"/>
            <a:chOff x="375445" y="3222151"/>
            <a:chExt cx="216102" cy="209587"/>
          </a:xfrm>
        </p:grpSpPr>
        <p:sp>
          <p:nvSpPr>
            <p:cNvPr id="497" name="Google Shape;497;p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498" name="Google Shape;498;p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grpSp>
        <p:nvGrpSpPr>
          <p:cNvPr id="499" name="Google Shape;499;p7"/>
          <p:cNvGrpSpPr/>
          <p:nvPr/>
        </p:nvGrpSpPr>
        <p:grpSpPr>
          <a:xfrm>
            <a:off x="132650" y="2201911"/>
            <a:ext cx="208409" cy="202125"/>
            <a:chOff x="375445" y="3222151"/>
            <a:chExt cx="216102" cy="209587"/>
          </a:xfrm>
        </p:grpSpPr>
        <p:sp>
          <p:nvSpPr>
            <p:cNvPr id="500" name="Google Shape;500;p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01" name="Google Shape;501;p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grpSp>
        <p:nvGrpSpPr>
          <p:cNvPr id="502" name="Google Shape;502;p7"/>
          <p:cNvGrpSpPr/>
          <p:nvPr/>
        </p:nvGrpSpPr>
        <p:grpSpPr>
          <a:xfrm>
            <a:off x="537375" y="1767044"/>
            <a:ext cx="208437" cy="202125"/>
            <a:chOff x="375445" y="3222151"/>
            <a:chExt cx="216102" cy="209587"/>
          </a:xfrm>
        </p:grpSpPr>
        <p:sp>
          <p:nvSpPr>
            <p:cNvPr id="503" name="Google Shape;503;p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04" name="Google Shape;504;p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grpSp>
        <p:nvGrpSpPr>
          <p:cNvPr id="505" name="Google Shape;505;p7"/>
          <p:cNvGrpSpPr/>
          <p:nvPr/>
        </p:nvGrpSpPr>
        <p:grpSpPr>
          <a:xfrm>
            <a:off x="11231986" y="-711206"/>
            <a:ext cx="788655" cy="2716180"/>
            <a:chOff x="1395700" y="238125"/>
            <a:chExt cx="1034075" cy="3561425"/>
          </a:xfrm>
        </p:grpSpPr>
        <p:sp>
          <p:nvSpPr>
            <p:cNvPr id="506" name="Google Shape;506;p7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3"/>
            </a:p>
          </p:txBody>
        </p:sp>
      </p:grpSp>
      <p:sp>
        <p:nvSpPr>
          <p:cNvPr id="548" name="Google Shape;548;p7"/>
          <p:cNvSpPr/>
          <p:nvPr/>
        </p:nvSpPr>
        <p:spPr>
          <a:xfrm>
            <a:off x="-347933" y="2769144"/>
            <a:ext cx="1159689" cy="548555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49" name="Google Shape;549;p7"/>
          <p:cNvSpPr/>
          <p:nvPr/>
        </p:nvSpPr>
        <p:spPr>
          <a:xfrm>
            <a:off x="10866168" y="2220577"/>
            <a:ext cx="1159689" cy="548555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50" name="Google Shape;550;p7"/>
          <p:cNvSpPr/>
          <p:nvPr/>
        </p:nvSpPr>
        <p:spPr>
          <a:xfrm>
            <a:off x="11643833" y="3316777"/>
            <a:ext cx="208464" cy="22444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51" name="Google Shape;551;p7"/>
          <p:cNvSpPr/>
          <p:nvPr/>
        </p:nvSpPr>
        <p:spPr>
          <a:xfrm>
            <a:off x="10767518" y="126917"/>
            <a:ext cx="377589" cy="406528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52" name="Google Shape;552;p7"/>
          <p:cNvSpPr/>
          <p:nvPr/>
        </p:nvSpPr>
        <p:spPr>
          <a:xfrm>
            <a:off x="378918" y="226717"/>
            <a:ext cx="377589" cy="406528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553" name="Google Shape;553;p7"/>
          <p:cNvSpPr/>
          <p:nvPr/>
        </p:nvSpPr>
        <p:spPr>
          <a:xfrm>
            <a:off x="2195033" y="218344"/>
            <a:ext cx="208464" cy="22444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</p:spTree>
    <p:extLst>
      <p:ext uri="{BB962C8B-B14F-4D97-AF65-F5344CB8AC3E}">
        <p14:creationId xmlns:p14="http://schemas.microsoft.com/office/powerpoint/2010/main" val="310456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0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45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03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70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90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475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15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41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1_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3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4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03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96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0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3CD-025A-4652-9A81-8834162F6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693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166E-719D-429D-A117-CEB06C9DD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C728-26F0-49EA-BFF9-39B49825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95CFDD1-C254-475C-9ED9-AE409396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13" r:id="rId3"/>
    <p:sldLayoutId id="2147483710" r:id="rId4"/>
    <p:sldLayoutId id="2147483709" r:id="rId5"/>
    <p:sldLayoutId id="2147483706" r:id="rId6"/>
    <p:sldLayoutId id="214748370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7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3" r:id="rId19"/>
    <p:sldLayoutId id="2147483716" r:id="rId20"/>
    <p:sldLayoutId id="2147483715" r:id="rId21"/>
    <p:sldLayoutId id="2147483714" r:id="rId22"/>
    <p:sldLayoutId id="2147483712" r:id="rId23"/>
    <p:sldLayoutId id="2147483711" r:id="rId24"/>
    <p:sldLayoutId id="2147483708" r:id="rId25"/>
    <p:sldLayoutId id="2147483707" r:id="rId26"/>
    <p:sldLayoutId id="2147483704" r:id="rId2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2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3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3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3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3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3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3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hdphoto" Target="../media/hdphoto5.wdp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microsoft.com/office/2007/relationships/hdphoto" Target="../media/hdphoto4.wdp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wmf"/><Relationship Id="rId7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40.wmf"/><Relationship Id="rId4" Type="http://schemas.openxmlformats.org/officeDocument/2006/relationships/image" Target="../media/image38.pn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hdphoto" Target="../media/hdphoto5.wdp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microsoft.com/office/2007/relationships/hdphoto" Target="../media/hdphoto4.wdp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5" Type="http://schemas.openxmlformats.org/officeDocument/2006/relationships/image" Target="../media/image4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5" Type="http://schemas.openxmlformats.org/officeDocument/2006/relationships/image" Target="../media/image42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hdphoto" Target="../media/hdphoto5.wdp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microsoft.com/office/2007/relationships/hdphoto" Target="../media/hdphoto4.wdp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hdphoto" Target="../media/hdphoto5.wdp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microsoft.com/office/2007/relationships/hdphoto" Target="../media/hdphoto4.wdp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5.emf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emf"/><Relationship Id="rId5" Type="http://schemas.openxmlformats.org/officeDocument/2006/relationships/slide" Target="slide6.xml"/><Relationship Id="rId10" Type="http://schemas.openxmlformats.org/officeDocument/2006/relationships/image" Target="../media/image22.emf"/><Relationship Id="rId4" Type="http://schemas.openxmlformats.org/officeDocument/2006/relationships/image" Target="../media/image20.emf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0.emf"/><Relationship Id="rId5" Type="http://schemas.openxmlformats.org/officeDocument/2006/relationships/image" Target="../media/image26.png"/><Relationship Id="rId10" Type="http://schemas.openxmlformats.org/officeDocument/2006/relationships/slide" Target="slide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emf"/><Relationship Id="rId3" Type="http://schemas.openxmlformats.org/officeDocument/2006/relationships/slideLayout" Target="../slideLayouts/slideLayout19.xml"/><Relationship Id="rId7" Type="http://schemas.microsoft.com/office/2007/relationships/hdphoto" Target="../media/hdphoto7.wdp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0.emf"/><Relationship Id="rId5" Type="http://schemas.openxmlformats.org/officeDocument/2006/relationships/image" Target="../media/image33.png"/><Relationship Id="rId10" Type="http://schemas.openxmlformats.org/officeDocument/2006/relationships/slide" Target="slide4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hdphoto" Target="../media/hdphoto5.wdp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microsoft.com/office/2007/relationships/hdphoto" Target="../media/hdphoto4.wdp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8" name="Google Shape;2678;p35"/>
          <p:cNvGrpSpPr/>
          <p:nvPr/>
        </p:nvGrpSpPr>
        <p:grpSpPr>
          <a:xfrm>
            <a:off x="6104429" y="-1998197"/>
            <a:ext cx="419235" cy="406596"/>
            <a:chOff x="5013725" y="2633775"/>
            <a:chExt cx="422900" cy="410150"/>
          </a:xfrm>
        </p:grpSpPr>
        <p:sp>
          <p:nvSpPr>
            <p:cNvPr id="2679" name="Google Shape;2679;p35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680" name="Google Shape;2680;p35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</p:grpSp>
      <p:grpSp>
        <p:nvGrpSpPr>
          <p:cNvPr id="2681" name="Google Shape;2681;p35"/>
          <p:cNvGrpSpPr/>
          <p:nvPr/>
        </p:nvGrpSpPr>
        <p:grpSpPr>
          <a:xfrm>
            <a:off x="9848868" y="4840845"/>
            <a:ext cx="2346065" cy="2019753"/>
            <a:chOff x="-5379400" y="3590150"/>
            <a:chExt cx="1532575" cy="1319525"/>
          </a:xfrm>
        </p:grpSpPr>
        <p:sp>
          <p:nvSpPr>
            <p:cNvPr id="2682" name="Google Shape;2682;p35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683" name="Google Shape;2683;p35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</p:grpSp>
      <p:grpSp>
        <p:nvGrpSpPr>
          <p:cNvPr id="2684" name="Google Shape;2684;p35"/>
          <p:cNvGrpSpPr/>
          <p:nvPr/>
        </p:nvGrpSpPr>
        <p:grpSpPr>
          <a:xfrm>
            <a:off x="347862" y="1756"/>
            <a:ext cx="876853" cy="2050072"/>
            <a:chOff x="144023" y="-468857"/>
            <a:chExt cx="959497" cy="2243295"/>
          </a:xfrm>
        </p:grpSpPr>
        <p:cxnSp>
          <p:nvCxnSpPr>
            <p:cNvPr id="2685" name="Google Shape;2685;p35"/>
            <p:cNvCxnSpPr/>
            <p:nvPr/>
          </p:nvCxnSpPr>
          <p:spPr>
            <a:xfrm rot="10800000">
              <a:off x="608975" y="-468857"/>
              <a:ext cx="0" cy="972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86" name="Google Shape;2686;p35"/>
            <p:cNvGrpSpPr/>
            <p:nvPr/>
          </p:nvGrpSpPr>
          <p:grpSpPr>
            <a:xfrm>
              <a:off x="144023" y="386441"/>
              <a:ext cx="959497" cy="1387997"/>
              <a:chOff x="5304550" y="274025"/>
              <a:chExt cx="1135500" cy="1642600"/>
            </a:xfrm>
          </p:grpSpPr>
          <p:sp>
            <p:nvSpPr>
              <p:cNvPr id="2687" name="Google Shape;2687;p35"/>
              <p:cNvSpPr/>
              <p:nvPr/>
            </p:nvSpPr>
            <p:spPr>
              <a:xfrm>
                <a:off x="5669450" y="1374075"/>
                <a:ext cx="362500" cy="54255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1702" extrusionOk="0">
                    <a:moveTo>
                      <a:pt x="4717" y="1"/>
                    </a:moveTo>
                    <a:lnTo>
                      <a:pt x="4795" y="583"/>
                    </a:lnTo>
                    <a:lnTo>
                      <a:pt x="4872" y="1243"/>
                    </a:lnTo>
                    <a:lnTo>
                      <a:pt x="4950" y="2136"/>
                    </a:lnTo>
                    <a:lnTo>
                      <a:pt x="5027" y="3223"/>
                    </a:lnTo>
                    <a:lnTo>
                      <a:pt x="5047" y="3824"/>
                    </a:lnTo>
                    <a:lnTo>
                      <a:pt x="5066" y="4465"/>
                    </a:lnTo>
                    <a:lnTo>
                      <a:pt x="5066" y="5144"/>
                    </a:lnTo>
                    <a:lnTo>
                      <a:pt x="5047" y="5863"/>
                    </a:lnTo>
                    <a:lnTo>
                      <a:pt x="5027" y="6600"/>
                    </a:lnTo>
                    <a:lnTo>
                      <a:pt x="4969" y="7357"/>
                    </a:lnTo>
                    <a:lnTo>
                      <a:pt x="4911" y="8134"/>
                    </a:lnTo>
                    <a:lnTo>
                      <a:pt x="4814" y="8949"/>
                    </a:lnTo>
                    <a:lnTo>
                      <a:pt x="4697" y="9764"/>
                    </a:lnTo>
                    <a:lnTo>
                      <a:pt x="4562" y="10579"/>
                    </a:lnTo>
                    <a:lnTo>
                      <a:pt x="4387" y="11414"/>
                    </a:lnTo>
                    <a:lnTo>
                      <a:pt x="4193" y="12248"/>
                    </a:lnTo>
                    <a:lnTo>
                      <a:pt x="3960" y="13083"/>
                    </a:lnTo>
                    <a:lnTo>
                      <a:pt x="3688" y="13937"/>
                    </a:lnTo>
                    <a:lnTo>
                      <a:pt x="3378" y="14752"/>
                    </a:lnTo>
                    <a:lnTo>
                      <a:pt x="3028" y="15587"/>
                    </a:lnTo>
                    <a:lnTo>
                      <a:pt x="2640" y="16383"/>
                    </a:lnTo>
                    <a:lnTo>
                      <a:pt x="2427" y="16790"/>
                    </a:lnTo>
                    <a:lnTo>
                      <a:pt x="2213" y="17179"/>
                    </a:lnTo>
                    <a:lnTo>
                      <a:pt x="1980" y="17567"/>
                    </a:lnTo>
                    <a:lnTo>
                      <a:pt x="1728" y="17955"/>
                    </a:lnTo>
                    <a:lnTo>
                      <a:pt x="1475" y="18324"/>
                    </a:lnTo>
                    <a:lnTo>
                      <a:pt x="1204" y="18693"/>
                    </a:lnTo>
                    <a:lnTo>
                      <a:pt x="932" y="19061"/>
                    </a:lnTo>
                    <a:lnTo>
                      <a:pt x="641" y="19430"/>
                    </a:lnTo>
                    <a:lnTo>
                      <a:pt x="330" y="19779"/>
                    </a:lnTo>
                    <a:lnTo>
                      <a:pt x="0" y="20109"/>
                    </a:lnTo>
                    <a:lnTo>
                      <a:pt x="272" y="20226"/>
                    </a:lnTo>
                    <a:lnTo>
                      <a:pt x="1029" y="20498"/>
                    </a:lnTo>
                    <a:lnTo>
                      <a:pt x="1534" y="20672"/>
                    </a:lnTo>
                    <a:lnTo>
                      <a:pt x="2135" y="20866"/>
                    </a:lnTo>
                    <a:lnTo>
                      <a:pt x="2815" y="21041"/>
                    </a:lnTo>
                    <a:lnTo>
                      <a:pt x="3533" y="21235"/>
                    </a:lnTo>
                    <a:lnTo>
                      <a:pt x="4309" y="21391"/>
                    </a:lnTo>
                    <a:lnTo>
                      <a:pt x="5124" y="21526"/>
                    </a:lnTo>
                    <a:lnTo>
                      <a:pt x="5940" y="21643"/>
                    </a:lnTo>
                    <a:lnTo>
                      <a:pt x="6367" y="21662"/>
                    </a:lnTo>
                    <a:lnTo>
                      <a:pt x="6774" y="21682"/>
                    </a:lnTo>
                    <a:lnTo>
                      <a:pt x="7201" y="21701"/>
                    </a:lnTo>
                    <a:lnTo>
                      <a:pt x="7609" y="21682"/>
                    </a:lnTo>
                    <a:lnTo>
                      <a:pt x="8036" y="21662"/>
                    </a:lnTo>
                    <a:lnTo>
                      <a:pt x="8444" y="21623"/>
                    </a:lnTo>
                    <a:lnTo>
                      <a:pt x="8832" y="21565"/>
                    </a:lnTo>
                    <a:lnTo>
                      <a:pt x="9220" y="21468"/>
                    </a:lnTo>
                    <a:lnTo>
                      <a:pt x="9608" y="21371"/>
                    </a:lnTo>
                    <a:lnTo>
                      <a:pt x="9977" y="21255"/>
                    </a:lnTo>
                    <a:lnTo>
                      <a:pt x="10171" y="21177"/>
                    </a:lnTo>
                    <a:lnTo>
                      <a:pt x="10346" y="21080"/>
                    </a:lnTo>
                    <a:lnTo>
                      <a:pt x="10520" y="20963"/>
                    </a:lnTo>
                    <a:lnTo>
                      <a:pt x="10695" y="20828"/>
                    </a:lnTo>
                    <a:lnTo>
                      <a:pt x="10850" y="20692"/>
                    </a:lnTo>
                    <a:lnTo>
                      <a:pt x="11025" y="20517"/>
                    </a:lnTo>
                    <a:lnTo>
                      <a:pt x="11180" y="20342"/>
                    </a:lnTo>
                    <a:lnTo>
                      <a:pt x="11336" y="20148"/>
                    </a:lnTo>
                    <a:lnTo>
                      <a:pt x="11646" y="19721"/>
                    </a:lnTo>
                    <a:lnTo>
                      <a:pt x="11937" y="19236"/>
                    </a:lnTo>
                    <a:lnTo>
                      <a:pt x="12209" y="18712"/>
                    </a:lnTo>
                    <a:lnTo>
                      <a:pt x="12481" y="18130"/>
                    </a:lnTo>
                    <a:lnTo>
                      <a:pt x="12733" y="17528"/>
                    </a:lnTo>
                    <a:lnTo>
                      <a:pt x="12966" y="16868"/>
                    </a:lnTo>
                    <a:lnTo>
                      <a:pt x="13180" y="16169"/>
                    </a:lnTo>
                    <a:lnTo>
                      <a:pt x="13393" y="15451"/>
                    </a:lnTo>
                    <a:lnTo>
                      <a:pt x="13568" y="14713"/>
                    </a:lnTo>
                    <a:lnTo>
                      <a:pt x="13742" y="13957"/>
                    </a:lnTo>
                    <a:lnTo>
                      <a:pt x="13898" y="13180"/>
                    </a:lnTo>
                    <a:lnTo>
                      <a:pt x="14034" y="12384"/>
                    </a:lnTo>
                    <a:lnTo>
                      <a:pt x="14150" y="11588"/>
                    </a:lnTo>
                    <a:lnTo>
                      <a:pt x="14267" y="10793"/>
                    </a:lnTo>
                    <a:lnTo>
                      <a:pt x="14344" y="9997"/>
                    </a:lnTo>
                    <a:lnTo>
                      <a:pt x="14422" y="9201"/>
                    </a:lnTo>
                    <a:lnTo>
                      <a:pt x="14461" y="8405"/>
                    </a:lnTo>
                    <a:lnTo>
                      <a:pt x="14499" y="7629"/>
                    </a:lnTo>
                    <a:lnTo>
                      <a:pt x="14499" y="6872"/>
                    </a:lnTo>
                    <a:lnTo>
                      <a:pt x="14499" y="6134"/>
                    </a:lnTo>
                    <a:lnTo>
                      <a:pt x="14480" y="5416"/>
                    </a:lnTo>
                    <a:lnTo>
                      <a:pt x="14422" y="4737"/>
                    </a:lnTo>
                    <a:lnTo>
                      <a:pt x="14364" y="4077"/>
                    </a:lnTo>
                    <a:lnTo>
                      <a:pt x="14267" y="3475"/>
                    </a:lnTo>
                    <a:lnTo>
                      <a:pt x="14170" y="2893"/>
                    </a:lnTo>
                    <a:lnTo>
                      <a:pt x="14034" y="2369"/>
                    </a:lnTo>
                    <a:lnTo>
                      <a:pt x="13878" y="1884"/>
                    </a:lnTo>
                    <a:lnTo>
                      <a:pt x="13704" y="1456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5873725" y="1248400"/>
                <a:ext cx="320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06" extrusionOk="0">
                    <a:moveTo>
                      <a:pt x="1030" y="1"/>
                    </a:moveTo>
                    <a:lnTo>
                      <a:pt x="991" y="913"/>
                    </a:lnTo>
                    <a:lnTo>
                      <a:pt x="913" y="1883"/>
                    </a:lnTo>
                    <a:lnTo>
                      <a:pt x="816" y="2893"/>
                    </a:lnTo>
                    <a:lnTo>
                      <a:pt x="680" y="3844"/>
                    </a:lnTo>
                    <a:lnTo>
                      <a:pt x="544" y="4717"/>
                    </a:lnTo>
                    <a:lnTo>
                      <a:pt x="467" y="5086"/>
                    </a:lnTo>
                    <a:lnTo>
                      <a:pt x="389" y="5416"/>
                    </a:lnTo>
                    <a:lnTo>
                      <a:pt x="292" y="5707"/>
                    </a:lnTo>
                    <a:lnTo>
                      <a:pt x="195" y="5921"/>
                    </a:lnTo>
                    <a:lnTo>
                      <a:pt x="98" y="6076"/>
                    </a:lnTo>
                    <a:lnTo>
                      <a:pt x="59" y="6134"/>
                    </a:lnTo>
                    <a:lnTo>
                      <a:pt x="1" y="6154"/>
                    </a:lnTo>
                    <a:lnTo>
                      <a:pt x="98" y="6406"/>
                    </a:lnTo>
                    <a:lnTo>
                      <a:pt x="176" y="6348"/>
                    </a:lnTo>
                    <a:lnTo>
                      <a:pt x="253" y="6289"/>
                    </a:lnTo>
                    <a:lnTo>
                      <a:pt x="331" y="6192"/>
                    </a:lnTo>
                    <a:lnTo>
                      <a:pt x="389" y="6076"/>
                    </a:lnTo>
                    <a:lnTo>
                      <a:pt x="525" y="5765"/>
                    </a:lnTo>
                    <a:lnTo>
                      <a:pt x="641" y="5397"/>
                    </a:lnTo>
                    <a:lnTo>
                      <a:pt x="758" y="4970"/>
                    </a:lnTo>
                    <a:lnTo>
                      <a:pt x="855" y="4484"/>
                    </a:lnTo>
                    <a:lnTo>
                      <a:pt x="933" y="3980"/>
                    </a:lnTo>
                    <a:lnTo>
                      <a:pt x="1010" y="3456"/>
                    </a:lnTo>
                    <a:lnTo>
                      <a:pt x="1127" y="2388"/>
                    </a:lnTo>
                    <a:lnTo>
                      <a:pt x="1204" y="1379"/>
                    </a:lnTo>
                    <a:lnTo>
                      <a:pt x="1262" y="563"/>
                    </a:lnTo>
                    <a:lnTo>
                      <a:pt x="12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extrusionOk="0">
                    <a:moveTo>
                      <a:pt x="14616" y="0"/>
                    </a:moveTo>
                    <a:lnTo>
                      <a:pt x="0" y="12636"/>
                    </a:lnTo>
                    <a:lnTo>
                      <a:pt x="0" y="27524"/>
                    </a:lnTo>
                    <a:lnTo>
                      <a:pt x="14616" y="39519"/>
                    </a:lnTo>
                    <a:lnTo>
                      <a:pt x="30804" y="39519"/>
                    </a:lnTo>
                    <a:lnTo>
                      <a:pt x="45419" y="27524"/>
                    </a:lnTo>
                    <a:lnTo>
                      <a:pt x="45419" y="1263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fill="none" extrusionOk="0">
                    <a:moveTo>
                      <a:pt x="45419" y="12636"/>
                    </a:moveTo>
                    <a:lnTo>
                      <a:pt x="45419" y="27524"/>
                    </a:lnTo>
                    <a:lnTo>
                      <a:pt x="30804" y="39519"/>
                    </a:lnTo>
                    <a:lnTo>
                      <a:pt x="14616" y="39519"/>
                    </a:lnTo>
                    <a:lnTo>
                      <a:pt x="0" y="27524"/>
                    </a:lnTo>
                    <a:lnTo>
                      <a:pt x="0" y="12636"/>
                    </a:lnTo>
                    <a:lnTo>
                      <a:pt x="14616" y="0"/>
                    </a:lnTo>
                    <a:lnTo>
                      <a:pt x="30804" y="0"/>
                    </a:lnTo>
                    <a:lnTo>
                      <a:pt x="45419" y="126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5470500" y="274025"/>
                <a:ext cx="198975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39520" extrusionOk="0">
                    <a:moveTo>
                      <a:pt x="7958" y="0"/>
                    </a:moveTo>
                    <a:lnTo>
                      <a:pt x="388" y="13548"/>
                    </a:lnTo>
                    <a:lnTo>
                      <a:pt x="602" y="13587"/>
                    </a:lnTo>
                    <a:lnTo>
                      <a:pt x="1087" y="13587"/>
                    </a:lnTo>
                    <a:lnTo>
                      <a:pt x="7958" y="0"/>
                    </a:lnTo>
                    <a:close/>
                    <a:moveTo>
                      <a:pt x="97" y="14073"/>
                    </a:moveTo>
                    <a:lnTo>
                      <a:pt x="58" y="14170"/>
                    </a:lnTo>
                    <a:lnTo>
                      <a:pt x="39" y="14267"/>
                    </a:lnTo>
                    <a:lnTo>
                      <a:pt x="0" y="14461"/>
                    </a:lnTo>
                    <a:lnTo>
                      <a:pt x="0" y="14635"/>
                    </a:lnTo>
                    <a:lnTo>
                      <a:pt x="0" y="14830"/>
                    </a:lnTo>
                    <a:lnTo>
                      <a:pt x="20" y="15781"/>
                    </a:lnTo>
                    <a:lnTo>
                      <a:pt x="20" y="17702"/>
                    </a:lnTo>
                    <a:lnTo>
                      <a:pt x="58" y="21526"/>
                    </a:lnTo>
                    <a:lnTo>
                      <a:pt x="136" y="25194"/>
                    </a:lnTo>
                    <a:lnTo>
                      <a:pt x="175" y="27038"/>
                    </a:lnTo>
                    <a:lnTo>
                      <a:pt x="233" y="28882"/>
                    </a:lnTo>
                    <a:lnTo>
                      <a:pt x="602" y="28960"/>
                    </a:lnTo>
                    <a:lnTo>
                      <a:pt x="912" y="28960"/>
                    </a:lnTo>
                    <a:lnTo>
                      <a:pt x="990" y="27097"/>
                    </a:lnTo>
                    <a:lnTo>
                      <a:pt x="1029" y="25233"/>
                    </a:lnTo>
                    <a:lnTo>
                      <a:pt x="1107" y="21526"/>
                    </a:lnTo>
                    <a:lnTo>
                      <a:pt x="1126" y="17702"/>
                    </a:lnTo>
                    <a:lnTo>
                      <a:pt x="1145" y="15781"/>
                    </a:lnTo>
                    <a:lnTo>
                      <a:pt x="1145" y="14830"/>
                    </a:lnTo>
                    <a:lnTo>
                      <a:pt x="1145" y="14500"/>
                    </a:lnTo>
                    <a:lnTo>
                      <a:pt x="1126" y="14325"/>
                    </a:lnTo>
                    <a:lnTo>
                      <a:pt x="1087" y="14170"/>
                    </a:lnTo>
                    <a:lnTo>
                      <a:pt x="583" y="14150"/>
                    </a:lnTo>
                    <a:lnTo>
                      <a:pt x="524" y="14150"/>
                    </a:lnTo>
                    <a:lnTo>
                      <a:pt x="97" y="14073"/>
                    </a:lnTo>
                    <a:close/>
                    <a:moveTo>
                      <a:pt x="272" y="29290"/>
                    </a:moveTo>
                    <a:lnTo>
                      <a:pt x="311" y="29348"/>
                    </a:lnTo>
                    <a:lnTo>
                      <a:pt x="7958" y="39519"/>
                    </a:lnTo>
                    <a:lnTo>
                      <a:pt x="1126" y="29387"/>
                    </a:lnTo>
                    <a:lnTo>
                      <a:pt x="583" y="29368"/>
                    </a:lnTo>
                    <a:lnTo>
                      <a:pt x="544" y="29368"/>
                    </a:lnTo>
                    <a:lnTo>
                      <a:pt x="272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6076075" y="274025"/>
                <a:ext cx="245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9520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  <a:close/>
                    <a:moveTo>
                      <a:pt x="98" y="39383"/>
                    </a:moveTo>
                    <a:lnTo>
                      <a:pt x="78" y="39403"/>
                    </a:lnTo>
                    <a:lnTo>
                      <a:pt x="1" y="39519"/>
                    </a:lnTo>
                    <a:lnTo>
                      <a:pt x="98" y="39383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6076075" y="1258600"/>
                <a:ext cx="245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fill="none" extrusionOk="0">
                    <a:moveTo>
                      <a:pt x="98" y="0"/>
                    </a:moveTo>
                    <a:lnTo>
                      <a:pt x="78" y="20"/>
                    </a:lnTo>
                    <a:lnTo>
                      <a:pt x="1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6076075" y="274025"/>
                <a:ext cx="14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fill="none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6077050" y="276450"/>
                <a:ext cx="200425" cy="982650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39306" extrusionOk="0">
                    <a:moveTo>
                      <a:pt x="1" y="0"/>
                    </a:moveTo>
                    <a:lnTo>
                      <a:pt x="6852" y="13510"/>
                    </a:lnTo>
                    <a:lnTo>
                      <a:pt x="7318" y="13510"/>
                    </a:lnTo>
                    <a:lnTo>
                      <a:pt x="7551" y="13471"/>
                    </a:lnTo>
                    <a:lnTo>
                      <a:pt x="20" y="0"/>
                    </a:lnTo>
                    <a:close/>
                    <a:moveTo>
                      <a:pt x="7706" y="13976"/>
                    </a:moveTo>
                    <a:lnTo>
                      <a:pt x="7396" y="14034"/>
                    </a:lnTo>
                    <a:lnTo>
                      <a:pt x="7357" y="14034"/>
                    </a:lnTo>
                    <a:lnTo>
                      <a:pt x="6969" y="14053"/>
                    </a:lnTo>
                    <a:lnTo>
                      <a:pt x="6891" y="14480"/>
                    </a:lnTo>
                    <a:lnTo>
                      <a:pt x="6833" y="14927"/>
                    </a:lnTo>
                    <a:lnTo>
                      <a:pt x="6755" y="15820"/>
                    </a:lnTo>
                    <a:lnTo>
                      <a:pt x="6697" y="16712"/>
                    </a:lnTo>
                    <a:lnTo>
                      <a:pt x="6678" y="17605"/>
                    </a:lnTo>
                    <a:lnTo>
                      <a:pt x="6678" y="19507"/>
                    </a:lnTo>
                    <a:lnTo>
                      <a:pt x="6697" y="21429"/>
                    </a:lnTo>
                    <a:lnTo>
                      <a:pt x="6716" y="22380"/>
                    </a:lnTo>
                    <a:lnTo>
                      <a:pt x="6755" y="23331"/>
                    </a:lnTo>
                    <a:lnTo>
                      <a:pt x="6813" y="25253"/>
                    </a:lnTo>
                    <a:lnTo>
                      <a:pt x="6852" y="26126"/>
                    </a:lnTo>
                    <a:lnTo>
                      <a:pt x="6891" y="27019"/>
                    </a:lnTo>
                    <a:lnTo>
                      <a:pt x="7008" y="28785"/>
                    </a:lnTo>
                    <a:lnTo>
                      <a:pt x="7318" y="28785"/>
                    </a:lnTo>
                    <a:lnTo>
                      <a:pt x="7706" y="28708"/>
                    </a:lnTo>
                    <a:lnTo>
                      <a:pt x="7803" y="26980"/>
                    </a:lnTo>
                    <a:lnTo>
                      <a:pt x="7842" y="26107"/>
                    </a:lnTo>
                    <a:lnTo>
                      <a:pt x="7881" y="25253"/>
                    </a:lnTo>
                    <a:lnTo>
                      <a:pt x="7939" y="23331"/>
                    </a:lnTo>
                    <a:lnTo>
                      <a:pt x="7978" y="22380"/>
                    </a:lnTo>
                    <a:lnTo>
                      <a:pt x="7997" y="21429"/>
                    </a:lnTo>
                    <a:lnTo>
                      <a:pt x="8017" y="19507"/>
                    </a:lnTo>
                    <a:lnTo>
                      <a:pt x="8017" y="17605"/>
                    </a:lnTo>
                    <a:lnTo>
                      <a:pt x="7997" y="16693"/>
                    </a:lnTo>
                    <a:lnTo>
                      <a:pt x="7939" y="15800"/>
                    </a:lnTo>
                    <a:lnTo>
                      <a:pt x="7862" y="14888"/>
                    </a:lnTo>
                    <a:lnTo>
                      <a:pt x="7784" y="14441"/>
                    </a:lnTo>
                    <a:lnTo>
                      <a:pt x="7706" y="13976"/>
                    </a:lnTo>
                    <a:close/>
                    <a:moveTo>
                      <a:pt x="7590" y="29290"/>
                    </a:moveTo>
                    <a:lnTo>
                      <a:pt x="7415" y="29348"/>
                    </a:lnTo>
                    <a:lnTo>
                      <a:pt x="6755" y="29348"/>
                    </a:lnTo>
                    <a:lnTo>
                      <a:pt x="39" y="39306"/>
                    </a:lnTo>
                    <a:lnTo>
                      <a:pt x="59" y="39286"/>
                    </a:lnTo>
                    <a:lnTo>
                      <a:pt x="7590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6439525" y="589925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5304550" y="589425"/>
                <a:ext cx="11355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593" extrusionOk="0">
                    <a:moveTo>
                      <a:pt x="19" y="1"/>
                    </a:moveTo>
                    <a:lnTo>
                      <a:pt x="0" y="20"/>
                    </a:lnTo>
                    <a:lnTo>
                      <a:pt x="0" y="59"/>
                    </a:lnTo>
                    <a:lnTo>
                      <a:pt x="427" y="214"/>
                    </a:lnTo>
                    <a:lnTo>
                      <a:pt x="873" y="370"/>
                    </a:lnTo>
                    <a:lnTo>
                      <a:pt x="1320" y="486"/>
                    </a:lnTo>
                    <a:lnTo>
                      <a:pt x="1766" y="583"/>
                    </a:lnTo>
                    <a:lnTo>
                      <a:pt x="2659" y="758"/>
                    </a:lnTo>
                    <a:lnTo>
                      <a:pt x="3552" y="913"/>
                    </a:lnTo>
                    <a:lnTo>
                      <a:pt x="6735" y="1457"/>
                    </a:lnTo>
                    <a:lnTo>
                      <a:pt x="6813" y="1360"/>
                    </a:lnTo>
                    <a:lnTo>
                      <a:pt x="6891" y="1262"/>
                    </a:lnTo>
                    <a:lnTo>
                      <a:pt x="6929" y="1107"/>
                    </a:lnTo>
                    <a:lnTo>
                      <a:pt x="7026" y="932"/>
                    </a:lnTo>
                    <a:lnTo>
                      <a:pt x="3649" y="370"/>
                    </a:lnTo>
                    <a:lnTo>
                      <a:pt x="2853" y="234"/>
                    </a:lnTo>
                    <a:lnTo>
                      <a:pt x="2038" y="117"/>
                    </a:lnTo>
                    <a:lnTo>
                      <a:pt x="1630" y="59"/>
                    </a:lnTo>
                    <a:lnTo>
                      <a:pt x="1223" y="20"/>
                    </a:lnTo>
                    <a:lnTo>
                      <a:pt x="815" y="1"/>
                    </a:lnTo>
                    <a:close/>
                    <a:moveTo>
                      <a:pt x="45400" y="20"/>
                    </a:moveTo>
                    <a:lnTo>
                      <a:pt x="44488" y="59"/>
                    </a:lnTo>
                    <a:lnTo>
                      <a:pt x="43595" y="156"/>
                    </a:lnTo>
                    <a:lnTo>
                      <a:pt x="42682" y="273"/>
                    </a:lnTo>
                    <a:lnTo>
                      <a:pt x="41790" y="389"/>
                    </a:lnTo>
                    <a:lnTo>
                      <a:pt x="38451" y="952"/>
                    </a:lnTo>
                    <a:lnTo>
                      <a:pt x="38529" y="1107"/>
                    </a:lnTo>
                    <a:lnTo>
                      <a:pt x="38548" y="1127"/>
                    </a:lnTo>
                    <a:lnTo>
                      <a:pt x="38568" y="1262"/>
                    </a:lnTo>
                    <a:lnTo>
                      <a:pt x="38606" y="1457"/>
                    </a:lnTo>
                    <a:lnTo>
                      <a:pt x="41867" y="894"/>
                    </a:lnTo>
                    <a:lnTo>
                      <a:pt x="42760" y="719"/>
                    </a:lnTo>
                    <a:lnTo>
                      <a:pt x="43653" y="525"/>
                    </a:lnTo>
                    <a:lnTo>
                      <a:pt x="44526" y="292"/>
                    </a:lnTo>
                    <a:lnTo>
                      <a:pt x="45419" y="40"/>
                    </a:lnTo>
                    <a:lnTo>
                      <a:pt x="45419" y="20"/>
                    </a:lnTo>
                    <a:close/>
                    <a:moveTo>
                      <a:pt x="22729" y="932"/>
                    </a:moveTo>
                    <a:lnTo>
                      <a:pt x="7725" y="971"/>
                    </a:lnTo>
                    <a:lnTo>
                      <a:pt x="7570" y="1282"/>
                    </a:lnTo>
                    <a:lnTo>
                      <a:pt x="7667" y="1418"/>
                    </a:lnTo>
                    <a:lnTo>
                      <a:pt x="7725" y="1554"/>
                    </a:lnTo>
                    <a:lnTo>
                      <a:pt x="22729" y="1592"/>
                    </a:lnTo>
                    <a:lnTo>
                      <a:pt x="37869" y="1534"/>
                    </a:lnTo>
                    <a:lnTo>
                      <a:pt x="37908" y="1321"/>
                    </a:lnTo>
                    <a:lnTo>
                      <a:pt x="37752" y="991"/>
                    </a:lnTo>
                    <a:lnTo>
                      <a:pt x="22729" y="9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fill="none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66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fill="none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24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5304550" y="962100"/>
                <a:ext cx="1135500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962" extrusionOk="0">
                    <a:moveTo>
                      <a:pt x="0" y="1"/>
                    </a:moveTo>
                    <a:lnTo>
                      <a:pt x="3571" y="932"/>
                    </a:lnTo>
                    <a:lnTo>
                      <a:pt x="5241" y="1359"/>
                    </a:lnTo>
                    <a:lnTo>
                      <a:pt x="6891" y="1762"/>
                    </a:lnTo>
                    <a:lnTo>
                      <a:pt x="6891" y="1651"/>
                    </a:lnTo>
                    <a:lnTo>
                      <a:pt x="6871" y="1359"/>
                    </a:lnTo>
                    <a:lnTo>
                      <a:pt x="5260" y="1029"/>
                    </a:lnTo>
                    <a:lnTo>
                      <a:pt x="3630" y="699"/>
                    </a:lnTo>
                    <a:lnTo>
                      <a:pt x="0" y="1"/>
                    </a:lnTo>
                    <a:close/>
                    <a:moveTo>
                      <a:pt x="6891" y="1762"/>
                    </a:moveTo>
                    <a:lnTo>
                      <a:pt x="6891" y="1767"/>
                    </a:lnTo>
                    <a:lnTo>
                      <a:pt x="6910" y="1767"/>
                    </a:lnTo>
                    <a:lnTo>
                      <a:pt x="6891" y="1762"/>
                    </a:lnTo>
                    <a:close/>
                    <a:moveTo>
                      <a:pt x="45419" y="1"/>
                    </a:moveTo>
                    <a:lnTo>
                      <a:pt x="44507" y="137"/>
                    </a:lnTo>
                    <a:lnTo>
                      <a:pt x="43595" y="272"/>
                    </a:lnTo>
                    <a:lnTo>
                      <a:pt x="42682" y="428"/>
                    </a:lnTo>
                    <a:lnTo>
                      <a:pt x="41790" y="602"/>
                    </a:lnTo>
                    <a:lnTo>
                      <a:pt x="40179" y="932"/>
                    </a:lnTo>
                    <a:lnTo>
                      <a:pt x="38606" y="1282"/>
                    </a:lnTo>
                    <a:lnTo>
                      <a:pt x="38568" y="1651"/>
                    </a:lnTo>
                    <a:lnTo>
                      <a:pt x="38568" y="1767"/>
                    </a:lnTo>
                    <a:lnTo>
                      <a:pt x="38509" y="1825"/>
                    </a:lnTo>
                    <a:lnTo>
                      <a:pt x="38490" y="1864"/>
                    </a:lnTo>
                    <a:lnTo>
                      <a:pt x="38490" y="1864"/>
                    </a:lnTo>
                    <a:lnTo>
                      <a:pt x="40179" y="1476"/>
                    </a:lnTo>
                    <a:lnTo>
                      <a:pt x="41887" y="1049"/>
                    </a:lnTo>
                    <a:lnTo>
                      <a:pt x="42760" y="816"/>
                    </a:lnTo>
                    <a:lnTo>
                      <a:pt x="43653" y="564"/>
                    </a:lnTo>
                    <a:lnTo>
                      <a:pt x="44526" y="292"/>
                    </a:lnTo>
                    <a:lnTo>
                      <a:pt x="45419" y="1"/>
                    </a:lnTo>
                    <a:close/>
                    <a:moveTo>
                      <a:pt x="30493" y="1321"/>
                    </a:moveTo>
                    <a:lnTo>
                      <a:pt x="22729" y="1340"/>
                    </a:lnTo>
                    <a:lnTo>
                      <a:pt x="14984" y="1379"/>
                    </a:lnTo>
                    <a:lnTo>
                      <a:pt x="11258" y="1398"/>
                    </a:lnTo>
                    <a:lnTo>
                      <a:pt x="9414" y="1418"/>
                    </a:lnTo>
                    <a:lnTo>
                      <a:pt x="7550" y="1437"/>
                    </a:lnTo>
                    <a:lnTo>
                      <a:pt x="7550" y="1553"/>
                    </a:lnTo>
                    <a:lnTo>
                      <a:pt x="7764" y="1864"/>
                    </a:lnTo>
                    <a:lnTo>
                      <a:pt x="9569" y="1883"/>
                    </a:lnTo>
                    <a:lnTo>
                      <a:pt x="11374" y="1883"/>
                    </a:lnTo>
                    <a:lnTo>
                      <a:pt x="14984" y="1903"/>
                    </a:lnTo>
                    <a:lnTo>
                      <a:pt x="22729" y="1942"/>
                    </a:lnTo>
                    <a:lnTo>
                      <a:pt x="30493" y="1961"/>
                    </a:lnTo>
                    <a:lnTo>
                      <a:pt x="37655" y="1922"/>
                    </a:lnTo>
                    <a:lnTo>
                      <a:pt x="37908" y="1553"/>
                    </a:lnTo>
                    <a:lnTo>
                      <a:pt x="37908" y="1359"/>
                    </a:lnTo>
                    <a:lnTo>
                      <a:pt x="30493" y="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extrusionOk="0">
                    <a:moveTo>
                      <a:pt x="0" y="0"/>
                    </a:move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30" y="486"/>
                    </a:lnTo>
                    <a:lnTo>
                      <a:pt x="350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369" y="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extrusionOk="0">
                    <a:moveTo>
                      <a:pt x="951" y="1"/>
                    </a:move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6254175" y="99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fill="none" extrusionOk="0">
                    <a:moveTo>
                      <a:pt x="951" y="1"/>
                    </a:moveTo>
                    <a:lnTo>
                      <a:pt x="951" y="1"/>
                    </a:ln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02" y="641"/>
                    </a:lnTo>
                    <a:lnTo>
                      <a:pt x="621" y="641"/>
                    </a:lnTo>
                    <a:lnTo>
                      <a:pt x="66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13" y="370"/>
                    </a:lnTo>
                    <a:lnTo>
                      <a:pt x="9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-96364" y="2110256"/>
            <a:ext cx="12384727" cy="5026859"/>
            <a:chOff x="-72273" y="1582692"/>
            <a:chExt cx="9288545" cy="37701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8721" y1="40741" x2="89964" y2="47758"/>
                          <a14:foregroundMark x1="88810" y1="52827" x2="87034" y2="67641"/>
                          <a14:foregroundMark x1="96004" y1="60819" x2="97069" y2="67446"/>
                          <a14:foregroundMark x1="37300" y1="43470" x2="38366" y2="48733"/>
                          <a14:backgroundMark x1="533" y1="56920" x2="533" y2="69201"/>
                          <a14:backgroundMark x1="31172" y1="44055" x2="31172" y2="46004"/>
                          <a14:backgroundMark x1="35258" y1="35673" x2="35169" y2="44250"/>
                          <a14:backgroundMark x1="34902" y1="46004" x2="35613" y2="47173"/>
                          <a14:backgroundMark x1="94316" y1="59064" x2="94316" y2="65887"/>
                          <a14:backgroundMark x1="47780" y1="44834" x2="48046" y2="53606"/>
                          <a14:backgroundMark x1="39876" y1="40156" x2="40409" y2="45224"/>
                          <a14:backgroundMark x1="40142" y1="44444" x2="40497" y2="47953"/>
                          <a14:backgroundMark x1="35346" y1="47173" x2="35435" y2="52437"/>
                          <a14:backgroundMark x1="99201" y1="58869" x2="98579" y2="68031"/>
                          <a14:backgroundMark x1="15897" y1="66667" x2="16252" y2="83041"/>
                          <a14:backgroundMark x1="13410" y1="78752" x2="19183" y2="78752"/>
                          <a14:backgroundMark x1="15364" y1="84016" x2="17229" y2="84405"/>
                          <a14:backgroundMark x1="11812" y1="78363" x2="14565" y2="73879"/>
                          <a14:backgroundMark x1="17496" y1="74659" x2="19361" y2="75439"/>
                          <a14:backgroundMark x1="19449" y1="75244" x2="20426" y2="7875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273" y="1582692"/>
              <a:ext cx="9288545" cy="3770144"/>
            </a:xfrm>
            <a:prstGeom prst="rect">
              <a:avLst/>
            </a:prstGeom>
          </p:spPr>
        </p:pic>
        <p:pic>
          <p:nvPicPr>
            <p:cNvPr id="1030" name="Picture 6" descr="Học Từ Vựng Tiếng Đức Mô Tả Áo Dài Việt Nam – HocTiengDuc.T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889" r="100000">
                          <a14:foregroundMark x1="64222" y1="22558" x2="60222" y2="74186"/>
                          <a14:foregroundMark x1="66667" y1="45581" x2="71111" y2="47674"/>
                          <a14:foregroundMark x1="83778" y1="50930" x2="89778" y2="53256"/>
                          <a14:foregroundMark x1="80889" y1="54419" x2="79333" y2="61163"/>
                          <a14:foregroundMark x1="72222" y1="87209" x2="60222" y2="87674"/>
                          <a14:foregroundMark x1="76889" y1="65814" x2="79111" y2="667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204" y="3236386"/>
              <a:ext cx="1906592" cy="182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5 vector đất nước Việt Nam tuyệt đẹp - Kho Stock Việt Nam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20647" l="0" r="330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" t="3437" r="65608" b="79082"/>
            <a:stretch/>
          </p:blipFill>
          <p:spPr bwMode="auto">
            <a:xfrm>
              <a:off x="528961" y="3786421"/>
              <a:ext cx="2166289" cy="127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WordArt 15">
            <a:extLst>
              <a:ext uri="{FF2B5EF4-FFF2-40B4-BE49-F238E27FC236}">
                <a16:creationId xmlns:a16="http://schemas.microsoft.com/office/drawing/2014/main" id="{3432F6E3-C5F0-47FC-80B1-8EA14A22C8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0826" y="1595240"/>
            <a:ext cx="7731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prstShdw prst="shdw13" dist="53882" dir="13500000">
                    <a:srgbClr val="FF3300"/>
                  </a:prstShdw>
                </a:effectLst>
                <a:latin typeface="Arial"/>
                <a:cs typeface="Arial"/>
              </a:rPr>
              <a:t>LẮP MẠCH ĐIỆN ĐƠN GIẢN</a:t>
            </a:r>
            <a:endParaRPr lang="en-US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prstShdw prst="shdw13" dist="53882" dir="13500000">
                  <a:srgbClr val="FF3300"/>
                </a:prstShdw>
              </a:effectLst>
              <a:latin typeface="Arial"/>
              <a:cs typeface="Arial"/>
            </a:endParaRPr>
          </a:p>
        </p:txBody>
      </p:sp>
      <p:sp>
        <p:nvSpPr>
          <p:cNvPr id="41" name="WordArt 19">
            <a:extLst>
              <a:ext uri="{FF2B5EF4-FFF2-40B4-BE49-F238E27FC236}">
                <a16:creationId xmlns:a16="http://schemas.microsoft.com/office/drawing/2014/main" id="{8E448F53-22B6-4BBE-BA6A-0869564237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2723" y="456815"/>
            <a:ext cx="69834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7" dist="17961" dir="2700000">
                    <a:srgbClr val="990099"/>
                  </a:prstShdw>
                </a:effectLst>
                <a:latin typeface="Arial"/>
                <a:cs typeface="Arial"/>
              </a:rPr>
              <a:t>MÔN KHOA 5</a:t>
            </a:r>
          </a:p>
        </p:txBody>
      </p:sp>
      <p:sp>
        <p:nvSpPr>
          <p:cNvPr id="42" name="WordArt 27">
            <a:extLst>
              <a:ext uri="{FF2B5EF4-FFF2-40B4-BE49-F238E27FC236}">
                <a16:creationId xmlns:a16="http://schemas.microsoft.com/office/drawing/2014/main" id="{D91C8E0B-1375-4564-8F56-7FF812F423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6804" y="2832345"/>
            <a:ext cx="2493962" cy="45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Tiết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 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1"/>
          <p:cNvGrpSpPr>
            <a:grpSpLocks/>
          </p:cNvGrpSpPr>
          <p:nvPr/>
        </p:nvGrpSpPr>
        <p:grpSpPr bwMode="auto">
          <a:xfrm>
            <a:off x="1997076" y="317501"/>
            <a:ext cx="3719513" cy="531813"/>
            <a:chOff x="286" y="200"/>
            <a:chExt cx="2343" cy="335"/>
          </a:xfrm>
        </p:grpSpPr>
        <p:sp>
          <p:nvSpPr>
            <p:cNvPr id="17424" name="WordArt 162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Hoạt động 1:</a:t>
              </a:r>
              <a:endPara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04611" name="Line 163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612" name="WordArt 164"/>
          <p:cNvSpPr>
            <a:spLocks noChangeArrowheads="1" noChangeShapeType="1" noTextEdit="1"/>
          </p:cNvSpPr>
          <p:nvPr/>
        </p:nvSpPr>
        <p:spPr bwMode="auto">
          <a:xfrm>
            <a:off x="3971925" y="1076326"/>
            <a:ext cx="62230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Giới thiệu các thiết bị điện.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7412" name="Group 167"/>
          <p:cNvGrpSpPr>
            <a:grpSpLocks/>
          </p:cNvGrpSpPr>
          <p:nvPr/>
        </p:nvGrpSpPr>
        <p:grpSpPr bwMode="auto">
          <a:xfrm>
            <a:off x="4198939" y="1531938"/>
            <a:ext cx="3571875" cy="4876800"/>
            <a:chOff x="1685" y="1108"/>
            <a:chExt cx="2250" cy="3072"/>
          </a:xfrm>
        </p:grpSpPr>
        <p:pic>
          <p:nvPicPr>
            <p:cNvPr id="17422" name="Picture 165" descr="LAMP032"/>
            <p:cNvPicPr>
              <a:picLocks noChangeAspect="1" noChangeArrowheads="1"/>
            </p:cNvPicPr>
            <p:nvPr/>
          </p:nvPicPr>
          <p:blipFill>
            <a:blip r:embed="rId2">
              <a:lum bright="12000" contrast="-30000"/>
            </a:blip>
            <a:srcRect/>
            <a:stretch>
              <a:fillRect/>
            </a:stretch>
          </p:blipFill>
          <p:spPr bwMode="auto">
            <a:xfrm>
              <a:off x="1685" y="1108"/>
              <a:ext cx="2250" cy="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14" name="AutoShape 166"/>
            <p:cNvSpPr>
              <a:spLocks noChangeArrowheads="1"/>
            </p:cNvSpPr>
            <p:nvPr/>
          </p:nvSpPr>
          <p:spPr bwMode="auto">
            <a:xfrm>
              <a:off x="2593" y="4084"/>
              <a:ext cx="526" cy="96"/>
            </a:xfrm>
            <a:prstGeom prst="flowChartManualOperation">
              <a:avLst/>
            </a:prstGeom>
            <a:solidFill>
              <a:srgbClr val="FF6600"/>
            </a:solidFill>
            <a:ln w="38100" cmpd="dbl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4" name="Group 181"/>
          <p:cNvGrpSpPr>
            <a:grpSpLocks/>
          </p:cNvGrpSpPr>
          <p:nvPr/>
        </p:nvGrpSpPr>
        <p:grpSpPr bwMode="auto">
          <a:xfrm>
            <a:off x="6551613" y="2651126"/>
            <a:ext cx="3340100" cy="454025"/>
            <a:chOff x="3167" y="1670"/>
            <a:chExt cx="2104" cy="286"/>
          </a:xfrm>
        </p:grpSpPr>
        <p:sp>
          <p:nvSpPr>
            <p:cNvPr id="17420" name="WordArt 174"/>
            <p:cNvSpPr>
              <a:spLocks noChangeArrowheads="1" noChangeShapeType="1" noTextEdit="1"/>
            </p:cNvSpPr>
            <p:nvPr/>
          </p:nvSpPr>
          <p:spPr bwMode="auto">
            <a:xfrm>
              <a:off x="3932" y="1670"/>
              <a:ext cx="133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"/>
                  <a:cs typeface="Arial"/>
                </a:rPr>
                <a:t>Dây tóc</a:t>
              </a:r>
            </a:p>
          </p:txBody>
        </p:sp>
        <p:sp>
          <p:nvSpPr>
            <p:cNvPr id="104626" name="Line 178"/>
            <p:cNvSpPr>
              <a:spLocks noChangeShapeType="1"/>
            </p:cNvSpPr>
            <p:nvPr/>
          </p:nvSpPr>
          <p:spPr bwMode="auto">
            <a:xfrm>
              <a:off x="3167" y="1956"/>
              <a:ext cx="1386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82"/>
          <p:cNvGrpSpPr>
            <a:grpSpLocks/>
          </p:cNvGrpSpPr>
          <p:nvPr/>
        </p:nvGrpSpPr>
        <p:grpSpPr bwMode="auto">
          <a:xfrm>
            <a:off x="6419851" y="5837238"/>
            <a:ext cx="3946525" cy="531812"/>
            <a:chOff x="3084" y="3677"/>
            <a:chExt cx="2486" cy="335"/>
          </a:xfrm>
        </p:grpSpPr>
        <p:sp>
          <p:nvSpPr>
            <p:cNvPr id="17418" name="WordArt 176"/>
            <p:cNvSpPr>
              <a:spLocks noChangeArrowheads="1" noChangeShapeType="1" noTextEdit="1"/>
            </p:cNvSpPr>
            <p:nvPr/>
          </p:nvSpPr>
          <p:spPr bwMode="auto">
            <a:xfrm>
              <a:off x="3993" y="3677"/>
              <a:ext cx="157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"/>
                  <a:cs typeface="Arial"/>
                </a:rPr>
                <a:t>Núm thiếc</a:t>
              </a:r>
            </a:p>
          </p:txBody>
        </p:sp>
        <p:sp>
          <p:nvSpPr>
            <p:cNvPr id="104627" name="Line 179"/>
            <p:cNvSpPr>
              <a:spLocks noChangeShapeType="1"/>
            </p:cNvSpPr>
            <p:nvPr/>
          </p:nvSpPr>
          <p:spPr bwMode="auto">
            <a:xfrm>
              <a:off x="3084" y="4012"/>
              <a:ext cx="1148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628" name="Freeform 180"/>
          <p:cNvSpPr>
            <a:spLocks/>
          </p:cNvSpPr>
          <p:nvPr/>
        </p:nvSpPr>
        <p:spPr bwMode="auto">
          <a:xfrm>
            <a:off x="5468939" y="2859088"/>
            <a:ext cx="1081087" cy="322262"/>
          </a:xfrm>
          <a:custGeom>
            <a:avLst/>
            <a:gdLst/>
            <a:ahLst/>
            <a:cxnLst>
              <a:cxn ang="0">
                <a:pos x="23" y="179"/>
              </a:cxn>
              <a:cxn ang="0">
                <a:pos x="14" y="140"/>
              </a:cxn>
              <a:cxn ang="0">
                <a:pos x="32" y="56"/>
              </a:cxn>
              <a:cxn ang="0">
                <a:pos x="77" y="86"/>
              </a:cxn>
              <a:cxn ang="0">
                <a:pos x="80" y="176"/>
              </a:cxn>
              <a:cxn ang="0">
                <a:pos x="68" y="164"/>
              </a:cxn>
              <a:cxn ang="0">
                <a:pos x="113" y="53"/>
              </a:cxn>
              <a:cxn ang="0">
                <a:pos x="143" y="98"/>
              </a:cxn>
              <a:cxn ang="0">
                <a:pos x="122" y="158"/>
              </a:cxn>
              <a:cxn ang="0">
                <a:pos x="119" y="86"/>
              </a:cxn>
              <a:cxn ang="0">
                <a:pos x="134" y="59"/>
              </a:cxn>
              <a:cxn ang="0">
                <a:pos x="173" y="92"/>
              </a:cxn>
              <a:cxn ang="0">
                <a:pos x="161" y="125"/>
              </a:cxn>
              <a:cxn ang="0">
                <a:pos x="203" y="38"/>
              </a:cxn>
              <a:cxn ang="0">
                <a:pos x="266" y="86"/>
              </a:cxn>
              <a:cxn ang="0">
                <a:pos x="239" y="134"/>
              </a:cxn>
              <a:cxn ang="0">
                <a:pos x="242" y="44"/>
              </a:cxn>
              <a:cxn ang="0">
                <a:pos x="269" y="29"/>
              </a:cxn>
              <a:cxn ang="0">
                <a:pos x="329" y="47"/>
              </a:cxn>
              <a:cxn ang="0">
                <a:pos x="320" y="116"/>
              </a:cxn>
              <a:cxn ang="0">
                <a:pos x="299" y="92"/>
              </a:cxn>
              <a:cxn ang="0">
                <a:pos x="293" y="68"/>
              </a:cxn>
              <a:cxn ang="0">
                <a:pos x="323" y="2"/>
              </a:cxn>
              <a:cxn ang="0">
                <a:pos x="365" y="20"/>
              </a:cxn>
              <a:cxn ang="0">
                <a:pos x="359" y="110"/>
              </a:cxn>
              <a:cxn ang="0">
                <a:pos x="353" y="26"/>
              </a:cxn>
              <a:cxn ang="0">
                <a:pos x="377" y="5"/>
              </a:cxn>
              <a:cxn ang="0">
                <a:pos x="434" y="20"/>
              </a:cxn>
              <a:cxn ang="0">
                <a:pos x="416" y="122"/>
              </a:cxn>
              <a:cxn ang="0">
                <a:pos x="434" y="35"/>
              </a:cxn>
              <a:cxn ang="0">
                <a:pos x="482" y="38"/>
              </a:cxn>
              <a:cxn ang="0">
                <a:pos x="485" y="128"/>
              </a:cxn>
              <a:cxn ang="0">
                <a:pos x="461" y="143"/>
              </a:cxn>
              <a:cxn ang="0">
                <a:pos x="491" y="59"/>
              </a:cxn>
              <a:cxn ang="0">
                <a:pos x="509" y="149"/>
              </a:cxn>
              <a:cxn ang="0">
                <a:pos x="527" y="89"/>
              </a:cxn>
              <a:cxn ang="0">
                <a:pos x="575" y="65"/>
              </a:cxn>
              <a:cxn ang="0">
                <a:pos x="605" y="98"/>
              </a:cxn>
              <a:cxn ang="0">
                <a:pos x="593" y="176"/>
              </a:cxn>
              <a:cxn ang="0">
                <a:pos x="575" y="173"/>
              </a:cxn>
              <a:cxn ang="0">
                <a:pos x="581" y="131"/>
              </a:cxn>
              <a:cxn ang="0">
                <a:pos x="635" y="107"/>
              </a:cxn>
              <a:cxn ang="0">
                <a:pos x="680" y="128"/>
              </a:cxn>
              <a:cxn ang="0">
                <a:pos x="677" y="185"/>
              </a:cxn>
              <a:cxn ang="0">
                <a:pos x="665" y="203"/>
              </a:cxn>
            </a:cxnLst>
            <a:rect l="0" t="0" r="r" b="b"/>
            <a:pathLst>
              <a:path w="681" h="203">
                <a:moveTo>
                  <a:pt x="23" y="179"/>
                </a:moveTo>
                <a:cubicBezTo>
                  <a:pt x="21" y="165"/>
                  <a:pt x="17" y="153"/>
                  <a:pt x="14" y="140"/>
                </a:cubicBezTo>
                <a:cubicBezTo>
                  <a:pt x="15" y="113"/>
                  <a:pt x="0" y="67"/>
                  <a:pt x="32" y="56"/>
                </a:cubicBezTo>
                <a:cubicBezTo>
                  <a:pt x="54" y="60"/>
                  <a:pt x="65" y="68"/>
                  <a:pt x="77" y="86"/>
                </a:cubicBezTo>
                <a:cubicBezTo>
                  <a:pt x="84" y="122"/>
                  <a:pt x="82" y="127"/>
                  <a:pt x="80" y="176"/>
                </a:cubicBezTo>
                <a:cubicBezTo>
                  <a:pt x="72" y="173"/>
                  <a:pt x="68" y="175"/>
                  <a:pt x="68" y="164"/>
                </a:cubicBezTo>
                <a:cubicBezTo>
                  <a:pt x="68" y="85"/>
                  <a:pt x="62" y="87"/>
                  <a:pt x="113" y="53"/>
                </a:cubicBezTo>
                <a:cubicBezTo>
                  <a:pt x="136" y="59"/>
                  <a:pt x="136" y="78"/>
                  <a:pt x="143" y="98"/>
                </a:cubicBezTo>
                <a:cubicBezTo>
                  <a:pt x="143" y="105"/>
                  <a:pt x="153" y="189"/>
                  <a:pt x="122" y="158"/>
                </a:cubicBezTo>
                <a:cubicBezTo>
                  <a:pt x="111" y="125"/>
                  <a:pt x="114" y="141"/>
                  <a:pt x="119" y="86"/>
                </a:cubicBezTo>
                <a:cubicBezTo>
                  <a:pt x="120" y="76"/>
                  <a:pt x="134" y="59"/>
                  <a:pt x="134" y="59"/>
                </a:cubicBezTo>
                <a:cubicBezTo>
                  <a:pt x="168" y="63"/>
                  <a:pt x="164" y="64"/>
                  <a:pt x="173" y="92"/>
                </a:cubicBezTo>
                <a:cubicBezTo>
                  <a:pt x="170" y="152"/>
                  <a:pt x="170" y="161"/>
                  <a:pt x="161" y="125"/>
                </a:cubicBezTo>
                <a:cubicBezTo>
                  <a:pt x="164" y="47"/>
                  <a:pt x="151" y="55"/>
                  <a:pt x="203" y="38"/>
                </a:cubicBezTo>
                <a:cubicBezTo>
                  <a:pt x="240" y="42"/>
                  <a:pt x="257" y="50"/>
                  <a:pt x="266" y="86"/>
                </a:cubicBezTo>
                <a:cubicBezTo>
                  <a:pt x="263" y="122"/>
                  <a:pt x="273" y="140"/>
                  <a:pt x="239" y="134"/>
                </a:cubicBezTo>
                <a:cubicBezTo>
                  <a:pt x="225" y="113"/>
                  <a:pt x="223" y="63"/>
                  <a:pt x="242" y="44"/>
                </a:cubicBezTo>
                <a:cubicBezTo>
                  <a:pt x="249" y="37"/>
                  <a:pt x="261" y="35"/>
                  <a:pt x="269" y="29"/>
                </a:cubicBezTo>
                <a:cubicBezTo>
                  <a:pt x="307" y="37"/>
                  <a:pt x="303" y="38"/>
                  <a:pt x="329" y="47"/>
                </a:cubicBezTo>
                <a:cubicBezTo>
                  <a:pt x="337" y="71"/>
                  <a:pt x="342" y="101"/>
                  <a:pt x="320" y="116"/>
                </a:cubicBezTo>
                <a:cubicBezTo>
                  <a:pt x="308" y="112"/>
                  <a:pt x="303" y="104"/>
                  <a:pt x="299" y="92"/>
                </a:cubicBezTo>
                <a:cubicBezTo>
                  <a:pt x="296" y="84"/>
                  <a:pt x="293" y="68"/>
                  <a:pt x="293" y="68"/>
                </a:cubicBezTo>
                <a:cubicBezTo>
                  <a:pt x="295" y="39"/>
                  <a:pt x="291" y="10"/>
                  <a:pt x="323" y="2"/>
                </a:cubicBezTo>
                <a:cubicBezTo>
                  <a:pt x="347" y="5"/>
                  <a:pt x="351" y="2"/>
                  <a:pt x="365" y="20"/>
                </a:cubicBezTo>
                <a:cubicBezTo>
                  <a:pt x="372" y="48"/>
                  <a:pt x="393" y="99"/>
                  <a:pt x="359" y="110"/>
                </a:cubicBezTo>
                <a:cubicBezTo>
                  <a:pt x="342" y="84"/>
                  <a:pt x="349" y="59"/>
                  <a:pt x="353" y="26"/>
                </a:cubicBezTo>
                <a:cubicBezTo>
                  <a:pt x="354" y="15"/>
                  <a:pt x="377" y="5"/>
                  <a:pt x="377" y="5"/>
                </a:cubicBezTo>
                <a:cubicBezTo>
                  <a:pt x="403" y="7"/>
                  <a:pt x="421" y="0"/>
                  <a:pt x="434" y="20"/>
                </a:cubicBezTo>
                <a:cubicBezTo>
                  <a:pt x="444" y="58"/>
                  <a:pt x="445" y="93"/>
                  <a:pt x="416" y="122"/>
                </a:cubicBezTo>
                <a:cubicBezTo>
                  <a:pt x="385" y="101"/>
                  <a:pt x="398" y="44"/>
                  <a:pt x="434" y="35"/>
                </a:cubicBezTo>
                <a:cubicBezTo>
                  <a:pt x="450" y="24"/>
                  <a:pt x="467" y="28"/>
                  <a:pt x="482" y="38"/>
                </a:cubicBezTo>
                <a:cubicBezTo>
                  <a:pt x="491" y="74"/>
                  <a:pt x="492" y="71"/>
                  <a:pt x="485" y="128"/>
                </a:cubicBezTo>
                <a:cubicBezTo>
                  <a:pt x="484" y="137"/>
                  <a:pt x="461" y="143"/>
                  <a:pt x="461" y="143"/>
                </a:cubicBezTo>
                <a:cubicBezTo>
                  <a:pt x="450" y="109"/>
                  <a:pt x="456" y="71"/>
                  <a:pt x="491" y="59"/>
                </a:cubicBezTo>
                <a:cubicBezTo>
                  <a:pt x="534" y="66"/>
                  <a:pt x="522" y="109"/>
                  <a:pt x="509" y="149"/>
                </a:cubicBezTo>
                <a:cubicBezTo>
                  <a:pt x="501" y="124"/>
                  <a:pt x="506" y="103"/>
                  <a:pt x="527" y="89"/>
                </a:cubicBezTo>
                <a:cubicBezTo>
                  <a:pt x="539" y="71"/>
                  <a:pt x="556" y="71"/>
                  <a:pt x="575" y="65"/>
                </a:cubicBezTo>
                <a:cubicBezTo>
                  <a:pt x="595" y="70"/>
                  <a:pt x="596" y="81"/>
                  <a:pt x="605" y="98"/>
                </a:cubicBezTo>
                <a:cubicBezTo>
                  <a:pt x="603" y="136"/>
                  <a:pt x="610" y="151"/>
                  <a:pt x="593" y="176"/>
                </a:cubicBezTo>
                <a:cubicBezTo>
                  <a:pt x="587" y="175"/>
                  <a:pt x="577" y="179"/>
                  <a:pt x="575" y="173"/>
                </a:cubicBezTo>
                <a:cubicBezTo>
                  <a:pt x="570" y="160"/>
                  <a:pt x="571" y="141"/>
                  <a:pt x="581" y="131"/>
                </a:cubicBezTo>
                <a:cubicBezTo>
                  <a:pt x="595" y="117"/>
                  <a:pt x="616" y="111"/>
                  <a:pt x="635" y="107"/>
                </a:cubicBezTo>
                <a:cubicBezTo>
                  <a:pt x="668" y="110"/>
                  <a:pt x="672" y="103"/>
                  <a:pt x="680" y="128"/>
                </a:cubicBezTo>
                <a:cubicBezTo>
                  <a:pt x="679" y="147"/>
                  <a:pt x="681" y="166"/>
                  <a:pt x="677" y="185"/>
                </a:cubicBezTo>
                <a:cubicBezTo>
                  <a:pt x="676" y="192"/>
                  <a:pt x="665" y="203"/>
                  <a:pt x="665" y="203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631" name="Freeform 183"/>
          <p:cNvSpPr>
            <a:spLocks/>
          </p:cNvSpPr>
          <p:nvPr/>
        </p:nvSpPr>
        <p:spPr bwMode="auto">
          <a:xfrm>
            <a:off x="5859463" y="3125788"/>
            <a:ext cx="692150" cy="2711450"/>
          </a:xfrm>
          <a:custGeom>
            <a:avLst/>
            <a:gdLst/>
            <a:ahLst/>
            <a:cxnLst>
              <a:cxn ang="0">
                <a:pos x="436" y="0"/>
              </a:cxn>
              <a:cxn ang="0">
                <a:pos x="245" y="478"/>
              </a:cxn>
              <a:cxn ang="0">
                <a:pos x="263" y="527"/>
              </a:cxn>
              <a:cxn ang="0">
                <a:pos x="257" y="653"/>
              </a:cxn>
              <a:cxn ang="0">
                <a:pos x="227" y="725"/>
              </a:cxn>
              <a:cxn ang="0">
                <a:pos x="209" y="851"/>
              </a:cxn>
              <a:cxn ang="0">
                <a:pos x="179" y="1043"/>
              </a:cxn>
              <a:cxn ang="0">
                <a:pos x="407" y="1697"/>
              </a:cxn>
            </a:cxnLst>
            <a:rect l="0" t="0" r="r" b="b"/>
            <a:pathLst>
              <a:path w="436" h="1708">
                <a:moveTo>
                  <a:pt x="436" y="0"/>
                </a:moveTo>
                <a:lnTo>
                  <a:pt x="245" y="478"/>
                </a:lnTo>
                <a:cubicBezTo>
                  <a:pt x="233" y="528"/>
                  <a:pt x="249" y="484"/>
                  <a:pt x="263" y="527"/>
                </a:cubicBezTo>
                <a:cubicBezTo>
                  <a:pt x="261" y="569"/>
                  <a:pt x="262" y="611"/>
                  <a:pt x="257" y="653"/>
                </a:cubicBezTo>
                <a:cubicBezTo>
                  <a:pt x="254" y="682"/>
                  <a:pt x="236" y="699"/>
                  <a:pt x="227" y="725"/>
                </a:cubicBezTo>
                <a:cubicBezTo>
                  <a:pt x="223" y="769"/>
                  <a:pt x="215" y="808"/>
                  <a:pt x="209" y="851"/>
                </a:cubicBezTo>
                <a:cubicBezTo>
                  <a:pt x="206" y="914"/>
                  <a:pt x="216" y="987"/>
                  <a:pt x="179" y="1043"/>
                </a:cubicBezTo>
                <a:cubicBezTo>
                  <a:pt x="185" y="1708"/>
                  <a:pt x="0" y="1697"/>
                  <a:pt x="407" y="1697"/>
                </a:cubicBezTo>
              </a:path>
            </a:pathLst>
          </a:custGeom>
          <a:noFill/>
          <a:ln w="41275" cap="flat" cmpd="sng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633" name="Freeform 185"/>
          <p:cNvSpPr>
            <a:spLocks/>
          </p:cNvSpPr>
          <p:nvPr/>
        </p:nvSpPr>
        <p:spPr bwMode="auto">
          <a:xfrm>
            <a:off x="5489576" y="3125789"/>
            <a:ext cx="415925" cy="3132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1" y="478"/>
              </a:cxn>
              <a:cxn ang="0">
                <a:pos x="190" y="497"/>
              </a:cxn>
              <a:cxn ang="0">
                <a:pos x="184" y="515"/>
              </a:cxn>
              <a:cxn ang="0">
                <a:pos x="196" y="653"/>
              </a:cxn>
              <a:cxn ang="0">
                <a:pos x="220" y="689"/>
              </a:cxn>
              <a:cxn ang="0">
                <a:pos x="232" y="725"/>
              </a:cxn>
              <a:cxn ang="0">
                <a:pos x="262" y="1091"/>
              </a:cxn>
              <a:cxn ang="0">
                <a:pos x="262" y="1973"/>
              </a:cxn>
            </a:cxnLst>
            <a:rect l="0" t="0" r="r" b="b"/>
            <a:pathLst>
              <a:path w="262" h="1973">
                <a:moveTo>
                  <a:pt x="0" y="0"/>
                </a:moveTo>
                <a:lnTo>
                  <a:pt x="191" y="478"/>
                </a:lnTo>
                <a:cubicBezTo>
                  <a:pt x="222" y="491"/>
                  <a:pt x="205" y="478"/>
                  <a:pt x="190" y="497"/>
                </a:cubicBezTo>
                <a:cubicBezTo>
                  <a:pt x="186" y="502"/>
                  <a:pt x="186" y="509"/>
                  <a:pt x="184" y="515"/>
                </a:cubicBezTo>
                <a:cubicBezTo>
                  <a:pt x="186" y="561"/>
                  <a:pt x="174" y="613"/>
                  <a:pt x="196" y="653"/>
                </a:cubicBezTo>
                <a:cubicBezTo>
                  <a:pt x="203" y="666"/>
                  <a:pt x="215" y="675"/>
                  <a:pt x="220" y="689"/>
                </a:cubicBezTo>
                <a:cubicBezTo>
                  <a:pt x="224" y="701"/>
                  <a:pt x="232" y="725"/>
                  <a:pt x="232" y="725"/>
                </a:cubicBezTo>
                <a:cubicBezTo>
                  <a:pt x="236" y="844"/>
                  <a:pt x="262" y="972"/>
                  <a:pt x="262" y="1091"/>
                </a:cubicBezTo>
                <a:cubicBezTo>
                  <a:pt x="262" y="1385"/>
                  <a:pt x="262" y="1679"/>
                  <a:pt x="262" y="1973"/>
                </a:cubicBezTo>
              </a:path>
            </a:pathLst>
          </a:custGeom>
          <a:noFill/>
          <a:ln w="41275" cap="flat" cmpd="sng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0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00" y="313059"/>
            <a:ext cx="7276720" cy="725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0" name="文本框 14"/>
          <p:cNvSpPr/>
          <p:nvPr/>
        </p:nvSpPr>
        <p:spPr>
          <a:xfrm>
            <a:off x="2700000" y="2194960"/>
            <a:ext cx="66340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9600" b="1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Luyện</a:t>
            </a:r>
            <a:r>
              <a:rPr lang="en-US" altLang="zh-CN" sz="9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9600" b="1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endParaRPr lang="en-US" altLang="zh-CN" sz="96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VF Lobster12" panose="02000506000000020003" pitchFamily="2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582" t="25448" r="43141" b="53570"/>
          <a:stretch/>
        </p:blipFill>
        <p:spPr>
          <a:xfrm>
            <a:off x="10497111" y="660965"/>
            <a:ext cx="1030147" cy="833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>
            <a:off x="9807820" y="4869204"/>
            <a:ext cx="4116947" cy="2334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 flipH="1">
            <a:off x="-2640569" y="2780168"/>
            <a:ext cx="4871924" cy="4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001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61"/>
          <p:cNvGrpSpPr>
            <a:grpSpLocks/>
          </p:cNvGrpSpPr>
          <p:nvPr/>
        </p:nvGrpSpPr>
        <p:grpSpPr bwMode="auto">
          <a:xfrm>
            <a:off x="2149476" y="469901"/>
            <a:ext cx="3719513" cy="531813"/>
            <a:chOff x="286" y="200"/>
            <a:chExt cx="2343" cy="335"/>
          </a:xfrm>
        </p:grpSpPr>
        <p:sp>
          <p:nvSpPr>
            <p:cNvPr id="18454" name="WordArt 362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Hoạt động 2:</a:t>
              </a:r>
              <a:endPara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76139" name="Line 363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140" name="WordArt 364"/>
          <p:cNvSpPr>
            <a:spLocks noChangeArrowheads="1" noChangeShapeType="1" noTextEdit="1"/>
          </p:cNvSpPr>
          <p:nvPr/>
        </p:nvSpPr>
        <p:spPr bwMode="auto">
          <a:xfrm>
            <a:off x="3516314" y="1152526"/>
            <a:ext cx="67532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Thực hành lắp mạch điện đơn giản.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6141" name="AutoShape 365"/>
          <p:cNvSpPr>
            <a:spLocks noChangeArrowheads="1"/>
          </p:cNvSpPr>
          <p:nvPr/>
        </p:nvSpPr>
        <p:spPr bwMode="auto">
          <a:xfrm>
            <a:off x="2681289" y="1758950"/>
            <a:ext cx="6981825" cy="494665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387"/>
          <p:cNvGrpSpPr>
            <a:grpSpLocks/>
          </p:cNvGrpSpPr>
          <p:nvPr/>
        </p:nvGrpSpPr>
        <p:grpSpPr bwMode="auto">
          <a:xfrm>
            <a:off x="3552825" y="2443164"/>
            <a:ext cx="1803400" cy="3817937"/>
            <a:chOff x="1278" y="1539"/>
            <a:chExt cx="1136" cy="2405"/>
          </a:xfrm>
        </p:grpSpPr>
        <p:pic>
          <p:nvPicPr>
            <p:cNvPr id="18451" name="Picture 366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143" name="AutoShape 367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6144" name="Rectangle 368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76145" name="Picture 369" descr="LITBUL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91351" y="2817814"/>
            <a:ext cx="15859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147" name="Picture 371" descr="1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435726" y="3370263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48" name="Line 372"/>
          <p:cNvSpPr>
            <a:spLocks noChangeShapeType="1"/>
          </p:cNvSpPr>
          <p:nvPr/>
        </p:nvSpPr>
        <p:spPr bwMode="auto">
          <a:xfrm flipV="1">
            <a:off x="4445000" y="2195513"/>
            <a:ext cx="0" cy="322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49" name="Line 373"/>
          <p:cNvSpPr>
            <a:spLocks noChangeShapeType="1"/>
          </p:cNvSpPr>
          <p:nvPr/>
        </p:nvSpPr>
        <p:spPr bwMode="auto">
          <a:xfrm>
            <a:off x="5356225" y="2195513"/>
            <a:ext cx="10620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53" name="Line 377"/>
          <p:cNvSpPr>
            <a:spLocks noChangeShapeType="1"/>
          </p:cNvSpPr>
          <p:nvPr/>
        </p:nvSpPr>
        <p:spPr bwMode="auto">
          <a:xfrm>
            <a:off x="4425951" y="2195513"/>
            <a:ext cx="9874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79"/>
          <p:cNvGrpSpPr>
            <a:grpSpLocks/>
          </p:cNvGrpSpPr>
          <p:nvPr/>
        </p:nvGrpSpPr>
        <p:grpSpPr bwMode="auto">
          <a:xfrm>
            <a:off x="6380163" y="2176463"/>
            <a:ext cx="76200" cy="2011362"/>
            <a:chOff x="3059" y="1371"/>
            <a:chExt cx="48" cy="1267"/>
          </a:xfrm>
        </p:grpSpPr>
        <p:sp>
          <p:nvSpPr>
            <p:cNvPr id="76150" name="Line 374"/>
            <p:cNvSpPr>
              <a:spLocks noChangeShapeType="1"/>
            </p:cNvSpPr>
            <p:nvPr/>
          </p:nvSpPr>
          <p:spPr bwMode="auto">
            <a:xfrm>
              <a:off x="3083" y="1371"/>
              <a:ext cx="0" cy="126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154" name="Oval 378"/>
            <p:cNvSpPr>
              <a:spLocks noChangeArrowheads="1"/>
            </p:cNvSpPr>
            <p:nvPr/>
          </p:nvSpPr>
          <p:spPr bwMode="auto">
            <a:xfrm>
              <a:off x="3059" y="2590"/>
              <a:ext cx="48" cy="48"/>
            </a:xfrm>
            <a:prstGeom prst="ellipse">
              <a:avLst/>
            </a:prstGeom>
            <a:solidFill>
              <a:srgbClr val="FF0000"/>
            </a:solidFill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76156" name="Line 380"/>
          <p:cNvSpPr>
            <a:spLocks noChangeShapeType="1"/>
          </p:cNvSpPr>
          <p:nvPr/>
        </p:nvSpPr>
        <p:spPr bwMode="auto">
          <a:xfrm>
            <a:off x="4406900" y="6237288"/>
            <a:ext cx="144303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57" name="Line 381"/>
          <p:cNvSpPr>
            <a:spLocks noChangeShapeType="1"/>
          </p:cNvSpPr>
          <p:nvPr/>
        </p:nvSpPr>
        <p:spPr bwMode="auto">
          <a:xfrm>
            <a:off x="5830889" y="6235700"/>
            <a:ext cx="11382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386"/>
          <p:cNvGrpSpPr>
            <a:grpSpLocks/>
          </p:cNvGrpSpPr>
          <p:nvPr/>
        </p:nvGrpSpPr>
        <p:grpSpPr bwMode="auto">
          <a:xfrm>
            <a:off x="6911975" y="4433889"/>
            <a:ext cx="76200" cy="1785937"/>
            <a:chOff x="3394" y="2793"/>
            <a:chExt cx="48" cy="1125"/>
          </a:xfrm>
        </p:grpSpPr>
        <p:sp>
          <p:nvSpPr>
            <p:cNvPr id="76159" name="Line 383"/>
            <p:cNvSpPr>
              <a:spLocks noChangeShapeType="1"/>
            </p:cNvSpPr>
            <p:nvPr/>
          </p:nvSpPr>
          <p:spPr bwMode="auto">
            <a:xfrm rot="5400000">
              <a:off x="2879" y="3380"/>
              <a:ext cx="10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161" name="Oval 385"/>
            <p:cNvSpPr>
              <a:spLocks noChangeArrowheads="1"/>
            </p:cNvSpPr>
            <p:nvPr/>
          </p:nvSpPr>
          <p:spPr bwMode="auto">
            <a:xfrm>
              <a:off x="3394" y="2793"/>
              <a:ext cx="48" cy="48"/>
            </a:xfrm>
            <a:prstGeom prst="ellipse">
              <a:avLst/>
            </a:prstGeom>
            <a:solidFill>
              <a:schemeClr val="accent1"/>
            </a:solidFill>
            <a:ln w="5715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40" grpId="0" animBg="1"/>
      <p:bldP spid="76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149476" y="469901"/>
            <a:ext cx="3719513" cy="531813"/>
            <a:chOff x="286" y="200"/>
            <a:chExt cx="2343" cy="335"/>
          </a:xfrm>
        </p:grpSpPr>
        <p:sp>
          <p:nvSpPr>
            <p:cNvPr id="1946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 dirty="0" err="1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Hoạt</a:t>
              </a:r>
              <a:r>
                <a:rPr lang="vi-VN" sz="3600" kern="10" dirty="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 </a:t>
              </a:r>
              <a:r>
                <a:rPr lang="vi-VN" sz="3600" kern="10" dirty="0" err="1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động</a:t>
              </a:r>
              <a:r>
                <a:rPr lang="vi-VN" sz="3600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 2:</a:t>
              </a:r>
              <a:endPara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07524" name="Line 4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516314" y="1152526"/>
            <a:ext cx="67532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Thực hành lắp mạch điện đơn giản.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681289" y="1758950"/>
            <a:ext cx="6981825" cy="494665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52825" y="2443164"/>
            <a:ext cx="1803400" cy="3817937"/>
            <a:chOff x="1278" y="1539"/>
            <a:chExt cx="1136" cy="2405"/>
          </a:xfrm>
        </p:grpSpPr>
        <p:pic>
          <p:nvPicPr>
            <p:cNvPr id="19463" name="Picture 8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107532" name="Picture 12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435726" y="3429000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149476" y="469901"/>
            <a:ext cx="3719513" cy="531813"/>
            <a:chOff x="286" y="200"/>
            <a:chExt cx="2343" cy="335"/>
          </a:xfrm>
        </p:grpSpPr>
        <p:sp>
          <p:nvSpPr>
            <p:cNvPr id="2053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Hoạt động 3:</a:t>
              </a:r>
              <a:endPara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08548" name="Line 4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2908301" y="1455739"/>
            <a:ext cx="675322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Thực hành kiểm tra mạch điện.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8591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60975" y="2384426"/>
            <a:ext cx="1517650" cy="4035425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0485" name="Group 49"/>
          <p:cNvGrpSpPr>
            <a:grpSpLocks/>
          </p:cNvGrpSpPr>
          <p:nvPr/>
        </p:nvGrpSpPr>
        <p:grpSpPr bwMode="auto">
          <a:xfrm>
            <a:off x="5513388" y="3870326"/>
            <a:ext cx="919162" cy="2100263"/>
            <a:chOff x="1278" y="1539"/>
            <a:chExt cx="1136" cy="2405"/>
          </a:xfrm>
        </p:grpSpPr>
        <p:pic>
          <p:nvPicPr>
            <p:cNvPr id="20529" name="Picture 50" descr="BATTERY"/>
            <p:cNvPicPr>
              <a:picLocks noChangeAspect="1" noChangeArrowheads="1"/>
            </p:cNvPicPr>
            <p:nvPr/>
          </p:nvPicPr>
          <p:blipFill>
            <a:blip r:embed="rId3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95" name="AutoShape 51"/>
            <p:cNvSpPr>
              <a:spLocks noChangeArrowheads="1"/>
            </p:cNvSpPr>
            <p:nvPr/>
          </p:nvSpPr>
          <p:spPr bwMode="auto">
            <a:xfrm>
              <a:off x="1708" y="1910"/>
              <a:ext cx="271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8596" name="Rectangle 52"/>
            <p:cNvSpPr>
              <a:spLocks noChangeArrowheads="1"/>
            </p:cNvSpPr>
            <p:nvPr/>
          </p:nvSpPr>
          <p:spPr bwMode="auto">
            <a:xfrm>
              <a:off x="1649" y="3653"/>
              <a:ext cx="430" cy="145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0486" name="Picture 53" descr="1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5661025" y="2628900"/>
            <a:ext cx="7508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99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02475" y="2384426"/>
            <a:ext cx="1517650" cy="4035425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0488" name="Group 57"/>
          <p:cNvGrpSpPr>
            <a:grpSpLocks/>
          </p:cNvGrpSpPr>
          <p:nvPr/>
        </p:nvGrpSpPr>
        <p:grpSpPr bwMode="auto">
          <a:xfrm>
            <a:off x="7354888" y="3870326"/>
            <a:ext cx="919162" cy="2100263"/>
            <a:chOff x="1278" y="1539"/>
            <a:chExt cx="1136" cy="2405"/>
          </a:xfrm>
        </p:grpSpPr>
        <p:pic>
          <p:nvPicPr>
            <p:cNvPr id="20526" name="Picture 58" descr="BATTERY"/>
            <p:cNvPicPr>
              <a:picLocks noChangeAspect="1" noChangeArrowheads="1"/>
            </p:cNvPicPr>
            <p:nvPr/>
          </p:nvPicPr>
          <p:blipFill>
            <a:blip r:embed="rId3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603" name="AutoShape 59"/>
            <p:cNvSpPr>
              <a:spLocks noChangeArrowheads="1"/>
            </p:cNvSpPr>
            <p:nvPr/>
          </p:nvSpPr>
          <p:spPr bwMode="auto">
            <a:xfrm>
              <a:off x="1708" y="1910"/>
              <a:ext cx="271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8604" name="Rectangle 60"/>
            <p:cNvSpPr>
              <a:spLocks noChangeArrowheads="1"/>
            </p:cNvSpPr>
            <p:nvPr/>
          </p:nvSpPr>
          <p:spPr bwMode="auto">
            <a:xfrm>
              <a:off x="1649" y="3653"/>
              <a:ext cx="430" cy="145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0489" name="Picture 61" descr="1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7502525" y="2628900"/>
            <a:ext cx="7508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07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904288" y="2384426"/>
            <a:ext cx="1517650" cy="4035425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0491" name="Group 65"/>
          <p:cNvGrpSpPr>
            <a:grpSpLocks/>
          </p:cNvGrpSpPr>
          <p:nvPr/>
        </p:nvGrpSpPr>
        <p:grpSpPr bwMode="auto">
          <a:xfrm>
            <a:off x="9156701" y="3870326"/>
            <a:ext cx="919163" cy="2100263"/>
            <a:chOff x="1278" y="1539"/>
            <a:chExt cx="1136" cy="2405"/>
          </a:xfrm>
        </p:grpSpPr>
        <p:pic>
          <p:nvPicPr>
            <p:cNvPr id="20523" name="Picture 66" descr="BATTERY"/>
            <p:cNvPicPr>
              <a:picLocks noChangeAspect="1" noChangeArrowheads="1"/>
            </p:cNvPicPr>
            <p:nvPr/>
          </p:nvPicPr>
          <p:blipFill>
            <a:blip r:embed="rId3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611" name="AutoShape 67"/>
            <p:cNvSpPr>
              <a:spLocks noChangeArrowheads="1"/>
            </p:cNvSpPr>
            <p:nvPr/>
          </p:nvSpPr>
          <p:spPr bwMode="auto">
            <a:xfrm>
              <a:off x="1708" y="1910"/>
              <a:ext cx="271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8612" name="Rectangle 68"/>
            <p:cNvSpPr>
              <a:spLocks noChangeArrowheads="1"/>
            </p:cNvSpPr>
            <p:nvPr/>
          </p:nvSpPr>
          <p:spPr bwMode="auto">
            <a:xfrm>
              <a:off x="1649" y="3653"/>
              <a:ext cx="430" cy="145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0492" name="Picture 69" descr="1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9304339" y="2628900"/>
            <a:ext cx="75088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93863" y="2384426"/>
            <a:ext cx="1517650" cy="4035425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0494" name="Group 12"/>
          <p:cNvGrpSpPr>
            <a:grpSpLocks/>
          </p:cNvGrpSpPr>
          <p:nvPr/>
        </p:nvGrpSpPr>
        <p:grpSpPr bwMode="auto">
          <a:xfrm>
            <a:off x="1946276" y="2628900"/>
            <a:ext cx="919163" cy="3341688"/>
            <a:chOff x="1278" y="1562"/>
            <a:chExt cx="550" cy="2382"/>
          </a:xfrm>
        </p:grpSpPr>
        <p:grpSp>
          <p:nvGrpSpPr>
            <p:cNvPr id="20518" name="Group 7"/>
            <p:cNvGrpSpPr>
              <a:grpSpLocks/>
            </p:cNvGrpSpPr>
            <p:nvPr/>
          </p:nvGrpSpPr>
          <p:grpSpPr bwMode="auto">
            <a:xfrm>
              <a:off x="1278" y="2447"/>
              <a:ext cx="550" cy="1497"/>
              <a:chOff x="1278" y="1539"/>
              <a:chExt cx="1136" cy="2405"/>
            </a:xfrm>
          </p:grpSpPr>
          <p:pic>
            <p:nvPicPr>
              <p:cNvPr id="20520" name="Picture 8" descr="BATTERY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-6000"/>
              </a:blip>
              <a:srcRect/>
              <a:stretch>
                <a:fillRect/>
              </a:stretch>
            </p:blipFill>
            <p:spPr bwMode="auto">
              <a:xfrm>
                <a:off x="1278" y="1539"/>
                <a:ext cx="1136" cy="2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1708" y="1910"/>
                <a:ext cx="271" cy="240"/>
              </a:xfrm>
              <a:prstGeom prst="plus">
                <a:avLst>
                  <a:gd name="adj" fmla="val 29269"/>
                </a:avLst>
              </a:prstGeom>
              <a:solidFill>
                <a:srgbClr val="993300"/>
              </a:solidFill>
              <a:ln w="38100" cmpd="dbl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08554" name="Rectangle 10"/>
              <p:cNvSpPr>
                <a:spLocks noChangeArrowheads="1"/>
              </p:cNvSpPr>
              <p:nvPr/>
            </p:nvSpPr>
            <p:spPr bwMode="auto">
              <a:xfrm>
                <a:off x="1649" y="3653"/>
                <a:ext cx="430" cy="145"/>
              </a:xfrm>
              <a:prstGeom prst="rect">
                <a:avLst/>
              </a:prstGeom>
              <a:solidFill>
                <a:srgbClr val="0000FF"/>
              </a:solidFill>
              <a:ln w="38100" cmpd="dbl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20519" name="Picture 11" descr="11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4000"/>
            </a:blip>
            <a:srcRect/>
            <a:stretch>
              <a:fillRect/>
            </a:stretch>
          </p:blipFill>
          <p:spPr bwMode="auto">
            <a:xfrm rot="-5400000">
              <a:off x="1291" y="1637"/>
              <a:ext cx="59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614" name="Line 70"/>
          <p:cNvSpPr>
            <a:spLocks noChangeShapeType="1"/>
          </p:cNvSpPr>
          <p:nvPr/>
        </p:nvSpPr>
        <p:spPr bwMode="auto">
          <a:xfrm>
            <a:off x="2395538" y="3448051"/>
            <a:ext cx="0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16" name="Freeform 72"/>
          <p:cNvSpPr>
            <a:spLocks/>
          </p:cNvSpPr>
          <p:nvPr/>
        </p:nvSpPr>
        <p:spPr bwMode="auto">
          <a:xfrm>
            <a:off x="2376488" y="3276600"/>
            <a:ext cx="652462" cy="269398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411" y="0"/>
              </a:cxn>
              <a:cxn ang="0">
                <a:pos x="411" y="1697"/>
              </a:cxn>
              <a:cxn ang="0">
                <a:pos x="0" y="1697"/>
              </a:cxn>
            </a:cxnLst>
            <a:rect l="0" t="0" r="r" b="b"/>
            <a:pathLst>
              <a:path w="411" h="1697">
                <a:moveTo>
                  <a:pt x="75" y="0"/>
                </a:moveTo>
                <a:cubicBezTo>
                  <a:pt x="187" y="0"/>
                  <a:pt x="299" y="0"/>
                  <a:pt x="411" y="0"/>
                </a:cubicBezTo>
                <a:lnTo>
                  <a:pt x="411" y="1697"/>
                </a:lnTo>
                <a:lnTo>
                  <a:pt x="0" y="169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18" name="WordArt 74"/>
          <p:cNvSpPr>
            <a:spLocks noChangeArrowheads="1" noChangeShapeType="1" noTextEdit="1"/>
          </p:cNvSpPr>
          <p:nvPr/>
        </p:nvSpPr>
        <p:spPr bwMode="auto">
          <a:xfrm>
            <a:off x="2244726" y="6103939"/>
            <a:ext cx="341313" cy="185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08619" name="WordArt 75"/>
          <p:cNvSpPr>
            <a:spLocks noChangeArrowheads="1" noChangeShapeType="1" noTextEdit="1"/>
          </p:cNvSpPr>
          <p:nvPr/>
        </p:nvSpPr>
        <p:spPr bwMode="auto">
          <a:xfrm>
            <a:off x="5868988" y="6103939"/>
            <a:ext cx="341312" cy="185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20499" name="WordArt 76"/>
          <p:cNvSpPr>
            <a:spLocks noChangeArrowheads="1" noChangeShapeType="1" noTextEdit="1"/>
          </p:cNvSpPr>
          <p:nvPr/>
        </p:nvSpPr>
        <p:spPr bwMode="auto">
          <a:xfrm>
            <a:off x="9510713" y="6103939"/>
            <a:ext cx="341312" cy="185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08583" name="AutoShape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59163" y="2384426"/>
            <a:ext cx="1517650" cy="4035425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0501" name="Group 40"/>
          <p:cNvGrpSpPr>
            <a:grpSpLocks/>
          </p:cNvGrpSpPr>
          <p:nvPr/>
        </p:nvGrpSpPr>
        <p:grpSpPr bwMode="auto">
          <a:xfrm>
            <a:off x="3711576" y="2628900"/>
            <a:ext cx="919163" cy="3341688"/>
            <a:chOff x="1278" y="1562"/>
            <a:chExt cx="550" cy="2382"/>
          </a:xfrm>
        </p:grpSpPr>
        <p:grpSp>
          <p:nvGrpSpPr>
            <p:cNvPr id="20513" name="Group 41"/>
            <p:cNvGrpSpPr>
              <a:grpSpLocks/>
            </p:cNvGrpSpPr>
            <p:nvPr/>
          </p:nvGrpSpPr>
          <p:grpSpPr bwMode="auto">
            <a:xfrm>
              <a:off x="1278" y="2447"/>
              <a:ext cx="550" cy="1497"/>
              <a:chOff x="1278" y="1539"/>
              <a:chExt cx="1136" cy="2405"/>
            </a:xfrm>
          </p:grpSpPr>
          <p:pic>
            <p:nvPicPr>
              <p:cNvPr id="20515" name="Picture 42" descr="BATTERY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-6000"/>
              </a:blip>
              <a:srcRect/>
              <a:stretch>
                <a:fillRect/>
              </a:stretch>
            </p:blipFill>
            <p:spPr bwMode="auto">
              <a:xfrm>
                <a:off x="1278" y="1539"/>
                <a:ext cx="1136" cy="2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87" name="AutoShape 43"/>
              <p:cNvSpPr>
                <a:spLocks noChangeArrowheads="1"/>
              </p:cNvSpPr>
              <p:nvPr/>
            </p:nvSpPr>
            <p:spPr bwMode="auto">
              <a:xfrm>
                <a:off x="1708" y="1910"/>
                <a:ext cx="271" cy="240"/>
              </a:xfrm>
              <a:prstGeom prst="plus">
                <a:avLst>
                  <a:gd name="adj" fmla="val 29269"/>
                </a:avLst>
              </a:prstGeom>
              <a:solidFill>
                <a:srgbClr val="993300"/>
              </a:solidFill>
              <a:ln w="38100" cmpd="dbl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108588" name="Rectangle 44"/>
              <p:cNvSpPr>
                <a:spLocks noChangeArrowheads="1"/>
              </p:cNvSpPr>
              <p:nvPr/>
            </p:nvSpPr>
            <p:spPr bwMode="auto">
              <a:xfrm>
                <a:off x="1649" y="3653"/>
                <a:ext cx="430" cy="145"/>
              </a:xfrm>
              <a:prstGeom prst="rect">
                <a:avLst/>
              </a:prstGeom>
              <a:solidFill>
                <a:srgbClr val="0000FF"/>
              </a:solidFill>
              <a:ln w="38100" cmpd="dbl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20514" name="Picture 45" descr="11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4000"/>
            </a:blip>
            <a:srcRect/>
            <a:stretch>
              <a:fillRect/>
            </a:stretch>
          </p:blipFill>
          <p:spPr bwMode="auto">
            <a:xfrm rot="-5400000">
              <a:off x="1291" y="1637"/>
              <a:ext cx="59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617" name="Line 73"/>
          <p:cNvSpPr>
            <a:spLocks noChangeShapeType="1"/>
          </p:cNvSpPr>
          <p:nvPr/>
        </p:nvSpPr>
        <p:spPr bwMode="auto">
          <a:xfrm>
            <a:off x="4160838" y="3390901"/>
            <a:ext cx="0" cy="549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3" name="WordArt 77"/>
          <p:cNvSpPr>
            <a:spLocks noChangeArrowheads="1" noChangeShapeType="1" noTextEdit="1"/>
          </p:cNvSpPr>
          <p:nvPr/>
        </p:nvSpPr>
        <p:spPr bwMode="auto">
          <a:xfrm>
            <a:off x="4046538" y="6027739"/>
            <a:ext cx="341312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108622" name="WordArt 78"/>
          <p:cNvSpPr>
            <a:spLocks noChangeArrowheads="1" noChangeShapeType="1" noTextEdit="1"/>
          </p:cNvSpPr>
          <p:nvPr/>
        </p:nvSpPr>
        <p:spPr bwMode="auto">
          <a:xfrm>
            <a:off x="7708901" y="6046789"/>
            <a:ext cx="341313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108623" name="Freeform 79"/>
          <p:cNvSpPr>
            <a:spLocks/>
          </p:cNvSpPr>
          <p:nvPr/>
        </p:nvSpPr>
        <p:spPr bwMode="auto">
          <a:xfrm>
            <a:off x="5924551" y="3276601"/>
            <a:ext cx="531813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335" y="431"/>
              </a:cxn>
              <a:cxn ang="0">
                <a:pos x="335" y="0"/>
              </a:cxn>
              <a:cxn ang="0">
                <a:pos x="96" y="0"/>
              </a:cxn>
            </a:cxnLst>
            <a:rect l="0" t="0" r="r" b="b"/>
            <a:pathLst>
              <a:path w="335" h="431">
                <a:moveTo>
                  <a:pt x="0" y="431"/>
                </a:moveTo>
                <a:lnTo>
                  <a:pt x="335" y="431"/>
                </a:lnTo>
                <a:lnTo>
                  <a:pt x="335" y="0"/>
                </a:lnTo>
                <a:lnTo>
                  <a:pt x="9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25" name="Freeform 81"/>
          <p:cNvSpPr>
            <a:spLocks/>
          </p:cNvSpPr>
          <p:nvPr/>
        </p:nvSpPr>
        <p:spPr bwMode="auto">
          <a:xfrm>
            <a:off x="5375276" y="3276600"/>
            <a:ext cx="530225" cy="2732088"/>
          </a:xfrm>
          <a:custGeom>
            <a:avLst/>
            <a:gdLst/>
            <a:ahLst/>
            <a:cxnLst>
              <a:cxn ang="0">
                <a:pos x="334" y="1674"/>
              </a:cxn>
              <a:cxn ang="0">
                <a:pos x="334" y="1721"/>
              </a:cxn>
              <a:cxn ang="0">
                <a:pos x="0" y="1721"/>
              </a:cxn>
              <a:cxn ang="0">
                <a:pos x="0" y="0"/>
              </a:cxn>
              <a:cxn ang="0">
                <a:pos x="287" y="0"/>
              </a:cxn>
            </a:cxnLst>
            <a:rect l="0" t="0" r="r" b="b"/>
            <a:pathLst>
              <a:path w="334" h="1721">
                <a:moveTo>
                  <a:pt x="334" y="1674"/>
                </a:moveTo>
                <a:lnTo>
                  <a:pt x="334" y="1721"/>
                </a:lnTo>
                <a:lnTo>
                  <a:pt x="0" y="1721"/>
                </a:lnTo>
                <a:lnTo>
                  <a:pt x="0" y="0"/>
                </a:lnTo>
                <a:lnTo>
                  <a:pt x="287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26" name="Freeform 82"/>
          <p:cNvSpPr>
            <a:spLocks/>
          </p:cNvSpPr>
          <p:nvPr/>
        </p:nvSpPr>
        <p:spPr bwMode="auto">
          <a:xfrm>
            <a:off x="7778751" y="3276601"/>
            <a:ext cx="531813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335" y="431"/>
              </a:cxn>
              <a:cxn ang="0">
                <a:pos x="335" y="0"/>
              </a:cxn>
              <a:cxn ang="0">
                <a:pos x="96" y="0"/>
              </a:cxn>
            </a:cxnLst>
            <a:rect l="0" t="0" r="r" b="b"/>
            <a:pathLst>
              <a:path w="335" h="431">
                <a:moveTo>
                  <a:pt x="0" y="431"/>
                </a:moveTo>
                <a:lnTo>
                  <a:pt x="335" y="431"/>
                </a:lnTo>
                <a:lnTo>
                  <a:pt x="335" y="0"/>
                </a:lnTo>
                <a:lnTo>
                  <a:pt x="9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27" name="Freeform 83"/>
          <p:cNvSpPr>
            <a:spLocks/>
          </p:cNvSpPr>
          <p:nvPr/>
        </p:nvSpPr>
        <p:spPr bwMode="auto">
          <a:xfrm>
            <a:off x="7246938" y="3441700"/>
            <a:ext cx="608012" cy="2579688"/>
          </a:xfrm>
          <a:custGeom>
            <a:avLst/>
            <a:gdLst/>
            <a:ahLst/>
            <a:cxnLst>
              <a:cxn ang="0">
                <a:pos x="335" y="0"/>
              </a:cxn>
              <a:cxn ang="0">
                <a:pos x="0" y="0"/>
              </a:cxn>
              <a:cxn ang="0">
                <a:pos x="0" y="1625"/>
              </a:cxn>
              <a:cxn ang="0">
                <a:pos x="383" y="1625"/>
              </a:cxn>
              <a:cxn ang="0">
                <a:pos x="383" y="1578"/>
              </a:cxn>
            </a:cxnLst>
            <a:rect l="0" t="0" r="r" b="b"/>
            <a:pathLst>
              <a:path w="383" h="1625">
                <a:moveTo>
                  <a:pt x="335" y="0"/>
                </a:moveTo>
                <a:lnTo>
                  <a:pt x="0" y="0"/>
                </a:lnTo>
                <a:lnTo>
                  <a:pt x="0" y="1625"/>
                </a:lnTo>
                <a:lnTo>
                  <a:pt x="383" y="1625"/>
                </a:lnTo>
                <a:lnTo>
                  <a:pt x="383" y="157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28" name="Freeform 84"/>
          <p:cNvSpPr>
            <a:spLocks/>
          </p:cNvSpPr>
          <p:nvPr/>
        </p:nvSpPr>
        <p:spPr bwMode="auto">
          <a:xfrm>
            <a:off x="9574213" y="3276601"/>
            <a:ext cx="531812" cy="684213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335" y="431"/>
              </a:cxn>
              <a:cxn ang="0">
                <a:pos x="335" y="0"/>
              </a:cxn>
              <a:cxn ang="0">
                <a:pos x="96" y="0"/>
              </a:cxn>
            </a:cxnLst>
            <a:rect l="0" t="0" r="r" b="b"/>
            <a:pathLst>
              <a:path w="335" h="431">
                <a:moveTo>
                  <a:pt x="0" y="431"/>
                </a:moveTo>
                <a:lnTo>
                  <a:pt x="335" y="431"/>
                </a:lnTo>
                <a:lnTo>
                  <a:pt x="335" y="0"/>
                </a:lnTo>
                <a:lnTo>
                  <a:pt x="9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29" name="Line 85"/>
          <p:cNvSpPr>
            <a:spLocks noChangeShapeType="1"/>
          </p:cNvSpPr>
          <p:nvPr/>
        </p:nvSpPr>
        <p:spPr bwMode="auto">
          <a:xfrm>
            <a:off x="9599613" y="3429001"/>
            <a:ext cx="0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632" name="Picture 88" descr="185615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6264" y="2381251"/>
            <a:ext cx="10620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33" name="Picture 89" descr="185615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72339" y="2424114"/>
            <a:ext cx="10620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8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22"/>
                  </p:tgtEl>
                </p:cond>
              </p:nextCondLst>
            </p:seq>
          </p:childTnLst>
        </p:cTn>
      </p:par>
    </p:tnLst>
    <p:bldLst>
      <p:bldP spid="1085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00" y="313059"/>
            <a:ext cx="7276720" cy="725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0" name="文本框 14"/>
          <p:cNvSpPr/>
          <p:nvPr/>
        </p:nvSpPr>
        <p:spPr>
          <a:xfrm>
            <a:off x="2700000" y="2194960"/>
            <a:ext cx="66340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9600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Kết</a:t>
            </a:r>
            <a:r>
              <a:rPr lang="en-US" altLang="zh-CN" sz="9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9600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quả</a:t>
            </a:r>
            <a:endParaRPr lang="en-US" altLang="zh-CN" sz="96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VF Lobster12" panose="02000506000000020003" pitchFamily="2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582" t="25448" r="43141" b="53570"/>
          <a:stretch/>
        </p:blipFill>
        <p:spPr>
          <a:xfrm>
            <a:off x="10497111" y="660965"/>
            <a:ext cx="1030147" cy="833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>
            <a:off x="9807820" y="4869204"/>
            <a:ext cx="4116947" cy="2334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 flipH="1">
            <a:off x="-2640569" y="2780168"/>
            <a:ext cx="4871924" cy="4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77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92" name="AutoShape 120"/>
          <p:cNvSpPr>
            <a:spLocks noChangeArrowheads="1"/>
          </p:cNvSpPr>
          <p:nvPr/>
        </p:nvSpPr>
        <p:spPr bwMode="auto">
          <a:xfrm>
            <a:off x="5564188" y="317500"/>
            <a:ext cx="3263900" cy="629920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2531" name="Group 122"/>
          <p:cNvGrpSpPr>
            <a:grpSpLocks/>
          </p:cNvGrpSpPr>
          <p:nvPr/>
        </p:nvGrpSpPr>
        <p:grpSpPr bwMode="auto">
          <a:xfrm>
            <a:off x="6107114" y="2784476"/>
            <a:ext cx="1976437" cy="3529013"/>
            <a:chOff x="1278" y="1539"/>
            <a:chExt cx="1136" cy="2405"/>
          </a:xfrm>
        </p:grpSpPr>
        <p:pic>
          <p:nvPicPr>
            <p:cNvPr id="22540" name="Picture 123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96" name="AutoShape 124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5597" name="Rectangle 125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2532" name="Picture 126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6423026" y="469900"/>
            <a:ext cx="16176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99" name="Line 127"/>
          <p:cNvSpPr>
            <a:spLocks noChangeShapeType="1"/>
          </p:cNvSpPr>
          <p:nvPr/>
        </p:nvSpPr>
        <p:spPr bwMode="auto">
          <a:xfrm>
            <a:off x="7073900" y="2076450"/>
            <a:ext cx="0" cy="88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600" name="Freeform 128"/>
          <p:cNvSpPr>
            <a:spLocks/>
          </p:cNvSpPr>
          <p:nvPr/>
        </p:nvSpPr>
        <p:spPr bwMode="auto">
          <a:xfrm>
            <a:off x="7032625" y="1787526"/>
            <a:ext cx="1403350" cy="4525963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411" y="0"/>
              </a:cxn>
              <a:cxn ang="0">
                <a:pos x="411" y="1697"/>
              </a:cxn>
              <a:cxn ang="0">
                <a:pos x="0" y="1697"/>
              </a:cxn>
            </a:cxnLst>
            <a:rect l="0" t="0" r="r" b="b"/>
            <a:pathLst>
              <a:path w="411" h="1697">
                <a:moveTo>
                  <a:pt x="75" y="0"/>
                </a:moveTo>
                <a:cubicBezTo>
                  <a:pt x="187" y="0"/>
                  <a:pt x="299" y="0"/>
                  <a:pt x="411" y="0"/>
                </a:cubicBezTo>
                <a:lnTo>
                  <a:pt x="411" y="1697"/>
                </a:lnTo>
                <a:lnTo>
                  <a:pt x="0" y="169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WordArt 12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95725" y="4111625"/>
            <a:ext cx="1138238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1997075" y="469901"/>
            <a:ext cx="3113088" cy="2200275"/>
            <a:chOff x="537" y="641"/>
            <a:chExt cx="2056" cy="1519"/>
          </a:xfrm>
        </p:grpSpPr>
        <p:pic>
          <p:nvPicPr>
            <p:cNvPr id="22538" name="Picture 133" descr="OngTr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WordArt 134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Kiểm tra</a:t>
              </a:r>
            </a:p>
          </p:txBody>
        </p:sp>
      </p:grpSp>
      <p:pic>
        <p:nvPicPr>
          <p:cNvPr id="105607" name="Picture 135" descr="1856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3150" y="222250"/>
            <a:ext cx="18430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08" name="AutoShape 112"/>
          <p:cNvSpPr>
            <a:spLocks noChangeArrowheads="1"/>
          </p:cNvSpPr>
          <p:nvPr/>
        </p:nvSpPr>
        <p:spPr bwMode="auto">
          <a:xfrm>
            <a:off x="5564188" y="317500"/>
            <a:ext cx="3263900" cy="629920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3555" name="Group 113"/>
          <p:cNvGrpSpPr>
            <a:grpSpLocks/>
          </p:cNvGrpSpPr>
          <p:nvPr/>
        </p:nvGrpSpPr>
        <p:grpSpPr bwMode="auto">
          <a:xfrm>
            <a:off x="6107114" y="2784476"/>
            <a:ext cx="1976437" cy="3529013"/>
            <a:chOff x="1278" y="1539"/>
            <a:chExt cx="1136" cy="2405"/>
          </a:xfrm>
        </p:grpSpPr>
        <p:pic>
          <p:nvPicPr>
            <p:cNvPr id="23565" name="Picture 114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11" name="AutoShape 115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06612" name="Rectangle 116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3556" name="Picture 117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6423026" y="469900"/>
            <a:ext cx="16176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14" name="Line 118"/>
          <p:cNvSpPr>
            <a:spLocks noChangeShapeType="1"/>
          </p:cNvSpPr>
          <p:nvPr/>
        </p:nvSpPr>
        <p:spPr bwMode="auto">
          <a:xfrm>
            <a:off x="7073900" y="2076450"/>
            <a:ext cx="0" cy="88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WordArt 12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67125" y="3581401"/>
            <a:ext cx="1138238" cy="1274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1997075" y="469901"/>
            <a:ext cx="3113088" cy="2200275"/>
            <a:chOff x="537" y="641"/>
            <a:chExt cx="2056" cy="1519"/>
          </a:xfrm>
        </p:grpSpPr>
        <p:pic>
          <p:nvPicPr>
            <p:cNvPr id="23563" name="Picture 122" descr="OngTr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Kiểm tra</a:t>
              </a: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3819526" y="4414838"/>
            <a:ext cx="6848475" cy="2443162"/>
            <a:chOff x="-371" y="3068"/>
            <a:chExt cx="4314" cy="1539"/>
          </a:xfrm>
        </p:grpSpPr>
        <p:sp>
          <p:nvSpPr>
            <p:cNvPr id="106621" name="AutoShape 125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3562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Chưa kín mạch</a:t>
              </a:r>
            </a:p>
            <a:p>
              <a:r>
                <a:rPr lang="vi-VN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Hãy lắp lại !</a:t>
              </a:r>
              <a:endParaRPr lang="en-US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99" name="AutoShape 171"/>
          <p:cNvSpPr>
            <a:spLocks noChangeArrowheads="1"/>
          </p:cNvSpPr>
          <p:nvPr/>
        </p:nvSpPr>
        <p:spPr bwMode="auto">
          <a:xfrm>
            <a:off x="5564188" y="317500"/>
            <a:ext cx="3263900" cy="629920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4579" name="Group 172"/>
          <p:cNvGrpSpPr>
            <a:grpSpLocks/>
          </p:cNvGrpSpPr>
          <p:nvPr/>
        </p:nvGrpSpPr>
        <p:grpSpPr bwMode="auto">
          <a:xfrm>
            <a:off x="6107114" y="2784476"/>
            <a:ext cx="1976437" cy="3529013"/>
            <a:chOff x="1278" y="1539"/>
            <a:chExt cx="1136" cy="2405"/>
          </a:xfrm>
        </p:grpSpPr>
        <p:pic>
          <p:nvPicPr>
            <p:cNvPr id="24590" name="Picture 173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902" name="AutoShape 174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3903" name="Rectangle 175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4580" name="Picture 176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6423026" y="469900"/>
            <a:ext cx="16176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17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95725" y="3505200"/>
            <a:ext cx="1138238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1997075" y="469901"/>
            <a:ext cx="3113088" cy="2200275"/>
            <a:chOff x="537" y="641"/>
            <a:chExt cx="2056" cy="1519"/>
          </a:xfrm>
        </p:grpSpPr>
        <p:pic>
          <p:nvPicPr>
            <p:cNvPr id="24588" name="Picture 181" descr="OngTr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WordArt 182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Kiểm tra</a:t>
              </a:r>
            </a:p>
          </p:txBody>
        </p:sp>
      </p:grpSp>
      <p:sp>
        <p:nvSpPr>
          <p:cNvPr id="73911" name="Freeform 183"/>
          <p:cNvSpPr>
            <a:spLocks/>
          </p:cNvSpPr>
          <p:nvPr/>
        </p:nvSpPr>
        <p:spPr bwMode="auto">
          <a:xfrm>
            <a:off x="7158039" y="1758950"/>
            <a:ext cx="1063625" cy="113823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12" name="Freeform 184"/>
          <p:cNvSpPr>
            <a:spLocks/>
          </p:cNvSpPr>
          <p:nvPr/>
        </p:nvSpPr>
        <p:spPr bwMode="auto">
          <a:xfrm>
            <a:off x="5792788" y="1758950"/>
            <a:ext cx="1365250" cy="4705350"/>
          </a:xfrm>
          <a:custGeom>
            <a:avLst/>
            <a:gdLst/>
            <a:ahLst/>
            <a:cxnLst>
              <a:cxn ang="0">
                <a:pos x="621" y="0"/>
              </a:cxn>
              <a:cxn ang="0">
                <a:pos x="0" y="0"/>
              </a:cxn>
              <a:cxn ang="0">
                <a:pos x="0" y="2964"/>
              </a:cxn>
              <a:cxn ang="0">
                <a:pos x="860" y="2964"/>
              </a:cxn>
              <a:cxn ang="0">
                <a:pos x="860" y="2869"/>
              </a:cxn>
            </a:cxnLst>
            <a:rect l="0" t="0" r="r" b="b"/>
            <a:pathLst>
              <a:path w="860" h="2964">
                <a:moveTo>
                  <a:pt x="621" y="0"/>
                </a:moveTo>
                <a:lnTo>
                  <a:pt x="0" y="0"/>
                </a:lnTo>
                <a:lnTo>
                  <a:pt x="0" y="2964"/>
                </a:lnTo>
                <a:lnTo>
                  <a:pt x="860" y="2964"/>
                </a:lnTo>
                <a:lnTo>
                  <a:pt x="860" y="286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3819526" y="4414838"/>
            <a:ext cx="6848475" cy="2443162"/>
            <a:chOff x="-371" y="3068"/>
            <a:chExt cx="4314" cy="1539"/>
          </a:xfrm>
        </p:grpSpPr>
        <p:sp>
          <p:nvSpPr>
            <p:cNvPr id="73914" name="AutoShape 186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4587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Nguy hiểm</a:t>
              </a:r>
            </a:p>
            <a:p>
              <a:r>
                <a:rPr lang="en-US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Hãy lắp lại !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6" name="AutoShape 176"/>
          <p:cNvSpPr>
            <a:spLocks noChangeArrowheads="1"/>
          </p:cNvSpPr>
          <p:nvPr/>
        </p:nvSpPr>
        <p:spPr bwMode="auto">
          <a:xfrm>
            <a:off x="5564188" y="317500"/>
            <a:ext cx="3263900" cy="629920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5603" name="Group 177"/>
          <p:cNvGrpSpPr>
            <a:grpSpLocks/>
          </p:cNvGrpSpPr>
          <p:nvPr/>
        </p:nvGrpSpPr>
        <p:grpSpPr bwMode="auto">
          <a:xfrm>
            <a:off x="6107114" y="2784476"/>
            <a:ext cx="1976437" cy="3529013"/>
            <a:chOff x="1278" y="1539"/>
            <a:chExt cx="1136" cy="2405"/>
          </a:xfrm>
        </p:grpSpPr>
        <p:pic>
          <p:nvPicPr>
            <p:cNvPr id="25612" name="Picture 178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9" name="AutoShape 179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1860" name="Rectangle 180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5604" name="Picture 181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6423026" y="469900"/>
            <a:ext cx="16176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18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67125" y="3505200"/>
            <a:ext cx="1138238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</a:t>
            </a:r>
          </a:p>
        </p:txBody>
      </p: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1997075" y="469901"/>
            <a:ext cx="3113088" cy="2200275"/>
            <a:chOff x="537" y="641"/>
            <a:chExt cx="2056" cy="1519"/>
          </a:xfrm>
        </p:grpSpPr>
        <p:pic>
          <p:nvPicPr>
            <p:cNvPr id="25610" name="Picture 186" descr="OngTr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Kiểm tra</a:t>
              </a:r>
            </a:p>
          </p:txBody>
        </p:sp>
      </p:grpSp>
      <p:pic>
        <p:nvPicPr>
          <p:cNvPr id="71868" name="Picture 188" descr="1856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3150" y="222250"/>
            <a:ext cx="18430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9" name="Freeform 189"/>
          <p:cNvSpPr>
            <a:spLocks/>
          </p:cNvSpPr>
          <p:nvPr/>
        </p:nvSpPr>
        <p:spPr bwMode="auto">
          <a:xfrm>
            <a:off x="7158039" y="1758950"/>
            <a:ext cx="1063625" cy="113823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71" name="Freeform 191"/>
          <p:cNvSpPr>
            <a:spLocks/>
          </p:cNvSpPr>
          <p:nvPr/>
        </p:nvSpPr>
        <p:spPr bwMode="auto">
          <a:xfrm>
            <a:off x="5868988" y="2081214"/>
            <a:ext cx="1289050" cy="4325937"/>
          </a:xfrm>
          <a:custGeom>
            <a:avLst/>
            <a:gdLst/>
            <a:ahLst/>
            <a:cxnLst>
              <a:cxn ang="0">
                <a:pos x="764" y="0"/>
              </a:cxn>
              <a:cxn ang="0">
                <a:pos x="0" y="0"/>
              </a:cxn>
              <a:cxn ang="0">
                <a:pos x="0" y="2725"/>
              </a:cxn>
              <a:cxn ang="0">
                <a:pos x="812" y="2725"/>
              </a:cxn>
              <a:cxn ang="0">
                <a:pos x="812" y="2630"/>
              </a:cxn>
            </a:cxnLst>
            <a:rect l="0" t="0" r="r" b="b"/>
            <a:pathLst>
              <a:path w="812" h="2725">
                <a:moveTo>
                  <a:pt x="764" y="0"/>
                </a:moveTo>
                <a:lnTo>
                  <a:pt x="0" y="0"/>
                </a:lnTo>
                <a:lnTo>
                  <a:pt x="0" y="2725"/>
                </a:lnTo>
                <a:lnTo>
                  <a:pt x="812" y="2725"/>
                </a:lnTo>
                <a:lnTo>
                  <a:pt x="812" y="263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2714;p36"/>
          <p:cNvSpPr/>
          <p:nvPr/>
        </p:nvSpPr>
        <p:spPr>
          <a:xfrm>
            <a:off x="3966595" y="575761"/>
            <a:ext cx="4963467" cy="781804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733"/>
          </a:p>
        </p:txBody>
      </p:sp>
      <p:sp>
        <p:nvSpPr>
          <p:cNvPr id="122" name="Google Shape;2715;p36"/>
          <p:cNvSpPr txBox="1">
            <a:spLocks noGrp="1"/>
          </p:cNvSpPr>
          <p:nvPr>
            <p:ph type="title"/>
          </p:nvPr>
        </p:nvSpPr>
        <p:spPr>
          <a:xfrm>
            <a:off x="4371307" y="636681"/>
            <a:ext cx="4154042" cy="609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sz="4267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760" y="1899092"/>
            <a:ext cx="11802541" cy="1403658"/>
            <a:chOff x="364014" y="1627831"/>
            <a:chExt cx="8851906" cy="105274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66118" y="1638314"/>
              <a:ext cx="8349802" cy="1042260"/>
              <a:chOff x="2209800" y="1504685"/>
              <a:chExt cx="9656618" cy="1185704"/>
            </a:xfrm>
          </p:grpSpPr>
          <p:sp>
            <p:nvSpPr>
              <p:cNvPr id="125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815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624713" eaLnBrk="1" fontAlgn="auto" hangingPunct="1">
                  <a:lnSpc>
                    <a:spcPct val="150000"/>
                  </a:lnSpc>
                  <a:spcBef>
                    <a:spcPts val="1333"/>
                  </a:spcBef>
                  <a:spcAft>
                    <a:spcPts val="0"/>
                  </a:spcAft>
                  <a:defRPr/>
                </a:pPr>
                <a:endParaRPr lang="zh-CN" altLang="en-US" sz="4267" i="0" dirty="0">
                  <a:solidFill>
                    <a:srgbClr val="1C3041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4" name="圆角矩形 7"/>
              <p:cNvSpPr/>
              <p:nvPr/>
            </p:nvSpPr>
            <p:spPr>
              <a:xfrm>
                <a:off x="2325888" y="1617862"/>
                <a:ext cx="8817565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vi-VN" sz="32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Lắp được m</a:t>
                </a:r>
                <a:r>
                  <a:rPr lang="en-US" sz="3200" i="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ạ</a:t>
                </a:r>
                <a:r>
                  <a:rPr lang="vi-VN" sz="32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 điện thắp sáng đơn giản bằng pin, bóng đèn, dây điện.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64014" y="1627831"/>
              <a:ext cx="813504" cy="1046449"/>
              <a:chOff x="1048982" y="3081624"/>
              <a:chExt cx="813504" cy="1046449"/>
            </a:xfrm>
          </p:grpSpPr>
          <p:sp>
            <p:nvSpPr>
              <p:cNvPr id="135" name="Google Shape;2674;p35"/>
              <p:cNvSpPr/>
              <p:nvPr/>
            </p:nvSpPr>
            <p:spPr>
              <a:xfrm rot="704744">
                <a:off x="1048982" y="3278801"/>
                <a:ext cx="813504" cy="849272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137" name="Google Shape;2675;p35"/>
              <p:cNvSpPr/>
              <p:nvPr/>
            </p:nvSpPr>
            <p:spPr>
              <a:xfrm rot="704744">
                <a:off x="1492334" y="3081624"/>
                <a:ext cx="149948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93882" y="3989286"/>
            <a:ext cx="11559425" cy="1207027"/>
            <a:chOff x="198723" y="2276446"/>
            <a:chExt cx="8669569" cy="90527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20041" y="2335741"/>
              <a:ext cx="8048251" cy="845975"/>
              <a:chOff x="2130789" y="1294899"/>
              <a:chExt cx="10273162" cy="1373208"/>
            </a:xfrm>
          </p:grpSpPr>
          <p:sp>
            <p:nvSpPr>
              <p:cNvPr id="127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32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 được thí nghiệm đơn giản trên mạch điện có nguồn điện là pin để phát hiện vật dẫn điện hoặc cách điện.</a:t>
                </a:r>
                <a:endParaRPr lang="zh-CN" altLang="en-US" sz="3467" i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8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163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624713" eaLnBrk="1" fontAlgn="auto" hangingPunct="1">
                  <a:lnSpc>
                    <a:spcPct val="150000"/>
                  </a:lnSpc>
                  <a:spcBef>
                    <a:spcPts val="1333"/>
                  </a:spcBef>
                  <a:spcAft>
                    <a:spcPts val="0"/>
                  </a:spcAft>
                  <a:defRPr/>
                </a:pPr>
                <a:endParaRPr lang="zh-CN" altLang="en-US" sz="4267" i="0" dirty="0">
                  <a:solidFill>
                    <a:srgbClr val="1C3041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98723" y="2276446"/>
              <a:ext cx="813504" cy="849272"/>
              <a:chOff x="875724" y="3818350"/>
              <a:chExt cx="813504" cy="849272"/>
            </a:xfrm>
          </p:grpSpPr>
          <p:sp>
            <p:nvSpPr>
              <p:cNvPr id="136" name="Google Shape;2674;p35"/>
              <p:cNvSpPr/>
              <p:nvPr/>
            </p:nvSpPr>
            <p:spPr>
              <a:xfrm rot="704744">
                <a:off x="875724" y="3818350"/>
                <a:ext cx="813504" cy="849272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CC33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  <p:sp>
            <p:nvSpPr>
              <p:cNvPr id="138" name="Google Shape;2675;p35"/>
              <p:cNvSpPr/>
              <p:nvPr/>
            </p:nvSpPr>
            <p:spPr>
              <a:xfrm rot="704744">
                <a:off x="1214171" y="4123029"/>
                <a:ext cx="152545" cy="16326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sz="3733"/>
              </a:p>
            </p:txBody>
          </p:sp>
        </p:grpSp>
      </p:grpSp>
      <p:sp>
        <p:nvSpPr>
          <p:cNvPr id="32" name="Google Shape;2674;p35">
            <a:extLst>
              <a:ext uri="{FF2B5EF4-FFF2-40B4-BE49-F238E27FC236}">
                <a16:creationId xmlns:a16="http://schemas.microsoft.com/office/drawing/2014/main" id="{60B9DE39-9E10-4E2C-A343-231AF7934CB8}"/>
              </a:ext>
            </a:extLst>
          </p:cNvPr>
          <p:cNvSpPr/>
          <p:nvPr/>
        </p:nvSpPr>
        <p:spPr>
          <a:xfrm rot="704744">
            <a:off x="2778544" y="437891"/>
            <a:ext cx="1090229" cy="1073192"/>
          </a:xfrm>
          <a:custGeom>
            <a:avLst/>
            <a:gdLst/>
            <a:ahLst/>
            <a:cxnLst/>
            <a:rect l="l" t="t" r="r" b="b"/>
            <a:pathLst>
              <a:path w="16916" h="16406" extrusionOk="0">
                <a:moveTo>
                  <a:pt x="3644" y="1"/>
                </a:moveTo>
                <a:lnTo>
                  <a:pt x="3436" y="548"/>
                </a:lnTo>
                <a:lnTo>
                  <a:pt x="3266" y="1077"/>
                </a:lnTo>
                <a:lnTo>
                  <a:pt x="3134" y="1605"/>
                </a:lnTo>
                <a:lnTo>
                  <a:pt x="3040" y="2134"/>
                </a:lnTo>
                <a:lnTo>
                  <a:pt x="2983" y="2644"/>
                </a:lnTo>
                <a:lnTo>
                  <a:pt x="2945" y="3134"/>
                </a:lnTo>
                <a:lnTo>
                  <a:pt x="2945" y="3606"/>
                </a:lnTo>
                <a:lnTo>
                  <a:pt x="2983" y="4060"/>
                </a:lnTo>
                <a:lnTo>
                  <a:pt x="3058" y="4475"/>
                </a:lnTo>
                <a:lnTo>
                  <a:pt x="3153" y="4871"/>
                </a:lnTo>
                <a:lnTo>
                  <a:pt x="3228" y="5041"/>
                </a:lnTo>
                <a:lnTo>
                  <a:pt x="3304" y="5211"/>
                </a:lnTo>
                <a:lnTo>
                  <a:pt x="3379" y="5381"/>
                </a:lnTo>
                <a:lnTo>
                  <a:pt x="3474" y="5532"/>
                </a:lnTo>
                <a:lnTo>
                  <a:pt x="3568" y="5683"/>
                </a:lnTo>
                <a:lnTo>
                  <a:pt x="3681" y="5815"/>
                </a:lnTo>
                <a:lnTo>
                  <a:pt x="3795" y="5928"/>
                </a:lnTo>
                <a:lnTo>
                  <a:pt x="3927" y="6023"/>
                </a:lnTo>
                <a:lnTo>
                  <a:pt x="4059" y="6117"/>
                </a:lnTo>
                <a:lnTo>
                  <a:pt x="4210" y="6212"/>
                </a:lnTo>
                <a:lnTo>
                  <a:pt x="4361" y="6268"/>
                </a:lnTo>
                <a:lnTo>
                  <a:pt x="4512" y="6325"/>
                </a:lnTo>
                <a:lnTo>
                  <a:pt x="4588" y="6382"/>
                </a:lnTo>
                <a:lnTo>
                  <a:pt x="4663" y="6419"/>
                </a:lnTo>
                <a:lnTo>
                  <a:pt x="4644" y="6495"/>
                </a:lnTo>
                <a:lnTo>
                  <a:pt x="4493" y="6419"/>
                </a:lnTo>
                <a:lnTo>
                  <a:pt x="4342" y="6382"/>
                </a:lnTo>
                <a:lnTo>
                  <a:pt x="4191" y="6325"/>
                </a:lnTo>
                <a:lnTo>
                  <a:pt x="4021" y="6306"/>
                </a:lnTo>
                <a:lnTo>
                  <a:pt x="3512" y="6306"/>
                </a:lnTo>
                <a:lnTo>
                  <a:pt x="3342" y="6344"/>
                </a:lnTo>
                <a:lnTo>
                  <a:pt x="3172" y="6382"/>
                </a:lnTo>
                <a:lnTo>
                  <a:pt x="2983" y="6438"/>
                </a:lnTo>
                <a:lnTo>
                  <a:pt x="2813" y="6514"/>
                </a:lnTo>
                <a:lnTo>
                  <a:pt x="2643" y="6589"/>
                </a:lnTo>
                <a:lnTo>
                  <a:pt x="2284" y="6797"/>
                </a:lnTo>
                <a:lnTo>
                  <a:pt x="1945" y="7042"/>
                </a:lnTo>
                <a:lnTo>
                  <a:pt x="1624" y="7325"/>
                </a:lnTo>
                <a:lnTo>
                  <a:pt x="1303" y="7665"/>
                </a:lnTo>
                <a:lnTo>
                  <a:pt x="1020" y="8043"/>
                </a:lnTo>
                <a:lnTo>
                  <a:pt x="736" y="8477"/>
                </a:lnTo>
                <a:lnTo>
                  <a:pt x="623" y="8704"/>
                </a:lnTo>
                <a:lnTo>
                  <a:pt x="510" y="8930"/>
                </a:lnTo>
                <a:lnTo>
                  <a:pt x="397" y="9176"/>
                </a:lnTo>
                <a:lnTo>
                  <a:pt x="302" y="9440"/>
                </a:lnTo>
                <a:lnTo>
                  <a:pt x="208" y="9704"/>
                </a:lnTo>
                <a:lnTo>
                  <a:pt x="132" y="9987"/>
                </a:lnTo>
                <a:lnTo>
                  <a:pt x="57" y="10270"/>
                </a:lnTo>
                <a:lnTo>
                  <a:pt x="0" y="10554"/>
                </a:lnTo>
                <a:lnTo>
                  <a:pt x="321" y="10799"/>
                </a:lnTo>
                <a:lnTo>
                  <a:pt x="661" y="11026"/>
                </a:lnTo>
                <a:lnTo>
                  <a:pt x="1038" y="11233"/>
                </a:lnTo>
                <a:lnTo>
                  <a:pt x="1416" y="11422"/>
                </a:lnTo>
                <a:lnTo>
                  <a:pt x="1812" y="11573"/>
                </a:lnTo>
                <a:lnTo>
                  <a:pt x="2209" y="11705"/>
                </a:lnTo>
                <a:lnTo>
                  <a:pt x="2605" y="11819"/>
                </a:lnTo>
                <a:lnTo>
                  <a:pt x="3002" y="11894"/>
                </a:lnTo>
                <a:lnTo>
                  <a:pt x="3379" y="11932"/>
                </a:lnTo>
                <a:lnTo>
                  <a:pt x="3757" y="11932"/>
                </a:lnTo>
                <a:lnTo>
                  <a:pt x="4116" y="11894"/>
                </a:lnTo>
                <a:lnTo>
                  <a:pt x="4286" y="11856"/>
                </a:lnTo>
                <a:lnTo>
                  <a:pt x="4455" y="11819"/>
                </a:lnTo>
                <a:lnTo>
                  <a:pt x="4625" y="11762"/>
                </a:lnTo>
                <a:lnTo>
                  <a:pt x="4776" y="11705"/>
                </a:lnTo>
                <a:lnTo>
                  <a:pt x="4927" y="11630"/>
                </a:lnTo>
                <a:lnTo>
                  <a:pt x="5060" y="11535"/>
                </a:lnTo>
                <a:lnTo>
                  <a:pt x="5192" y="11441"/>
                </a:lnTo>
                <a:lnTo>
                  <a:pt x="5324" y="11328"/>
                </a:lnTo>
                <a:lnTo>
                  <a:pt x="5437" y="11196"/>
                </a:lnTo>
                <a:lnTo>
                  <a:pt x="5531" y="11063"/>
                </a:lnTo>
                <a:lnTo>
                  <a:pt x="5720" y="11233"/>
                </a:lnTo>
                <a:lnTo>
                  <a:pt x="5701" y="11233"/>
                </a:lnTo>
                <a:lnTo>
                  <a:pt x="5607" y="11365"/>
                </a:lnTo>
                <a:lnTo>
                  <a:pt x="5494" y="11498"/>
                </a:lnTo>
                <a:lnTo>
                  <a:pt x="5418" y="11630"/>
                </a:lnTo>
                <a:lnTo>
                  <a:pt x="5343" y="11781"/>
                </a:lnTo>
                <a:lnTo>
                  <a:pt x="5286" y="11932"/>
                </a:lnTo>
                <a:lnTo>
                  <a:pt x="5248" y="12083"/>
                </a:lnTo>
                <a:lnTo>
                  <a:pt x="5211" y="12253"/>
                </a:lnTo>
                <a:lnTo>
                  <a:pt x="5192" y="12423"/>
                </a:lnTo>
                <a:lnTo>
                  <a:pt x="5192" y="12593"/>
                </a:lnTo>
                <a:lnTo>
                  <a:pt x="5211" y="12762"/>
                </a:lnTo>
                <a:lnTo>
                  <a:pt x="5229" y="12932"/>
                </a:lnTo>
                <a:lnTo>
                  <a:pt x="5267" y="13121"/>
                </a:lnTo>
                <a:lnTo>
                  <a:pt x="5305" y="13291"/>
                </a:lnTo>
                <a:lnTo>
                  <a:pt x="5362" y="13480"/>
                </a:lnTo>
                <a:lnTo>
                  <a:pt x="5531" y="13839"/>
                </a:lnTo>
                <a:lnTo>
                  <a:pt x="5720" y="14197"/>
                </a:lnTo>
                <a:lnTo>
                  <a:pt x="5985" y="14575"/>
                </a:lnTo>
                <a:lnTo>
                  <a:pt x="6287" y="14915"/>
                </a:lnTo>
                <a:lnTo>
                  <a:pt x="6626" y="15254"/>
                </a:lnTo>
                <a:lnTo>
                  <a:pt x="7023" y="15575"/>
                </a:lnTo>
                <a:lnTo>
                  <a:pt x="7457" y="15877"/>
                </a:lnTo>
                <a:lnTo>
                  <a:pt x="7684" y="16028"/>
                </a:lnTo>
                <a:lnTo>
                  <a:pt x="7929" y="16161"/>
                </a:lnTo>
                <a:lnTo>
                  <a:pt x="8193" y="16274"/>
                </a:lnTo>
                <a:lnTo>
                  <a:pt x="8458" y="16406"/>
                </a:lnTo>
                <a:lnTo>
                  <a:pt x="8816" y="16179"/>
                </a:lnTo>
                <a:lnTo>
                  <a:pt x="9175" y="15953"/>
                </a:lnTo>
                <a:lnTo>
                  <a:pt x="9515" y="15689"/>
                </a:lnTo>
                <a:lnTo>
                  <a:pt x="9817" y="15424"/>
                </a:lnTo>
                <a:lnTo>
                  <a:pt x="10100" y="15122"/>
                </a:lnTo>
                <a:lnTo>
                  <a:pt x="10364" y="14839"/>
                </a:lnTo>
                <a:lnTo>
                  <a:pt x="10610" y="14518"/>
                </a:lnTo>
                <a:lnTo>
                  <a:pt x="10817" y="14197"/>
                </a:lnTo>
                <a:lnTo>
                  <a:pt x="10987" y="13876"/>
                </a:lnTo>
                <a:lnTo>
                  <a:pt x="11119" y="13555"/>
                </a:lnTo>
                <a:lnTo>
                  <a:pt x="11233" y="13234"/>
                </a:lnTo>
                <a:lnTo>
                  <a:pt x="11308" y="12913"/>
                </a:lnTo>
                <a:lnTo>
                  <a:pt x="11327" y="12611"/>
                </a:lnTo>
                <a:lnTo>
                  <a:pt x="11308" y="12309"/>
                </a:lnTo>
                <a:lnTo>
                  <a:pt x="11289" y="12158"/>
                </a:lnTo>
                <a:lnTo>
                  <a:pt x="11252" y="12026"/>
                </a:lnTo>
                <a:lnTo>
                  <a:pt x="11214" y="11894"/>
                </a:lnTo>
                <a:lnTo>
                  <a:pt x="11157" y="11762"/>
                </a:lnTo>
                <a:lnTo>
                  <a:pt x="11270" y="11856"/>
                </a:lnTo>
                <a:lnTo>
                  <a:pt x="11384" y="11951"/>
                </a:lnTo>
                <a:lnTo>
                  <a:pt x="11516" y="12045"/>
                </a:lnTo>
                <a:lnTo>
                  <a:pt x="11648" y="12121"/>
                </a:lnTo>
                <a:lnTo>
                  <a:pt x="11780" y="12177"/>
                </a:lnTo>
                <a:lnTo>
                  <a:pt x="11931" y="12234"/>
                </a:lnTo>
                <a:lnTo>
                  <a:pt x="12082" y="12272"/>
                </a:lnTo>
                <a:lnTo>
                  <a:pt x="12233" y="12309"/>
                </a:lnTo>
                <a:lnTo>
                  <a:pt x="12573" y="12347"/>
                </a:lnTo>
                <a:lnTo>
                  <a:pt x="12913" y="12328"/>
                </a:lnTo>
                <a:lnTo>
                  <a:pt x="13290" y="12272"/>
                </a:lnTo>
                <a:lnTo>
                  <a:pt x="13668" y="12177"/>
                </a:lnTo>
                <a:lnTo>
                  <a:pt x="14064" y="12026"/>
                </a:lnTo>
                <a:lnTo>
                  <a:pt x="14461" y="11837"/>
                </a:lnTo>
                <a:lnTo>
                  <a:pt x="14876" y="11592"/>
                </a:lnTo>
                <a:lnTo>
                  <a:pt x="15292" y="11309"/>
                </a:lnTo>
                <a:lnTo>
                  <a:pt x="15707" y="10950"/>
                </a:lnTo>
                <a:lnTo>
                  <a:pt x="16103" y="10554"/>
                </a:lnTo>
                <a:lnTo>
                  <a:pt x="16519" y="10119"/>
                </a:lnTo>
                <a:lnTo>
                  <a:pt x="16915" y="9610"/>
                </a:lnTo>
                <a:lnTo>
                  <a:pt x="16726" y="9289"/>
                </a:lnTo>
                <a:lnTo>
                  <a:pt x="16519" y="8987"/>
                </a:lnTo>
                <a:lnTo>
                  <a:pt x="16311" y="8685"/>
                </a:lnTo>
                <a:lnTo>
                  <a:pt x="16084" y="8402"/>
                </a:lnTo>
                <a:lnTo>
                  <a:pt x="15858" y="8118"/>
                </a:lnTo>
                <a:lnTo>
                  <a:pt x="15631" y="7873"/>
                </a:lnTo>
                <a:lnTo>
                  <a:pt x="15386" y="7628"/>
                </a:lnTo>
                <a:lnTo>
                  <a:pt x="15141" y="7401"/>
                </a:lnTo>
                <a:lnTo>
                  <a:pt x="14895" y="7212"/>
                </a:lnTo>
                <a:lnTo>
                  <a:pt x="14650" y="7023"/>
                </a:lnTo>
                <a:lnTo>
                  <a:pt x="14385" y="6854"/>
                </a:lnTo>
                <a:lnTo>
                  <a:pt x="14121" y="6721"/>
                </a:lnTo>
                <a:lnTo>
                  <a:pt x="13876" y="6608"/>
                </a:lnTo>
                <a:lnTo>
                  <a:pt x="13611" y="6533"/>
                </a:lnTo>
                <a:lnTo>
                  <a:pt x="13366" y="6476"/>
                </a:lnTo>
                <a:lnTo>
                  <a:pt x="13121" y="6457"/>
                </a:lnTo>
                <a:lnTo>
                  <a:pt x="13309" y="6268"/>
                </a:lnTo>
                <a:lnTo>
                  <a:pt x="13479" y="6079"/>
                </a:lnTo>
                <a:lnTo>
                  <a:pt x="13649" y="5853"/>
                </a:lnTo>
                <a:lnTo>
                  <a:pt x="13800" y="5608"/>
                </a:lnTo>
                <a:lnTo>
                  <a:pt x="13951" y="5343"/>
                </a:lnTo>
                <a:lnTo>
                  <a:pt x="14083" y="5041"/>
                </a:lnTo>
                <a:lnTo>
                  <a:pt x="14197" y="4739"/>
                </a:lnTo>
                <a:lnTo>
                  <a:pt x="14291" y="4399"/>
                </a:lnTo>
                <a:lnTo>
                  <a:pt x="14385" y="4041"/>
                </a:lnTo>
                <a:lnTo>
                  <a:pt x="14442" y="3682"/>
                </a:lnTo>
                <a:lnTo>
                  <a:pt x="14499" y="3285"/>
                </a:lnTo>
                <a:lnTo>
                  <a:pt x="14536" y="2870"/>
                </a:lnTo>
                <a:lnTo>
                  <a:pt x="14555" y="2455"/>
                </a:lnTo>
                <a:lnTo>
                  <a:pt x="14555" y="2021"/>
                </a:lnTo>
                <a:lnTo>
                  <a:pt x="14536" y="1568"/>
                </a:lnTo>
                <a:lnTo>
                  <a:pt x="14499" y="1096"/>
                </a:lnTo>
                <a:lnTo>
                  <a:pt x="13970" y="1039"/>
                </a:lnTo>
                <a:lnTo>
                  <a:pt x="13460" y="1020"/>
                </a:lnTo>
                <a:lnTo>
                  <a:pt x="12970" y="1020"/>
                </a:lnTo>
                <a:lnTo>
                  <a:pt x="12498" y="1039"/>
                </a:lnTo>
                <a:lnTo>
                  <a:pt x="12026" y="1077"/>
                </a:lnTo>
                <a:lnTo>
                  <a:pt x="11591" y="1133"/>
                </a:lnTo>
                <a:lnTo>
                  <a:pt x="11176" y="1228"/>
                </a:lnTo>
                <a:lnTo>
                  <a:pt x="10780" y="1322"/>
                </a:lnTo>
                <a:lnTo>
                  <a:pt x="10421" y="1435"/>
                </a:lnTo>
                <a:lnTo>
                  <a:pt x="10081" y="1568"/>
                </a:lnTo>
                <a:lnTo>
                  <a:pt x="9779" y="1737"/>
                </a:lnTo>
                <a:lnTo>
                  <a:pt x="9496" y="1907"/>
                </a:lnTo>
                <a:lnTo>
                  <a:pt x="9251" y="2096"/>
                </a:lnTo>
                <a:lnTo>
                  <a:pt x="9024" y="2304"/>
                </a:lnTo>
                <a:lnTo>
                  <a:pt x="8854" y="2511"/>
                </a:lnTo>
                <a:lnTo>
                  <a:pt x="8722" y="2757"/>
                </a:lnTo>
                <a:lnTo>
                  <a:pt x="8628" y="2530"/>
                </a:lnTo>
                <a:lnTo>
                  <a:pt x="8495" y="2323"/>
                </a:lnTo>
                <a:lnTo>
                  <a:pt x="8325" y="2115"/>
                </a:lnTo>
                <a:lnTo>
                  <a:pt x="8156" y="1888"/>
                </a:lnTo>
                <a:lnTo>
                  <a:pt x="7929" y="1700"/>
                </a:lnTo>
                <a:lnTo>
                  <a:pt x="7684" y="1492"/>
                </a:lnTo>
                <a:lnTo>
                  <a:pt x="7419" y="1303"/>
                </a:lnTo>
                <a:lnTo>
                  <a:pt x="7117" y="1114"/>
                </a:lnTo>
                <a:lnTo>
                  <a:pt x="6777" y="945"/>
                </a:lnTo>
                <a:lnTo>
                  <a:pt x="6419" y="775"/>
                </a:lnTo>
                <a:lnTo>
                  <a:pt x="6022" y="624"/>
                </a:lnTo>
                <a:lnTo>
                  <a:pt x="5607" y="473"/>
                </a:lnTo>
                <a:lnTo>
                  <a:pt x="5154" y="340"/>
                </a:lnTo>
                <a:lnTo>
                  <a:pt x="4682" y="208"/>
                </a:lnTo>
                <a:lnTo>
                  <a:pt x="4172" y="95"/>
                </a:lnTo>
                <a:lnTo>
                  <a:pt x="3644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675;p35">
            <a:extLst>
              <a:ext uri="{FF2B5EF4-FFF2-40B4-BE49-F238E27FC236}">
                <a16:creationId xmlns:a16="http://schemas.microsoft.com/office/drawing/2014/main" id="{BB7FDBCA-5939-46F4-8AC1-E299B5BB5CD9}"/>
              </a:ext>
            </a:extLst>
          </p:cNvPr>
          <p:cNvSpPr/>
          <p:nvPr/>
        </p:nvSpPr>
        <p:spPr>
          <a:xfrm rot="704744">
            <a:off x="3193595" y="837816"/>
            <a:ext cx="204435" cy="206316"/>
          </a:xfrm>
          <a:custGeom>
            <a:avLst/>
            <a:gdLst/>
            <a:ahLst/>
            <a:cxnLst/>
            <a:rect l="l" t="t" r="r" b="b"/>
            <a:pathLst>
              <a:path w="3172" h="3154" extrusionOk="0">
                <a:moveTo>
                  <a:pt x="1397" y="0"/>
                </a:moveTo>
                <a:lnTo>
                  <a:pt x="1227" y="38"/>
                </a:lnTo>
                <a:lnTo>
                  <a:pt x="1076" y="76"/>
                </a:lnTo>
                <a:lnTo>
                  <a:pt x="925" y="133"/>
                </a:lnTo>
                <a:lnTo>
                  <a:pt x="793" y="208"/>
                </a:lnTo>
                <a:lnTo>
                  <a:pt x="661" y="284"/>
                </a:lnTo>
                <a:lnTo>
                  <a:pt x="548" y="397"/>
                </a:lnTo>
                <a:lnTo>
                  <a:pt x="435" y="491"/>
                </a:lnTo>
                <a:lnTo>
                  <a:pt x="340" y="605"/>
                </a:lnTo>
                <a:lnTo>
                  <a:pt x="246" y="737"/>
                </a:lnTo>
                <a:lnTo>
                  <a:pt x="170" y="869"/>
                </a:lnTo>
                <a:lnTo>
                  <a:pt x="114" y="1001"/>
                </a:lnTo>
                <a:lnTo>
                  <a:pt x="57" y="1152"/>
                </a:lnTo>
                <a:lnTo>
                  <a:pt x="38" y="1303"/>
                </a:lnTo>
                <a:lnTo>
                  <a:pt x="19" y="1454"/>
                </a:lnTo>
                <a:lnTo>
                  <a:pt x="0" y="1605"/>
                </a:lnTo>
                <a:lnTo>
                  <a:pt x="19" y="1775"/>
                </a:lnTo>
                <a:lnTo>
                  <a:pt x="38" y="1926"/>
                </a:lnTo>
                <a:lnTo>
                  <a:pt x="95" y="2077"/>
                </a:lnTo>
                <a:lnTo>
                  <a:pt x="151" y="2228"/>
                </a:lnTo>
                <a:lnTo>
                  <a:pt x="227" y="2379"/>
                </a:lnTo>
                <a:lnTo>
                  <a:pt x="302" y="2511"/>
                </a:lnTo>
                <a:lnTo>
                  <a:pt x="397" y="2625"/>
                </a:lnTo>
                <a:lnTo>
                  <a:pt x="510" y="2738"/>
                </a:lnTo>
                <a:lnTo>
                  <a:pt x="623" y="2832"/>
                </a:lnTo>
                <a:lnTo>
                  <a:pt x="755" y="2908"/>
                </a:lnTo>
                <a:lnTo>
                  <a:pt x="888" y="2983"/>
                </a:lnTo>
                <a:lnTo>
                  <a:pt x="1020" y="3059"/>
                </a:lnTo>
                <a:lnTo>
                  <a:pt x="1171" y="3096"/>
                </a:lnTo>
                <a:lnTo>
                  <a:pt x="1322" y="3134"/>
                </a:lnTo>
                <a:lnTo>
                  <a:pt x="1473" y="3153"/>
                </a:lnTo>
                <a:lnTo>
                  <a:pt x="1775" y="3153"/>
                </a:lnTo>
                <a:lnTo>
                  <a:pt x="1945" y="3115"/>
                </a:lnTo>
                <a:lnTo>
                  <a:pt x="2096" y="3078"/>
                </a:lnTo>
                <a:lnTo>
                  <a:pt x="2247" y="3021"/>
                </a:lnTo>
                <a:lnTo>
                  <a:pt x="2379" y="2945"/>
                </a:lnTo>
                <a:lnTo>
                  <a:pt x="2511" y="2851"/>
                </a:lnTo>
                <a:lnTo>
                  <a:pt x="2643" y="2757"/>
                </a:lnTo>
                <a:lnTo>
                  <a:pt x="2738" y="2662"/>
                </a:lnTo>
                <a:lnTo>
                  <a:pt x="2851" y="2549"/>
                </a:lnTo>
                <a:lnTo>
                  <a:pt x="2926" y="2417"/>
                </a:lnTo>
                <a:lnTo>
                  <a:pt x="3002" y="2285"/>
                </a:lnTo>
                <a:lnTo>
                  <a:pt x="3059" y="2153"/>
                </a:lnTo>
                <a:lnTo>
                  <a:pt x="3115" y="2002"/>
                </a:lnTo>
                <a:lnTo>
                  <a:pt x="3153" y="1851"/>
                </a:lnTo>
                <a:lnTo>
                  <a:pt x="3172" y="1699"/>
                </a:lnTo>
                <a:lnTo>
                  <a:pt x="3172" y="1530"/>
                </a:lnTo>
                <a:lnTo>
                  <a:pt x="3153" y="1379"/>
                </a:lnTo>
                <a:lnTo>
                  <a:pt x="3134" y="1228"/>
                </a:lnTo>
                <a:lnTo>
                  <a:pt x="3096" y="1058"/>
                </a:lnTo>
                <a:lnTo>
                  <a:pt x="3021" y="925"/>
                </a:lnTo>
                <a:lnTo>
                  <a:pt x="2964" y="774"/>
                </a:lnTo>
                <a:lnTo>
                  <a:pt x="2870" y="642"/>
                </a:lnTo>
                <a:lnTo>
                  <a:pt x="2775" y="529"/>
                </a:lnTo>
                <a:lnTo>
                  <a:pt x="2662" y="416"/>
                </a:lnTo>
                <a:lnTo>
                  <a:pt x="2549" y="321"/>
                </a:lnTo>
                <a:lnTo>
                  <a:pt x="2436" y="227"/>
                </a:lnTo>
                <a:lnTo>
                  <a:pt x="2303" y="151"/>
                </a:lnTo>
                <a:lnTo>
                  <a:pt x="2152" y="95"/>
                </a:lnTo>
                <a:lnTo>
                  <a:pt x="2020" y="57"/>
                </a:lnTo>
                <a:lnTo>
                  <a:pt x="1869" y="19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2" name="AutoShape 104"/>
          <p:cNvSpPr>
            <a:spLocks noChangeArrowheads="1"/>
          </p:cNvSpPr>
          <p:nvPr/>
        </p:nvSpPr>
        <p:spPr bwMode="auto">
          <a:xfrm>
            <a:off x="5564188" y="317500"/>
            <a:ext cx="3263900" cy="6299200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26627" name="Group 105"/>
          <p:cNvGrpSpPr>
            <a:grpSpLocks/>
          </p:cNvGrpSpPr>
          <p:nvPr/>
        </p:nvGrpSpPr>
        <p:grpSpPr bwMode="auto">
          <a:xfrm>
            <a:off x="6107114" y="2784476"/>
            <a:ext cx="1976437" cy="3529013"/>
            <a:chOff x="1278" y="1539"/>
            <a:chExt cx="1136" cy="2405"/>
          </a:xfrm>
        </p:grpSpPr>
        <p:pic>
          <p:nvPicPr>
            <p:cNvPr id="26638" name="Picture 106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435" name="AutoShape 107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99436" name="Rectangle 108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pic>
        <p:nvPicPr>
          <p:cNvPr id="26628" name="Picture 109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6423026" y="469900"/>
            <a:ext cx="16176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438" name="Line 110"/>
          <p:cNvSpPr>
            <a:spLocks noChangeShapeType="1"/>
          </p:cNvSpPr>
          <p:nvPr/>
        </p:nvSpPr>
        <p:spPr bwMode="auto">
          <a:xfrm>
            <a:off x="7092950" y="2076450"/>
            <a:ext cx="0" cy="88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WordArt 1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9525" y="3581400"/>
            <a:ext cx="1138238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e</a:t>
            </a: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1997075" y="469901"/>
            <a:ext cx="3113088" cy="2200275"/>
            <a:chOff x="537" y="641"/>
            <a:chExt cx="2056" cy="1519"/>
          </a:xfrm>
        </p:grpSpPr>
        <p:pic>
          <p:nvPicPr>
            <p:cNvPr id="26636" name="Picture 114" descr="OngTru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Kiểm tra</a:t>
              </a:r>
            </a:p>
          </p:txBody>
        </p:sp>
      </p:grpSp>
      <p:sp>
        <p:nvSpPr>
          <p:cNvPr id="99444" name="Freeform 116"/>
          <p:cNvSpPr>
            <a:spLocks/>
          </p:cNvSpPr>
          <p:nvPr/>
        </p:nvSpPr>
        <p:spPr bwMode="auto">
          <a:xfrm>
            <a:off x="7138989" y="1816100"/>
            <a:ext cx="1063625" cy="113823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3819526" y="4414838"/>
            <a:ext cx="6848475" cy="2443162"/>
            <a:chOff x="-371" y="3068"/>
            <a:chExt cx="4314" cy="1539"/>
          </a:xfrm>
        </p:grpSpPr>
        <p:sp>
          <p:nvSpPr>
            <p:cNvPr id="99446" name="AutoShape 118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6635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Chưa kín mạch</a:t>
              </a:r>
            </a:p>
            <a:p>
              <a:r>
                <a:rPr lang="vi-VN" sz="3600" kern="10"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Hãy lắp lại !</a:t>
              </a:r>
              <a:endParaRPr lang="en-US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00" y="313059"/>
            <a:ext cx="7276720" cy="725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0" name="文本框 14"/>
          <p:cNvSpPr/>
          <p:nvPr/>
        </p:nvSpPr>
        <p:spPr>
          <a:xfrm>
            <a:off x="2700000" y="2194960"/>
            <a:ext cx="66340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9600" b="1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Kết</a:t>
            </a:r>
            <a:r>
              <a:rPr lang="en-US" altLang="zh-CN" sz="9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9600" b="1" dirty="0" err="1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nối</a:t>
            </a:r>
            <a:endParaRPr lang="en-US" altLang="zh-CN" sz="96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VF Lobster12" panose="02000506000000020003" pitchFamily="2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582" t="25448" r="43141" b="53570"/>
          <a:stretch/>
        </p:blipFill>
        <p:spPr>
          <a:xfrm>
            <a:off x="10497111" y="660965"/>
            <a:ext cx="1030147" cy="833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>
            <a:off x="9807820" y="4869204"/>
            <a:ext cx="4116947" cy="2334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 flipH="1">
            <a:off x="-2640569" y="2780168"/>
            <a:ext cx="4871924" cy="4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181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>
            <a:extLst>
              <a:ext uri="{FF2B5EF4-FFF2-40B4-BE49-F238E27FC236}">
                <a16:creationId xmlns:a16="http://schemas.microsoft.com/office/drawing/2014/main" id="{6193276B-5FD5-421B-995D-28D4E349F5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1035" y="2513990"/>
            <a:ext cx="10094035" cy="1749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9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prstShdw prst="shdw13" dist="53882" dir="13500000">
                    <a:srgbClr val="FF3300"/>
                  </a:prstShdw>
                </a:effectLst>
                <a:latin typeface="Arial"/>
                <a:cs typeface="Arial"/>
              </a:rPr>
              <a:t>CHÚC CÁC EM CHĂM NGOAN HỌC TỐT.</a:t>
            </a:r>
          </a:p>
        </p:txBody>
      </p:sp>
    </p:spTree>
    <p:extLst>
      <p:ext uri="{BB962C8B-B14F-4D97-AF65-F5344CB8AC3E}">
        <p14:creationId xmlns:p14="http://schemas.microsoft.com/office/powerpoint/2010/main" val="11866392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00" y="313059"/>
            <a:ext cx="7276720" cy="725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0" name="文本框 14"/>
          <p:cNvSpPr/>
          <p:nvPr/>
        </p:nvSpPr>
        <p:spPr>
          <a:xfrm>
            <a:off x="2778951" y="1912998"/>
            <a:ext cx="66340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vi-VN" altLang="zh-CN" sz="9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Khởi động</a:t>
            </a:r>
            <a:endParaRPr lang="en-US" altLang="zh-CN" sz="96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VF Lobster12" panose="02000506000000020003" pitchFamily="2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582" t="25448" r="43141" b="53570"/>
          <a:stretch/>
        </p:blipFill>
        <p:spPr>
          <a:xfrm>
            <a:off x="10497111" y="660965"/>
            <a:ext cx="1030147" cy="833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>
            <a:off x="9807820" y="4869204"/>
            <a:ext cx="4116947" cy="2334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 flipH="1">
            <a:off x="-2640569" y="2780168"/>
            <a:ext cx="4871924" cy="47835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003"/>
            <a:ext cx="12192000" cy="687800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54844" y="13891"/>
            <a:ext cx="5245327" cy="14892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805651" y="1646892"/>
            <a:ext cx="3480599" cy="4275049"/>
            <a:chOff x="634201" y="1646892"/>
            <a:chExt cx="3480599" cy="4275049"/>
          </a:xfrm>
        </p:grpSpPr>
        <p:grpSp>
          <p:nvGrpSpPr>
            <p:cNvPr id="5" name="组合 4"/>
            <p:cNvGrpSpPr/>
            <p:nvPr/>
          </p:nvGrpSpPr>
          <p:grpSpPr>
            <a:xfrm>
              <a:off x="634201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2060829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2800" b="1" dirty="0">
                  <a:solidFill>
                    <a:srgbClr val="002060"/>
                  </a:solidFill>
                </a:rPr>
                <a:t>1</a:t>
              </a:r>
              <a:endParaRPr lang="zh-CN" altLang="en-US" sz="2800" b="1" dirty="0">
                <a:solidFill>
                  <a:srgbClr val="002060"/>
                </a:solidFill>
                <a:latin typeface=".VnBahamasBH" panose="020BE200000000000000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00163" y="1646892"/>
            <a:ext cx="3480599" cy="4275049"/>
            <a:chOff x="4500163" y="1646892"/>
            <a:chExt cx="3480599" cy="4275049"/>
          </a:xfrm>
        </p:grpSpPr>
        <p:grpSp>
          <p:nvGrpSpPr>
            <p:cNvPr id="16" name="组合 15"/>
            <p:cNvGrpSpPr/>
            <p:nvPr/>
          </p:nvGrpSpPr>
          <p:grpSpPr>
            <a:xfrm>
              <a:off x="4500163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5926791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2800" b="1" dirty="0">
                  <a:solidFill>
                    <a:srgbClr val="002060"/>
                  </a:solidFill>
                </a:rPr>
                <a:t>2</a:t>
              </a:r>
              <a:endParaRPr lang="zh-CN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94675" y="1646892"/>
            <a:ext cx="3480599" cy="4275049"/>
            <a:chOff x="8366125" y="1646892"/>
            <a:chExt cx="3480599" cy="42750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366125" y="1934300"/>
              <a:ext cx="3480599" cy="3987641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792753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2800" b="1" dirty="0">
                  <a:solidFill>
                    <a:srgbClr val="002060"/>
                  </a:solidFill>
                </a:rPr>
                <a:t>3</a:t>
              </a:r>
              <a:endParaRPr lang="zh-CN" alt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9550" t="51170" r="54926" b="8647"/>
          <a:stretch/>
        </p:blipFill>
        <p:spPr>
          <a:xfrm>
            <a:off x="4731758" y="2175187"/>
            <a:ext cx="3046144" cy="353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52545" t="8770" r="10379" b="49688"/>
          <a:stretch/>
        </p:blipFill>
        <p:spPr>
          <a:xfrm>
            <a:off x="1015833" y="2216410"/>
            <a:ext cx="3102415" cy="349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7713" t="10199" r="56955" b="52525"/>
          <a:stretch/>
        </p:blipFill>
        <p:spPr>
          <a:xfrm>
            <a:off x="8477362" y="2375931"/>
            <a:ext cx="2928637" cy="325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497682"/>
            <a:ext cx="1812868" cy="23603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6790" y="5446969"/>
            <a:ext cx="6265209" cy="1411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4126" y="249168"/>
            <a:ext cx="5245327" cy="923330"/>
          </a:xfrm>
          <a:custGeom>
            <a:avLst/>
            <a:gdLst>
              <a:gd name="connsiteX0" fmla="*/ 0 w 4991028"/>
              <a:gd name="connsiteY0" fmla="*/ 0 h 923330"/>
              <a:gd name="connsiteX1" fmla="*/ 4991028 w 4991028"/>
              <a:gd name="connsiteY1" fmla="*/ 0 h 923330"/>
              <a:gd name="connsiteX2" fmla="*/ 4991028 w 4991028"/>
              <a:gd name="connsiteY2" fmla="*/ 923330 h 923330"/>
              <a:gd name="connsiteX3" fmla="*/ 0 w 4991028"/>
              <a:gd name="connsiteY3" fmla="*/ 923330 h 923330"/>
              <a:gd name="connsiteX4" fmla="*/ 0 w 4991028"/>
              <a:gd name="connsiteY4" fmla="*/ 0 h 923330"/>
              <a:gd name="connsiteX0" fmla="*/ 243068 w 4991028"/>
              <a:gd name="connsiteY0" fmla="*/ 81023 h 923330"/>
              <a:gd name="connsiteX1" fmla="*/ 4991028 w 4991028"/>
              <a:gd name="connsiteY1" fmla="*/ 0 h 923330"/>
              <a:gd name="connsiteX2" fmla="*/ 4991028 w 4991028"/>
              <a:gd name="connsiteY2" fmla="*/ 923330 h 923330"/>
              <a:gd name="connsiteX3" fmla="*/ 0 w 4991028"/>
              <a:gd name="connsiteY3" fmla="*/ 923330 h 923330"/>
              <a:gd name="connsiteX4" fmla="*/ 243068 w 4991028"/>
              <a:gd name="connsiteY4" fmla="*/ 81023 h 923330"/>
              <a:gd name="connsiteX0" fmla="*/ 243068 w 4991028"/>
              <a:gd name="connsiteY0" fmla="*/ 81023 h 923330"/>
              <a:gd name="connsiteX1" fmla="*/ 4991028 w 4991028"/>
              <a:gd name="connsiteY1" fmla="*/ 0 h 923330"/>
              <a:gd name="connsiteX2" fmla="*/ 4991028 w 4991028"/>
              <a:gd name="connsiteY2" fmla="*/ 923330 h 923330"/>
              <a:gd name="connsiteX3" fmla="*/ 0 w 4991028"/>
              <a:gd name="connsiteY3" fmla="*/ 923330 h 923330"/>
              <a:gd name="connsiteX4" fmla="*/ 243068 w 4991028"/>
              <a:gd name="connsiteY4" fmla="*/ 81023 h 923330"/>
              <a:gd name="connsiteX0" fmla="*/ 243068 w 4991028"/>
              <a:gd name="connsiteY0" fmla="*/ 81023 h 923330"/>
              <a:gd name="connsiteX1" fmla="*/ 4991028 w 4991028"/>
              <a:gd name="connsiteY1" fmla="*/ 0 h 923330"/>
              <a:gd name="connsiteX2" fmla="*/ 4991028 w 4991028"/>
              <a:gd name="connsiteY2" fmla="*/ 923330 h 923330"/>
              <a:gd name="connsiteX3" fmla="*/ 0 w 4991028"/>
              <a:gd name="connsiteY3" fmla="*/ 923330 h 923330"/>
              <a:gd name="connsiteX4" fmla="*/ 243068 w 4991028"/>
              <a:gd name="connsiteY4" fmla="*/ 81023 h 923330"/>
              <a:gd name="connsiteX0" fmla="*/ 243068 w 4991028"/>
              <a:gd name="connsiteY0" fmla="*/ 160443 h 1002750"/>
              <a:gd name="connsiteX1" fmla="*/ 3011874 w 4991028"/>
              <a:gd name="connsiteY1" fmla="*/ 46373 h 1002750"/>
              <a:gd name="connsiteX2" fmla="*/ 4991028 w 4991028"/>
              <a:gd name="connsiteY2" fmla="*/ 79420 h 1002750"/>
              <a:gd name="connsiteX3" fmla="*/ 4991028 w 4991028"/>
              <a:gd name="connsiteY3" fmla="*/ 1002750 h 1002750"/>
              <a:gd name="connsiteX4" fmla="*/ 0 w 4991028"/>
              <a:gd name="connsiteY4" fmla="*/ 1002750 h 1002750"/>
              <a:gd name="connsiteX5" fmla="*/ 243068 w 4991028"/>
              <a:gd name="connsiteY5" fmla="*/ 160443 h 1002750"/>
              <a:gd name="connsiteX0" fmla="*/ 243068 w 4991028"/>
              <a:gd name="connsiteY0" fmla="*/ 160443 h 1002750"/>
              <a:gd name="connsiteX1" fmla="*/ 3011874 w 4991028"/>
              <a:gd name="connsiteY1" fmla="*/ 46373 h 1002750"/>
              <a:gd name="connsiteX2" fmla="*/ 4991028 w 4991028"/>
              <a:gd name="connsiteY2" fmla="*/ 79420 h 1002750"/>
              <a:gd name="connsiteX3" fmla="*/ 4991028 w 4991028"/>
              <a:gd name="connsiteY3" fmla="*/ 1002750 h 1002750"/>
              <a:gd name="connsiteX4" fmla="*/ 2988725 w 4991028"/>
              <a:gd name="connsiteY4" fmla="*/ 845026 h 1002750"/>
              <a:gd name="connsiteX5" fmla="*/ 0 w 4991028"/>
              <a:gd name="connsiteY5" fmla="*/ 1002750 h 1002750"/>
              <a:gd name="connsiteX6" fmla="*/ 243068 w 4991028"/>
              <a:gd name="connsiteY6" fmla="*/ 160443 h 1002750"/>
              <a:gd name="connsiteX0" fmla="*/ 81023 w 4828983"/>
              <a:gd name="connsiteY0" fmla="*/ 160443 h 1002750"/>
              <a:gd name="connsiteX1" fmla="*/ 2849829 w 4828983"/>
              <a:gd name="connsiteY1" fmla="*/ 46373 h 1002750"/>
              <a:gd name="connsiteX2" fmla="*/ 4828983 w 4828983"/>
              <a:gd name="connsiteY2" fmla="*/ 79420 h 1002750"/>
              <a:gd name="connsiteX3" fmla="*/ 4828983 w 4828983"/>
              <a:gd name="connsiteY3" fmla="*/ 1002750 h 1002750"/>
              <a:gd name="connsiteX4" fmla="*/ 2826680 w 4828983"/>
              <a:gd name="connsiteY4" fmla="*/ 845026 h 1002750"/>
              <a:gd name="connsiteX5" fmla="*/ 0 w 4828983"/>
              <a:gd name="connsiteY5" fmla="*/ 910152 h 1002750"/>
              <a:gd name="connsiteX6" fmla="*/ 81023 w 4828983"/>
              <a:gd name="connsiteY6" fmla="*/ 160443 h 1002750"/>
              <a:gd name="connsiteX0" fmla="*/ 139091 w 4887051"/>
              <a:gd name="connsiteY0" fmla="*/ 160443 h 1002750"/>
              <a:gd name="connsiteX1" fmla="*/ 2907897 w 4887051"/>
              <a:gd name="connsiteY1" fmla="*/ 46373 h 1002750"/>
              <a:gd name="connsiteX2" fmla="*/ 4887051 w 4887051"/>
              <a:gd name="connsiteY2" fmla="*/ 79420 h 1002750"/>
              <a:gd name="connsiteX3" fmla="*/ 4887051 w 4887051"/>
              <a:gd name="connsiteY3" fmla="*/ 1002750 h 1002750"/>
              <a:gd name="connsiteX4" fmla="*/ 2884748 w 4887051"/>
              <a:gd name="connsiteY4" fmla="*/ 845026 h 1002750"/>
              <a:gd name="connsiteX5" fmla="*/ 58068 w 4887051"/>
              <a:gd name="connsiteY5" fmla="*/ 910152 h 1002750"/>
              <a:gd name="connsiteX6" fmla="*/ 139091 w 4887051"/>
              <a:gd name="connsiteY6" fmla="*/ 160443 h 1002750"/>
              <a:gd name="connsiteX0" fmla="*/ 229275 w 4873063"/>
              <a:gd name="connsiteY0" fmla="*/ 206742 h 1002750"/>
              <a:gd name="connsiteX1" fmla="*/ 2893909 w 4873063"/>
              <a:gd name="connsiteY1" fmla="*/ 46373 h 1002750"/>
              <a:gd name="connsiteX2" fmla="*/ 4873063 w 4873063"/>
              <a:gd name="connsiteY2" fmla="*/ 79420 h 1002750"/>
              <a:gd name="connsiteX3" fmla="*/ 4873063 w 4873063"/>
              <a:gd name="connsiteY3" fmla="*/ 1002750 h 1002750"/>
              <a:gd name="connsiteX4" fmla="*/ 2870760 w 4873063"/>
              <a:gd name="connsiteY4" fmla="*/ 845026 h 1002750"/>
              <a:gd name="connsiteX5" fmla="*/ 44080 w 4873063"/>
              <a:gd name="connsiteY5" fmla="*/ 910152 h 1002750"/>
              <a:gd name="connsiteX6" fmla="*/ 229275 w 4873063"/>
              <a:gd name="connsiteY6" fmla="*/ 206742 h 1002750"/>
              <a:gd name="connsiteX0" fmla="*/ 229275 w 4873063"/>
              <a:gd name="connsiteY0" fmla="*/ 206742 h 1002750"/>
              <a:gd name="connsiteX1" fmla="*/ 2893909 w 4873063"/>
              <a:gd name="connsiteY1" fmla="*/ 46373 h 1002750"/>
              <a:gd name="connsiteX2" fmla="*/ 4873063 w 4873063"/>
              <a:gd name="connsiteY2" fmla="*/ 79420 h 1002750"/>
              <a:gd name="connsiteX3" fmla="*/ 4873063 w 4873063"/>
              <a:gd name="connsiteY3" fmla="*/ 1002750 h 1002750"/>
              <a:gd name="connsiteX4" fmla="*/ 2870760 w 4873063"/>
              <a:gd name="connsiteY4" fmla="*/ 845026 h 1002750"/>
              <a:gd name="connsiteX5" fmla="*/ 44080 w 4873063"/>
              <a:gd name="connsiteY5" fmla="*/ 910152 h 1002750"/>
              <a:gd name="connsiteX6" fmla="*/ 229275 w 4873063"/>
              <a:gd name="connsiteY6" fmla="*/ 206742 h 1002750"/>
              <a:gd name="connsiteX0" fmla="*/ 229275 w 4873063"/>
              <a:gd name="connsiteY0" fmla="*/ 199377 h 995385"/>
              <a:gd name="connsiteX1" fmla="*/ 1652399 w 4873063"/>
              <a:gd name="connsiteY1" fmla="*/ 41830 h 995385"/>
              <a:gd name="connsiteX2" fmla="*/ 2893909 w 4873063"/>
              <a:gd name="connsiteY2" fmla="*/ 39008 h 995385"/>
              <a:gd name="connsiteX3" fmla="*/ 4873063 w 4873063"/>
              <a:gd name="connsiteY3" fmla="*/ 72055 h 995385"/>
              <a:gd name="connsiteX4" fmla="*/ 4873063 w 4873063"/>
              <a:gd name="connsiteY4" fmla="*/ 995385 h 995385"/>
              <a:gd name="connsiteX5" fmla="*/ 2870760 w 4873063"/>
              <a:gd name="connsiteY5" fmla="*/ 837661 h 995385"/>
              <a:gd name="connsiteX6" fmla="*/ 44080 w 4873063"/>
              <a:gd name="connsiteY6" fmla="*/ 902787 h 995385"/>
              <a:gd name="connsiteX7" fmla="*/ 229275 w 4873063"/>
              <a:gd name="connsiteY7" fmla="*/ 199377 h 995385"/>
              <a:gd name="connsiteX0" fmla="*/ 6648 w 5020826"/>
              <a:gd name="connsiteY0" fmla="*/ 141504 h 995385"/>
              <a:gd name="connsiteX1" fmla="*/ 1800162 w 5020826"/>
              <a:gd name="connsiteY1" fmla="*/ 41830 h 995385"/>
              <a:gd name="connsiteX2" fmla="*/ 3041672 w 5020826"/>
              <a:gd name="connsiteY2" fmla="*/ 39008 h 995385"/>
              <a:gd name="connsiteX3" fmla="*/ 5020826 w 5020826"/>
              <a:gd name="connsiteY3" fmla="*/ 72055 h 995385"/>
              <a:gd name="connsiteX4" fmla="*/ 5020826 w 5020826"/>
              <a:gd name="connsiteY4" fmla="*/ 995385 h 995385"/>
              <a:gd name="connsiteX5" fmla="*/ 3018523 w 5020826"/>
              <a:gd name="connsiteY5" fmla="*/ 837661 h 995385"/>
              <a:gd name="connsiteX6" fmla="*/ 191843 w 5020826"/>
              <a:gd name="connsiteY6" fmla="*/ 902787 h 995385"/>
              <a:gd name="connsiteX7" fmla="*/ 6648 w 5020826"/>
              <a:gd name="connsiteY7" fmla="*/ 141504 h 995385"/>
              <a:gd name="connsiteX0" fmla="*/ 3461 w 5098662"/>
              <a:gd name="connsiteY0" fmla="*/ 187802 h 995385"/>
              <a:gd name="connsiteX1" fmla="*/ 1877998 w 5098662"/>
              <a:gd name="connsiteY1" fmla="*/ 41830 h 995385"/>
              <a:gd name="connsiteX2" fmla="*/ 3119508 w 5098662"/>
              <a:gd name="connsiteY2" fmla="*/ 39008 h 995385"/>
              <a:gd name="connsiteX3" fmla="*/ 5098662 w 5098662"/>
              <a:gd name="connsiteY3" fmla="*/ 72055 h 995385"/>
              <a:gd name="connsiteX4" fmla="*/ 5098662 w 5098662"/>
              <a:gd name="connsiteY4" fmla="*/ 995385 h 995385"/>
              <a:gd name="connsiteX5" fmla="*/ 3096359 w 5098662"/>
              <a:gd name="connsiteY5" fmla="*/ 837661 h 995385"/>
              <a:gd name="connsiteX6" fmla="*/ 269679 w 5098662"/>
              <a:gd name="connsiteY6" fmla="*/ 902787 h 995385"/>
              <a:gd name="connsiteX7" fmla="*/ 3461 w 5098662"/>
              <a:gd name="connsiteY7" fmla="*/ 187802 h 995385"/>
              <a:gd name="connsiteX0" fmla="*/ 88787 w 5183988"/>
              <a:gd name="connsiteY0" fmla="*/ 187802 h 995385"/>
              <a:gd name="connsiteX1" fmla="*/ 1963324 w 5183988"/>
              <a:gd name="connsiteY1" fmla="*/ 41830 h 995385"/>
              <a:gd name="connsiteX2" fmla="*/ 3204834 w 5183988"/>
              <a:gd name="connsiteY2" fmla="*/ 39008 h 995385"/>
              <a:gd name="connsiteX3" fmla="*/ 5183988 w 5183988"/>
              <a:gd name="connsiteY3" fmla="*/ 72055 h 995385"/>
              <a:gd name="connsiteX4" fmla="*/ 5183988 w 5183988"/>
              <a:gd name="connsiteY4" fmla="*/ 995385 h 995385"/>
              <a:gd name="connsiteX5" fmla="*/ 3181685 w 5183988"/>
              <a:gd name="connsiteY5" fmla="*/ 837661 h 995385"/>
              <a:gd name="connsiteX6" fmla="*/ 355005 w 5183988"/>
              <a:gd name="connsiteY6" fmla="*/ 902787 h 995385"/>
              <a:gd name="connsiteX7" fmla="*/ 389167 w 5183988"/>
              <a:gd name="connsiteY7" fmla="*/ 504817 h 995385"/>
              <a:gd name="connsiteX8" fmla="*/ 88787 w 5183988"/>
              <a:gd name="connsiteY8" fmla="*/ 187802 h 995385"/>
              <a:gd name="connsiteX0" fmla="*/ 88787 w 5207138"/>
              <a:gd name="connsiteY0" fmla="*/ 162349 h 969932"/>
              <a:gd name="connsiteX1" fmla="*/ 1963324 w 5207138"/>
              <a:gd name="connsiteY1" fmla="*/ 16377 h 969932"/>
              <a:gd name="connsiteX2" fmla="*/ 3204834 w 5207138"/>
              <a:gd name="connsiteY2" fmla="*/ 13555 h 969932"/>
              <a:gd name="connsiteX3" fmla="*/ 5207138 w 5207138"/>
              <a:gd name="connsiteY3" fmla="*/ 116050 h 969932"/>
              <a:gd name="connsiteX4" fmla="*/ 5183988 w 5207138"/>
              <a:gd name="connsiteY4" fmla="*/ 969932 h 969932"/>
              <a:gd name="connsiteX5" fmla="*/ 3181685 w 5207138"/>
              <a:gd name="connsiteY5" fmla="*/ 812208 h 969932"/>
              <a:gd name="connsiteX6" fmla="*/ 355005 w 5207138"/>
              <a:gd name="connsiteY6" fmla="*/ 877334 h 969932"/>
              <a:gd name="connsiteX7" fmla="*/ 389167 w 5207138"/>
              <a:gd name="connsiteY7" fmla="*/ 479364 h 969932"/>
              <a:gd name="connsiteX8" fmla="*/ 88787 w 5207138"/>
              <a:gd name="connsiteY8" fmla="*/ 162349 h 969932"/>
              <a:gd name="connsiteX0" fmla="*/ 88787 w 5207138"/>
              <a:gd name="connsiteY0" fmla="*/ 162349 h 969932"/>
              <a:gd name="connsiteX1" fmla="*/ 1963324 w 5207138"/>
              <a:gd name="connsiteY1" fmla="*/ 16377 h 969932"/>
              <a:gd name="connsiteX2" fmla="*/ 3204834 w 5207138"/>
              <a:gd name="connsiteY2" fmla="*/ 13555 h 969932"/>
              <a:gd name="connsiteX3" fmla="*/ 5207138 w 5207138"/>
              <a:gd name="connsiteY3" fmla="*/ 116050 h 969932"/>
              <a:gd name="connsiteX4" fmla="*/ 5183988 w 5207138"/>
              <a:gd name="connsiteY4" fmla="*/ 969932 h 969932"/>
              <a:gd name="connsiteX5" fmla="*/ 3181685 w 5207138"/>
              <a:gd name="connsiteY5" fmla="*/ 812208 h 969932"/>
              <a:gd name="connsiteX6" fmla="*/ 355005 w 5207138"/>
              <a:gd name="connsiteY6" fmla="*/ 877334 h 969932"/>
              <a:gd name="connsiteX7" fmla="*/ 389167 w 5207138"/>
              <a:gd name="connsiteY7" fmla="*/ 479364 h 969932"/>
              <a:gd name="connsiteX8" fmla="*/ 88787 w 5207138"/>
              <a:gd name="connsiteY8" fmla="*/ 162349 h 969932"/>
              <a:gd name="connsiteX0" fmla="*/ 88787 w 5207281"/>
              <a:gd name="connsiteY0" fmla="*/ 162349 h 877334"/>
              <a:gd name="connsiteX1" fmla="*/ 1963324 w 5207281"/>
              <a:gd name="connsiteY1" fmla="*/ 16377 h 877334"/>
              <a:gd name="connsiteX2" fmla="*/ 3204834 w 5207281"/>
              <a:gd name="connsiteY2" fmla="*/ 13555 h 877334"/>
              <a:gd name="connsiteX3" fmla="*/ 5207138 w 5207281"/>
              <a:gd name="connsiteY3" fmla="*/ 116050 h 877334"/>
              <a:gd name="connsiteX4" fmla="*/ 5207137 w 5207281"/>
              <a:gd name="connsiteY4" fmla="*/ 796312 h 877334"/>
              <a:gd name="connsiteX5" fmla="*/ 3181685 w 5207281"/>
              <a:gd name="connsiteY5" fmla="*/ 812208 h 877334"/>
              <a:gd name="connsiteX6" fmla="*/ 355005 w 5207281"/>
              <a:gd name="connsiteY6" fmla="*/ 877334 h 877334"/>
              <a:gd name="connsiteX7" fmla="*/ 389167 w 5207281"/>
              <a:gd name="connsiteY7" fmla="*/ 479364 h 877334"/>
              <a:gd name="connsiteX8" fmla="*/ 88787 w 5207281"/>
              <a:gd name="connsiteY8" fmla="*/ 162349 h 877334"/>
              <a:gd name="connsiteX0" fmla="*/ 88787 w 5207281"/>
              <a:gd name="connsiteY0" fmla="*/ 155921 h 870906"/>
              <a:gd name="connsiteX1" fmla="*/ 1963324 w 5207281"/>
              <a:gd name="connsiteY1" fmla="*/ 9949 h 870906"/>
              <a:gd name="connsiteX2" fmla="*/ 2727253 w 5207281"/>
              <a:gd name="connsiteY2" fmla="*/ 33097 h 870906"/>
              <a:gd name="connsiteX3" fmla="*/ 3204834 w 5207281"/>
              <a:gd name="connsiteY3" fmla="*/ 7127 h 870906"/>
              <a:gd name="connsiteX4" fmla="*/ 5207138 w 5207281"/>
              <a:gd name="connsiteY4" fmla="*/ 109622 h 870906"/>
              <a:gd name="connsiteX5" fmla="*/ 5207137 w 5207281"/>
              <a:gd name="connsiteY5" fmla="*/ 789884 h 870906"/>
              <a:gd name="connsiteX6" fmla="*/ 3181685 w 5207281"/>
              <a:gd name="connsiteY6" fmla="*/ 805780 h 870906"/>
              <a:gd name="connsiteX7" fmla="*/ 355005 w 5207281"/>
              <a:gd name="connsiteY7" fmla="*/ 870906 h 870906"/>
              <a:gd name="connsiteX8" fmla="*/ 389167 w 5207281"/>
              <a:gd name="connsiteY8" fmla="*/ 472936 h 870906"/>
              <a:gd name="connsiteX9" fmla="*/ 88787 w 5207281"/>
              <a:gd name="connsiteY9" fmla="*/ 155921 h 870906"/>
              <a:gd name="connsiteX0" fmla="*/ 88787 w 5300759"/>
              <a:gd name="connsiteY0" fmla="*/ 155921 h 870906"/>
              <a:gd name="connsiteX1" fmla="*/ 1963324 w 5300759"/>
              <a:gd name="connsiteY1" fmla="*/ 9949 h 870906"/>
              <a:gd name="connsiteX2" fmla="*/ 2727253 w 5300759"/>
              <a:gd name="connsiteY2" fmla="*/ 33097 h 870906"/>
              <a:gd name="connsiteX3" fmla="*/ 3204834 w 5300759"/>
              <a:gd name="connsiteY3" fmla="*/ 7127 h 870906"/>
              <a:gd name="connsiteX4" fmla="*/ 5207138 w 5300759"/>
              <a:gd name="connsiteY4" fmla="*/ 109622 h 870906"/>
              <a:gd name="connsiteX5" fmla="*/ 4950359 w 5300759"/>
              <a:gd name="connsiteY5" fmla="*/ 444812 h 870906"/>
              <a:gd name="connsiteX6" fmla="*/ 5207137 w 5300759"/>
              <a:gd name="connsiteY6" fmla="*/ 789884 h 870906"/>
              <a:gd name="connsiteX7" fmla="*/ 3181685 w 5300759"/>
              <a:gd name="connsiteY7" fmla="*/ 805780 h 870906"/>
              <a:gd name="connsiteX8" fmla="*/ 355005 w 5300759"/>
              <a:gd name="connsiteY8" fmla="*/ 870906 h 870906"/>
              <a:gd name="connsiteX9" fmla="*/ 389167 w 5300759"/>
              <a:gd name="connsiteY9" fmla="*/ 472936 h 870906"/>
              <a:gd name="connsiteX10" fmla="*/ 88787 w 5300759"/>
              <a:gd name="connsiteY10" fmla="*/ 155921 h 870906"/>
              <a:gd name="connsiteX0" fmla="*/ 80296 w 5292268"/>
              <a:gd name="connsiteY0" fmla="*/ 155921 h 870906"/>
              <a:gd name="connsiteX1" fmla="*/ 1954833 w 5292268"/>
              <a:gd name="connsiteY1" fmla="*/ 9949 h 870906"/>
              <a:gd name="connsiteX2" fmla="*/ 2718762 w 5292268"/>
              <a:gd name="connsiteY2" fmla="*/ 33097 h 870906"/>
              <a:gd name="connsiteX3" fmla="*/ 3196343 w 5292268"/>
              <a:gd name="connsiteY3" fmla="*/ 7127 h 870906"/>
              <a:gd name="connsiteX4" fmla="*/ 5198647 w 5292268"/>
              <a:gd name="connsiteY4" fmla="*/ 109622 h 870906"/>
              <a:gd name="connsiteX5" fmla="*/ 4941868 w 5292268"/>
              <a:gd name="connsiteY5" fmla="*/ 444812 h 870906"/>
              <a:gd name="connsiteX6" fmla="*/ 5198646 w 5292268"/>
              <a:gd name="connsiteY6" fmla="*/ 789884 h 870906"/>
              <a:gd name="connsiteX7" fmla="*/ 3173194 w 5292268"/>
              <a:gd name="connsiteY7" fmla="*/ 805780 h 870906"/>
              <a:gd name="connsiteX8" fmla="*/ 346514 w 5292268"/>
              <a:gd name="connsiteY8" fmla="*/ 870906 h 870906"/>
              <a:gd name="connsiteX9" fmla="*/ 462424 w 5292268"/>
              <a:gd name="connsiteY9" fmla="*/ 472936 h 870906"/>
              <a:gd name="connsiteX10" fmla="*/ 80296 w 5292268"/>
              <a:gd name="connsiteY10" fmla="*/ 155921 h 870906"/>
              <a:gd name="connsiteX0" fmla="*/ 80296 w 5292268"/>
              <a:gd name="connsiteY0" fmla="*/ 155921 h 805780"/>
              <a:gd name="connsiteX1" fmla="*/ 1954833 w 5292268"/>
              <a:gd name="connsiteY1" fmla="*/ 9949 h 805780"/>
              <a:gd name="connsiteX2" fmla="*/ 2718762 w 5292268"/>
              <a:gd name="connsiteY2" fmla="*/ 33097 h 805780"/>
              <a:gd name="connsiteX3" fmla="*/ 3196343 w 5292268"/>
              <a:gd name="connsiteY3" fmla="*/ 7127 h 805780"/>
              <a:gd name="connsiteX4" fmla="*/ 5198647 w 5292268"/>
              <a:gd name="connsiteY4" fmla="*/ 109622 h 805780"/>
              <a:gd name="connsiteX5" fmla="*/ 4941868 w 5292268"/>
              <a:gd name="connsiteY5" fmla="*/ 444812 h 805780"/>
              <a:gd name="connsiteX6" fmla="*/ 5198646 w 5292268"/>
              <a:gd name="connsiteY6" fmla="*/ 789884 h 805780"/>
              <a:gd name="connsiteX7" fmla="*/ 3173194 w 5292268"/>
              <a:gd name="connsiteY7" fmla="*/ 805780 h 805780"/>
              <a:gd name="connsiteX8" fmla="*/ 311480 w 5292268"/>
              <a:gd name="connsiteY8" fmla="*/ 794483 h 805780"/>
              <a:gd name="connsiteX9" fmla="*/ 462424 w 5292268"/>
              <a:gd name="connsiteY9" fmla="*/ 472936 h 805780"/>
              <a:gd name="connsiteX10" fmla="*/ 80296 w 5292268"/>
              <a:gd name="connsiteY10" fmla="*/ 155921 h 805780"/>
              <a:gd name="connsiteX0" fmla="*/ 80296 w 5292268"/>
              <a:gd name="connsiteY0" fmla="*/ 155921 h 805780"/>
              <a:gd name="connsiteX1" fmla="*/ 1954833 w 5292268"/>
              <a:gd name="connsiteY1" fmla="*/ 9949 h 805780"/>
              <a:gd name="connsiteX2" fmla="*/ 2718762 w 5292268"/>
              <a:gd name="connsiteY2" fmla="*/ 33097 h 805780"/>
              <a:gd name="connsiteX3" fmla="*/ 3196343 w 5292268"/>
              <a:gd name="connsiteY3" fmla="*/ 7127 h 805780"/>
              <a:gd name="connsiteX4" fmla="*/ 5198647 w 5292268"/>
              <a:gd name="connsiteY4" fmla="*/ 109622 h 805780"/>
              <a:gd name="connsiteX5" fmla="*/ 4941868 w 5292268"/>
              <a:gd name="connsiteY5" fmla="*/ 444812 h 805780"/>
              <a:gd name="connsiteX6" fmla="*/ 5198646 w 5292268"/>
              <a:gd name="connsiteY6" fmla="*/ 789884 h 805780"/>
              <a:gd name="connsiteX7" fmla="*/ 3173194 w 5292268"/>
              <a:gd name="connsiteY7" fmla="*/ 805780 h 805780"/>
              <a:gd name="connsiteX8" fmla="*/ 311480 w 5292268"/>
              <a:gd name="connsiteY8" fmla="*/ 794483 h 805780"/>
              <a:gd name="connsiteX9" fmla="*/ 462424 w 5292268"/>
              <a:gd name="connsiteY9" fmla="*/ 472936 h 805780"/>
              <a:gd name="connsiteX10" fmla="*/ 80296 w 5292268"/>
              <a:gd name="connsiteY10" fmla="*/ 155921 h 805780"/>
              <a:gd name="connsiteX0" fmla="*/ 80296 w 5292268"/>
              <a:gd name="connsiteY0" fmla="*/ 155921 h 794483"/>
              <a:gd name="connsiteX1" fmla="*/ 1954833 w 5292268"/>
              <a:gd name="connsiteY1" fmla="*/ 9949 h 794483"/>
              <a:gd name="connsiteX2" fmla="*/ 2718762 w 5292268"/>
              <a:gd name="connsiteY2" fmla="*/ 33097 h 794483"/>
              <a:gd name="connsiteX3" fmla="*/ 3196343 w 5292268"/>
              <a:gd name="connsiteY3" fmla="*/ 7127 h 794483"/>
              <a:gd name="connsiteX4" fmla="*/ 5198647 w 5292268"/>
              <a:gd name="connsiteY4" fmla="*/ 109622 h 794483"/>
              <a:gd name="connsiteX5" fmla="*/ 4941868 w 5292268"/>
              <a:gd name="connsiteY5" fmla="*/ 444812 h 794483"/>
              <a:gd name="connsiteX6" fmla="*/ 5198646 w 5292268"/>
              <a:gd name="connsiteY6" fmla="*/ 789884 h 794483"/>
              <a:gd name="connsiteX7" fmla="*/ 3173194 w 5292268"/>
              <a:gd name="connsiteY7" fmla="*/ 729357 h 794483"/>
              <a:gd name="connsiteX8" fmla="*/ 311480 w 5292268"/>
              <a:gd name="connsiteY8" fmla="*/ 794483 h 794483"/>
              <a:gd name="connsiteX9" fmla="*/ 462424 w 5292268"/>
              <a:gd name="connsiteY9" fmla="*/ 472936 h 794483"/>
              <a:gd name="connsiteX10" fmla="*/ 80296 w 5292268"/>
              <a:gd name="connsiteY10" fmla="*/ 155921 h 794483"/>
              <a:gd name="connsiteX0" fmla="*/ 80296 w 5292268"/>
              <a:gd name="connsiteY0" fmla="*/ 159781 h 798343"/>
              <a:gd name="connsiteX1" fmla="*/ 1954833 w 5292268"/>
              <a:gd name="connsiteY1" fmla="*/ 13809 h 798343"/>
              <a:gd name="connsiteX2" fmla="*/ 2742118 w 5292268"/>
              <a:gd name="connsiteY2" fmla="*/ 15122 h 798343"/>
              <a:gd name="connsiteX3" fmla="*/ 3196343 w 5292268"/>
              <a:gd name="connsiteY3" fmla="*/ 10987 h 798343"/>
              <a:gd name="connsiteX4" fmla="*/ 5198647 w 5292268"/>
              <a:gd name="connsiteY4" fmla="*/ 113482 h 798343"/>
              <a:gd name="connsiteX5" fmla="*/ 4941868 w 5292268"/>
              <a:gd name="connsiteY5" fmla="*/ 448672 h 798343"/>
              <a:gd name="connsiteX6" fmla="*/ 5198646 w 5292268"/>
              <a:gd name="connsiteY6" fmla="*/ 793744 h 798343"/>
              <a:gd name="connsiteX7" fmla="*/ 3173194 w 5292268"/>
              <a:gd name="connsiteY7" fmla="*/ 733217 h 798343"/>
              <a:gd name="connsiteX8" fmla="*/ 311480 w 5292268"/>
              <a:gd name="connsiteY8" fmla="*/ 798343 h 798343"/>
              <a:gd name="connsiteX9" fmla="*/ 462424 w 5292268"/>
              <a:gd name="connsiteY9" fmla="*/ 476796 h 798343"/>
              <a:gd name="connsiteX10" fmla="*/ 80296 w 5292268"/>
              <a:gd name="connsiteY10" fmla="*/ 159781 h 798343"/>
              <a:gd name="connsiteX0" fmla="*/ 80296 w 5292268"/>
              <a:gd name="connsiteY0" fmla="*/ 158720 h 797282"/>
              <a:gd name="connsiteX1" fmla="*/ 1954833 w 5292268"/>
              <a:gd name="connsiteY1" fmla="*/ 12748 h 797282"/>
              <a:gd name="connsiteX2" fmla="*/ 2742118 w 5292268"/>
              <a:gd name="connsiteY2" fmla="*/ 14061 h 797282"/>
              <a:gd name="connsiteX3" fmla="*/ 3196343 w 5292268"/>
              <a:gd name="connsiteY3" fmla="*/ 9926 h 797282"/>
              <a:gd name="connsiteX4" fmla="*/ 5198647 w 5292268"/>
              <a:gd name="connsiteY4" fmla="*/ 112421 h 797282"/>
              <a:gd name="connsiteX5" fmla="*/ 4941868 w 5292268"/>
              <a:gd name="connsiteY5" fmla="*/ 447611 h 797282"/>
              <a:gd name="connsiteX6" fmla="*/ 5198646 w 5292268"/>
              <a:gd name="connsiteY6" fmla="*/ 792683 h 797282"/>
              <a:gd name="connsiteX7" fmla="*/ 3173194 w 5292268"/>
              <a:gd name="connsiteY7" fmla="*/ 732156 h 797282"/>
              <a:gd name="connsiteX8" fmla="*/ 311480 w 5292268"/>
              <a:gd name="connsiteY8" fmla="*/ 797282 h 797282"/>
              <a:gd name="connsiteX9" fmla="*/ 462424 w 5292268"/>
              <a:gd name="connsiteY9" fmla="*/ 475735 h 797282"/>
              <a:gd name="connsiteX10" fmla="*/ 80296 w 5292268"/>
              <a:gd name="connsiteY10" fmla="*/ 158720 h 797282"/>
              <a:gd name="connsiteX0" fmla="*/ 80296 w 5292268"/>
              <a:gd name="connsiteY0" fmla="*/ 152245 h 790807"/>
              <a:gd name="connsiteX1" fmla="*/ 1954833 w 5292268"/>
              <a:gd name="connsiteY1" fmla="*/ 6273 h 790807"/>
              <a:gd name="connsiteX2" fmla="*/ 2742118 w 5292268"/>
              <a:gd name="connsiteY2" fmla="*/ 7586 h 790807"/>
              <a:gd name="connsiteX3" fmla="*/ 3196343 w 5292268"/>
              <a:gd name="connsiteY3" fmla="*/ 3451 h 790807"/>
              <a:gd name="connsiteX4" fmla="*/ 5198647 w 5292268"/>
              <a:gd name="connsiteY4" fmla="*/ 105946 h 790807"/>
              <a:gd name="connsiteX5" fmla="*/ 4941868 w 5292268"/>
              <a:gd name="connsiteY5" fmla="*/ 441136 h 790807"/>
              <a:gd name="connsiteX6" fmla="*/ 5198646 w 5292268"/>
              <a:gd name="connsiteY6" fmla="*/ 786208 h 790807"/>
              <a:gd name="connsiteX7" fmla="*/ 3173194 w 5292268"/>
              <a:gd name="connsiteY7" fmla="*/ 725681 h 790807"/>
              <a:gd name="connsiteX8" fmla="*/ 311480 w 5292268"/>
              <a:gd name="connsiteY8" fmla="*/ 790807 h 790807"/>
              <a:gd name="connsiteX9" fmla="*/ 462424 w 5292268"/>
              <a:gd name="connsiteY9" fmla="*/ 469260 h 790807"/>
              <a:gd name="connsiteX10" fmla="*/ 80296 w 5292268"/>
              <a:gd name="connsiteY10" fmla="*/ 152245 h 790807"/>
              <a:gd name="connsiteX0" fmla="*/ 80296 w 5292268"/>
              <a:gd name="connsiteY0" fmla="*/ 152245 h 790807"/>
              <a:gd name="connsiteX1" fmla="*/ 1954833 w 5292268"/>
              <a:gd name="connsiteY1" fmla="*/ 6273 h 790807"/>
              <a:gd name="connsiteX2" fmla="*/ 2707083 w 5292268"/>
              <a:gd name="connsiteY2" fmla="*/ 7586 h 790807"/>
              <a:gd name="connsiteX3" fmla="*/ 3196343 w 5292268"/>
              <a:gd name="connsiteY3" fmla="*/ 3451 h 790807"/>
              <a:gd name="connsiteX4" fmla="*/ 5198647 w 5292268"/>
              <a:gd name="connsiteY4" fmla="*/ 105946 h 790807"/>
              <a:gd name="connsiteX5" fmla="*/ 4941868 w 5292268"/>
              <a:gd name="connsiteY5" fmla="*/ 441136 h 790807"/>
              <a:gd name="connsiteX6" fmla="*/ 5198646 w 5292268"/>
              <a:gd name="connsiteY6" fmla="*/ 786208 h 790807"/>
              <a:gd name="connsiteX7" fmla="*/ 3173194 w 5292268"/>
              <a:gd name="connsiteY7" fmla="*/ 725681 h 790807"/>
              <a:gd name="connsiteX8" fmla="*/ 311480 w 5292268"/>
              <a:gd name="connsiteY8" fmla="*/ 790807 h 790807"/>
              <a:gd name="connsiteX9" fmla="*/ 462424 w 5292268"/>
              <a:gd name="connsiteY9" fmla="*/ 469260 h 790807"/>
              <a:gd name="connsiteX10" fmla="*/ 80296 w 5292268"/>
              <a:gd name="connsiteY10" fmla="*/ 152245 h 790807"/>
              <a:gd name="connsiteX0" fmla="*/ 80296 w 5292268"/>
              <a:gd name="connsiteY0" fmla="*/ 162926 h 801488"/>
              <a:gd name="connsiteX1" fmla="*/ 1954833 w 5292268"/>
              <a:gd name="connsiteY1" fmla="*/ 16954 h 801488"/>
              <a:gd name="connsiteX2" fmla="*/ 3196343 w 5292268"/>
              <a:gd name="connsiteY2" fmla="*/ 14132 h 801488"/>
              <a:gd name="connsiteX3" fmla="*/ 5198647 w 5292268"/>
              <a:gd name="connsiteY3" fmla="*/ 116627 h 801488"/>
              <a:gd name="connsiteX4" fmla="*/ 4941868 w 5292268"/>
              <a:gd name="connsiteY4" fmla="*/ 451817 h 801488"/>
              <a:gd name="connsiteX5" fmla="*/ 5198646 w 5292268"/>
              <a:gd name="connsiteY5" fmla="*/ 796889 h 801488"/>
              <a:gd name="connsiteX6" fmla="*/ 3173194 w 5292268"/>
              <a:gd name="connsiteY6" fmla="*/ 736362 h 801488"/>
              <a:gd name="connsiteX7" fmla="*/ 311480 w 5292268"/>
              <a:gd name="connsiteY7" fmla="*/ 801488 h 801488"/>
              <a:gd name="connsiteX8" fmla="*/ 462424 w 5292268"/>
              <a:gd name="connsiteY8" fmla="*/ 479941 h 801488"/>
              <a:gd name="connsiteX9" fmla="*/ 80296 w 5292268"/>
              <a:gd name="connsiteY9" fmla="*/ 162926 h 8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2268" h="801488">
                <a:moveTo>
                  <a:pt x="80296" y="162926"/>
                </a:moveTo>
                <a:cubicBezTo>
                  <a:pt x="356066" y="11717"/>
                  <a:pt x="1510727" y="43682"/>
                  <a:pt x="1954833" y="16954"/>
                </a:cubicBezTo>
                <a:cubicBezTo>
                  <a:pt x="2474174" y="-7845"/>
                  <a:pt x="2655707" y="-2480"/>
                  <a:pt x="3196343" y="14132"/>
                </a:cubicBezTo>
                <a:cubicBezTo>
                  <a:pt x="3736979" y="30744"/>
                  <a:pt x="4890209" y="50958"/>
                  <a:pt x="5198647" y="116627"/>
                </a:cubicBezTo>
                <a:cubicBezTo>
                  <a:pt x="5507085" y="182296"/>
                  <a:pt x="4941868" y="338440"/>
                  <a:pt x="4941868" y="451817"/>
                </a:cubicBezTo>
                <a:cubicBezTo>
                  <a:pt x="4941868" y="565194"/>
                  <a:pt x="5510942" y="729449"/>
                  <a:pt x="5198646" y="796889"/>
                </a:cubicBezTo>
                <a:lnTo>
                  <a:pt x="3173194" y="736362"/>
                </a:lnTo>
                <a:cubicBezTo>
                  <a:pt x="2219289" y="732596"/>
                  <a:pt x="1358810" y="706997"/>
                  <a:pt x="311480" y="801488"/>
                </a:cubicBezTo>
                <a:cubicBezTo>
                  <a:pt x="-192522" y="740227"/>
                  <a:pt x="506794" y="599105"/>
                  <a:pt x="462424" y="479941"/>
                </a:cubicBezTo>
                <a:cubicBezTo>
                  <a:pt x="418054" y="360777"/>
                  <a:pt x="-220646" y="234303"/>
                  <a:pt x="80296" y="162926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Ô CỬA BÍ MẬT</a:t>
            </a:r>
            <a:endParaRPr lang="en-US" sz="5400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4907" y="-232585"/>
            <a:ext cx="4656021" cy="2328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64" y="16954"/>
            <a:ext cx="12196264" cy="6939431"/>
          </a:xfrm>
          <a:prstGeom prst="rect">
            <a:avLst/>
          </a:prstGeom>
        </p:spPr>
      </p:pic>
      <p:pic>
        <p:nvPicPr>
          <p:cNvPr id="34" name="Google Shape;605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212515" y="517978"/>
            <a:ext cx="8413044" cy="1671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137667" y="2161692"/>
            <a:ext cx="9420393" cy="1465864"/>
            <a:chOff x="2061721" y="2337407"/>
            <a:chExt cx="8727872" cy="146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2517527" y="2337407"/>
              <a:ext cx="8272066" cy="1465864"/>
              <a:chOff x="440520" y="2503232"/>
              <a:chExt cx="7483877" cy="14658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40520" y="2503232"/>
                <a:ext cx="7482078" cy="14658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82740" y="2645463"/>
                <a:ext cx="6841657" cy="120032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sưởi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ấm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lạnh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i="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3600" i="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tin,…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2061721" y="2586531"/>
              <a:ext cx="939508" cy="9506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.VnVogue" panose="020B72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2858" y="2571207"/>
              <a:ext cx="889988" cy="1015663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rPr>
                <a:t>A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.VnVogue" panose="020B72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19218" y="3831788"/>
            <a:ext cx="9406341" cy="1754327"/>
            <a:chOff x="2072640" y="3598674"/>
            <a:chExt cx="9406341" cy="1559707"/>
          </a:xfrm>
        </p:grpSpPr>
        <p:sp>
          <p:nvSpPr>
            <p:cNvPr id="50" name="Rounded Rectangle 49"/>
            <p:cNvSpPr/>
            <p:nvPr/>
          </p:nvSpPr>
          <p:spPr>
            <a:xfrm>
              <a:off x="2694377" y="3713120"/>
              <a:ext cx="8784604" cy="14072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65937" y="3598674"/>
              <a:ext cx="8343399" cy="1559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lao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0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i="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72640" y="3741933"/>
              <a:ext cx="932503" cy="906306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95409" y="3711483"/>
              <a:ext cx="8595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rPr>
                <a:t>B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.VnVogue" panose="020B72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86967" y="5617300"/>
            <a:ext cx="9576024" cy="1096197"/>
            <a:chOff x="2043494" y="5442252"/>
            <a:chExt cx="9576024" cy="1096197"/>
          </a:xfrm>
        </p:grpSpPr>
        <p:sp>
          <p:nvSpPr>
            <p:cNvPr id="39" name="Rounded Rectangle 38"/>
            <p:cNvSpPr/>
            <p:nvPr/>
          </p:nvSpPr>
          <p:spPr>
            <a:xfrm>
              <a:off x="2654958" y="5580299"/>
              <a:ext cx="8964560" cy="95815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2B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92702" y="5699302"/>
              <a:ext cx="7778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043494" y="5523994"/>
              <a:ext cx="932503" cy="906306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EF5F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95308" y="5442252"/>
              <a:ext cx="862737" cy="1015663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rPr>
                <a:t>C 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FD7F77">
                    <a:lumMod val="75000"/>
                  </a:srgbClr>
                </a:solidFill>
                <a:effectLst/>
                <a:uLnTx/>
                <a:uFillTx/>
                <a:latin typeface=".VnVogue" panose="020B7200000000000000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967968" y="857870"/>
            <a:ext cx="6715200" cy="85129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Vai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điện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400" l="9904" r="89936">
                        <a14:foregroundMark x1="33546" y1="23000" x2="38818" y2="29200"/>
                        <a14:foregroundMark x1="22684" y1="81200" x2="22364" y2="8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2244" y="4069851"/>
            <a:ext cx="3850354" cy="3075363"/>
          </a:xfrm>
          <a:prstGeom prst="ellipse">
            <a:avLst/>
          </a:prstGeom>
        </p:spPr>
      </p:pic>
      <p:pic>
        <p:nvPicPr>
          <p:cNvPr id="7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04289" y="1884188"/>
            <a:ext cx="609600" cy="609600"/>
          </a:xfrm>
          <a:prstGeom prst="rect">
            <a:avLst/>
          </a:prstGeom>
        </p:spPr>
      </p:pic>
      <p:pic>
        <p:nvPicPr>
          <p:cNvPr id="25" name="图片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8519" y="65026"/>
            <a:ext cx="1468794" cy="20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074" y="-12916"/>
            <a:ext cx="12249074" cy="68709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7" b="31470" l="30831" r="66134"/>
                    </a14:imgEffect>
                  </a14:imgLayer>
                </a14:imgProps>
              </a:ext>
            </a:extLst>
          </a:blip>
          <a:srcRect l="30941" t="-903" r="28297" b="68244"/>
          <a:stretch/>
        </p:blipFill>
        <p:spPr>
          <a:xfrm>
            <a:off x="7615339" y="5415865"/>
            <a:ext cx="1921398" cy="153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7" b="31470" l="30831" r="66134"/>
                    </a14:imgEffect>
                  </a14:imgLayer>
                </a14:imgProps>
              </a:ext>
            </a:extLst>
          </a:blip>
          <a:srcRect l="30941" t="-903" r="28297" b="68244"/>
          <a:stretch/>
        </p:blipFill>
        <p:spPr>
          <a:xfrm>
            <a:off x="1158865" y="4356072"/>
            <a:ext cx="1921398" cy="1539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7" b="31470" l="30831" r="66134"/>
                    </a14:imgEffect>
                  </a14:imgLayer>
                </a14:imgProps>
              </a:ext>
            </a:extLst>
          </a:blip>
          <a:srcRect l="30941" t="-903" r="28297" b="68244"/>
          <a:stretch/>
        </p:blipFill>
        <p:spPr>
          <a:xfrm>
            <a:off x="-156814" y="4002045"/>
            <a:ext cx="1181839" cy="9468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2669" y="3896253"/>
            <a:ext cx="10399679" cy="1015663"/>
            <a:chOff x="912669" y="3896253"/>
            <a:chExt cx="10399679" cy="1015663"/>
          </a:xfrm>
        </p:grpSpPr>
        <p:grpSp>
          <p:nvGrpSpPr>
            <p:cNvPr id="49" name="Group 48"/>
            <p:cNvGrpSpPr/>
            <p:nvPr/>
          </p:nvGrpSpPr>
          <p:grpSpPr>
            <a:xfrm>
              <a:off x="912669" y="3896253"/>
              <a:ext cx="10399679" cy="1015663"/>
              <a:chOff x="2072640" y="3900254"/>
              <a:chExt cx="8714964" cy="101566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694377" y="3950143"/>
                <a:ext cx="8093227" cy="9581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EF5F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072640" y="3978956"/>
                <a:ext cx="932503" cy="906306"/>
              </a:xfrm>
              <a:prstGeom prst="ellipse">
                <a:avLst/>
              </a:prstGeom>
              <a:solidFill>
                <a:srgbClr val="92D05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EF5F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212515" y="3900254"/>
                <a:ext cx="85953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FD7F77">
                        <a:lumMod val="75000"/>
                      </a:srgbClr>
                    </a:solidFill>
                    <a:effectLst/>
                    <a:uLnTx/>
                    <a:uFillTx/>
                    <a:latin typeface=".VnVogue" panose="020B7200000000000000" pitchFamily="34" charset="0"/>
                    <a:cs typeface="Calibri" panose="020F0502020204030204" pitchFamily="34" charset="0"/>
                  </a:rPr>
                  <a:t>B </a:t>
                </a:r>
                <a:endParaRPr kumimoji="0" lang="en-US" sz="4400" b="1" i="0" u="none" strike="noStrike" kern="120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243582" y="4088861"/>
              <a:ext cx="78171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Pin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9007" y="2608742"/>
            <a:ext cx="10413341" cy="1034868"/>
            <a:chOff x="899007" y="2608742"/>
            <a:chExt cx="10413341" cy="1034868"/>
          </a:xfrm>
        </p:grpSpPr>
        <p:grpSp>
          <p:nvGrpSpPr>
            <p:cNvPr id="33" name="Group 32"/>
            <p:cNvGrpSpPr/>
            <p:nvPr/>
          </p:nvGrpSpPr>
          <p:grpSpPr>
            <a:xfrm>
              <a:off x="899007" y="2608742"/>
              <a:ext cx="10413341" cy="1034868"/>
              <a:chOff x="2062082" y="2670808"/>
              <a:chExt cx="8725523" cy="1034868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517527" y="2742361"/>
                <a:ext cx="8270078" cy="9633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062082" y="2757806"/>
                <a:ext cx="932503" cy="90630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DEF5FD"/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191058" y="2670808"/>
                <a:ext cx="889988" cy="1015663"/>
              </a:xfrm>
              <a:prstGeom prst="rect">
                <a:avLst/>
              </a:prstGeom>
              <a:ln w="762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FD7F77">
                        <a:lumMod val="75000"/>
                      </a:srgbClr>
                    </a:solidFill>
                    <a:effectLst/>
                    <a:uLnTx/>
                    <a:uFillTx/>
                    <a:latin typeface=".VnVogue" panose="020B7200000000000000" pitchFamily="34" charset="0"/>
                    <a:cs typeface="Calibri" panose="020F0502020204030204" pitchFamily="34" charset="0"/>
                  </a:rPr>
                  <a:t>A </a:t>
                </a:r>
                <a:endParaRPr kumimoji="0" lang="en-US" sz="4400" b="1" i="0" u="none" strike="noStrike" kern="120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36872" y="2856505"/>
              <a:ext cx="8803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N</a:t>
              </a:r>
              <a:r>
                <a:rPr lang="en-US" sz="3200" b="1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200" b="1" i="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i="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2669" y="5110051"/>
            <a:ext cx="11520601" cy="1028301"/>
            <a:chOff x="912669" y="5110051"/>
            <a:chExt cx="11520601" cy="1028301"/>
          </a:xfrm>
        </p:grpSpPr>
        <p:grpSp>
          <p:nvGrpSpPr>
            <p:cNvPr id="55" name="Group 54"/>
            <p:cNvGrpSpPr/>
            <p:nvPr/>
          </p:nvGrpSpPr>
          <p:grpSpPr>
            <a:xfrm>
              <a:off x="912669" y="5110051"/>
              <a:ext cx="10399679" cy="1028301"/>
              <a:chOff x="2075745" y="5172117"/>
              <a:chExt cx="8711858" cy="1028301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2517526" y="5242268"/>
                <a:ext cx="8270077" cy="958150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2B8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EF5F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075745" y="5268190"/>
                <a:ext cx="932503" cy="906306"/>
              </a:xfrm>
              <a:prstGeom prst="ellipse">
                <a:avLst/>
              </a:prstGeom>
              <a:solidFill>
                <a:srgbClr val="FFFF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EF5F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10911" y="5172117"/>
                <a:ext cx="862737" cy="1015663"/>
              </a:xfrm>
              <a:prstGeom prst="rect">
                <a:avLst/>
              </a:prstGeom>
              <a:ln w="762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FD7F77">
                        <a:lumMod val="75000"/>
                      </a:srgbClr>
                    </a:solidFill>
                    <a:effectLst/>
                    <a:uLnTx/>
                    <a:uFillTx/>
                    <a:latin typeface=".VnVogue" panose="020B7200000000000000" pitchFamily="34" charset="0"/>
                    <a:cs typeface="Calibri" panose="020F0502020204030204" pitchFamily="34" charset="0"/>
                  </a:rPr>
                  <a:t>C </a:t>
                </a:r>
                <a:endParaRPr kumimoji="0" lang="en-US" sz="4400" b="1" i="0" u="none" strike="noStrike" kern="1200" cap="none" spc="0" normalizeH="0" baseline="0" noProof="0" dirty="0">
                  <a:ln w="28575">
                    <a:solidFill>
                      <a:srgbClr val="FFFFFF"/>
                    </a:solidFill>
                  </a:ln>
                  <a:solidFill>
                    <a:srgbClr val="FD7F77">
                      <a:lumMod val="75000"/>
                    </a:srgbClr>
                  </a:solidFill>
                  <a:effectLst/>
                  <a:uLnTx/>
                  <a:uFillTx/>
                  <a:latin typeface=".VnVogue" panose="020B72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999734" y="5378166"/>
              <a:ext cx="10433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chemeClr val="bg1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  </a:t>
              </a:r>
              <a:r>
                <a:rPr lang="en-US" sz="3200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Ắc</a:t>
              </a:r>
              <a:r>
                <a:rPr lang="en-US" sz="3200" i="0" dirty="0">
                  <a:solidFill>
                    <a:schemeClr val="bg1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sz="3200" i="0" dirty="0" err="1">
                  <a:solidFill>
                    <a:schemeClr val="bg1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quy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Google Shape;605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1246307" y="265020"/>
            <a:ext cx="10029111" cy="199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2368268" y="499223"/>
            <a:ext cx="8425349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400" l="9904" r="89936">
                        <a14:foregroundMark x1="33546" y1="23000" x2="38818" y2="29200"/>
                        <a14:foregroundMark x1="22684" y1="81200" x2="22364" y2="8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311" y="3343579"/>
            <a:ext cx="3850354" cy="3075363"/>
          </a:xfrm>
          <a:prstGeom prst="ellipse">
            <a:avLst/>
          </a:prstGeom>
        </p:spPr>
      </p:pic>
      <p:pic>
        <p:nvPicPr>
          <p:cNvPr id="27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289" y="1884188"/>
            <a:ext cx="609600" cy="609600"/>
          </a:xfrm>
          <a:prstGeom prst="rect">
            <a:avLst/>
          </a:prstGeom>
        </p:spPr>
      </p:pic>
      <p:pic>
        <p:nvPicPr>
          <p:cNvPr id="34" name="图片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735" y="102246"/>
            <a:ext cx="1468794" cy="20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021"/>
            <a:ext cx="12192000" cy="6898021"/>
          </a:xfrm>
          <a:prstGeom prst="rect">
            <a:avLst/>
          </a:prstGeom>
        </p:spPr>
      </p:pic>
      <p:pic>
        <p:nvPicPr>
          <p:cNvPr id="24" name="Google Shape;605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031598" y="474229"/>
            <a:ext cx="10908316" cy="199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ounded Rectangle 24"/>
          <p:cNvSpPr/>
          <p:nvPr/>
        </p:nvSpPr>
        <p:spPr>
          <a:xfrm>
            <a:off x="1597244" y="924465"/>
            <a:ext cx="10029111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400" l="9904" r="89936">
                        <a14:foregroundMark x1="33546" y1="23000" x2="38818" y2="29200"/>
                        <a14:foregroundMark x1="22684" y1="81200" x2="22364" y2="8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6793" y="3530923"/>
            <a:ext cx="3850354" cy="3075363"/>
          </a:xfrm>
          <a:prstGeom prst="ellipse">
            <a:avLst/>
          </a:prstGeom>
        </p:spPr>
      </p:pic>
      <p:pic>
        <p:nvPicPr>
          <p:cNvPr id="27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04289" y="1884188"/>
            <a:ext cx="609600" cy="609600"/>
          </a:xfrm>
          <a:prstGeom prst="rect">
            <a:avLst/>
          </a:prstGeom>
        </p:spPr>
      </p:pic>
      <p:pic>
        <p:nvPicPr>
          <p:cNvPr id="29" name="图片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306" y="335417"/>
            <a:ext cx="1468794" cy="20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100" y="313059"/>
            <a:ext cx="7276720" cy="725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0" name="文本框 14"/>
          <p:cNvSpPr/>
          <p:nvPr/>
        </p:nvSpPr>
        <p:spPr>
          <a:xfrm>
            <a:off x="2700000" y="2194960"/>
            <a:ext cx="66340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vi-VN" altLang="zh-CN" sz="96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VF Lobster12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rPr>
              <a:t>Khám phá</a:t>
            </a:r>
            <a:endParaRPr lang="en-US" altLang="zh-CN" sz="96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VF Lobster12" panose="02000506000000020003" pitchFamily="2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582" t="25448" r="43141" b="53570"/>
          <a:stretch/>
        </p:blipFill>
        <p:spPr>
          <a:xfrm>
            <a:off x="10497111" y="660965"/>
            <a:ext cx="1030147" cy="833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>
            <a:off x="9807820" y="4869204"/>
            <a:ext cx="4116947" cy="2334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9" b="38179" l="160" r="60863"/>
                    </a14:imgEffect>
                  </a14:imgLayer>
                </a14:imgProps>
              </a:ext>
            </a:extLst>
          </a:blip>
          <a:srcRect r="30954" b="60846"/>
          <a:stretch/>
        </p:blipFill>
        <p:spPr>
          <a:xfrm flipH="1">
            <a:off x="-2640569" y="2780168"/>
            <a:ext cx="4871924" cy="4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37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12" name="AutoShape 1360"/>
          <p:cNvSpPr>
            <a:spLocks noChangeArrowheads="1"/>
          </p:cNvSpPr>
          <p:nvPr/>
        </p:nvSpPr>
        <p:spPr bwMode="auto">
          <a:xfrm>
            <a:off x="3819525" y="1455738"/>
            <a:ext cx="3416300" cy="4946650"/>
          </a:xfrm>
          <a:prstGeom prst="flowChartAlternateProcess">
            <a:avLst/>
          </a:prstGeom>
          <a:gradFill rotWithShape="1">
            <a:gsLst>
              <a:gs pos="0">
                <a:srgbClr val="FF66CC"/>
              </a:gs>
              <a:gs pos="50000">
                <a:srgbClr val="FFFFFF"/>
              </a:gs>
              <a:gs pos="100000">
                <a:srgbClr val="FF66CC"/>
              </a:gs>
            </a:gsLst>
            <a:lin ang="5400000" scaled="1"/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16387" name="Group 1354"/>
          <p:cNvGrpSpPr>
            <a:grpSpLocks/>
          </p:cNvGrpSpPr>
          <p:nvPr/>
        </p:nvGrpSpPr>
        <p:grpSpPr bwMode="auto">
          <a:xfrm>
            <a:off x="2225676" y="165101"/>
            <a:ext cx="3719513" cy="531813"/>
            <a:chOff x="286" y="200"/>
            <a:chExt cx="2343" cy="335"/>
          </a:xfrm>
        </p:grpSpPr>
        <p:sp>
          <p:nvSpPr>
            <p:cNvPr id="16400" name="WordArt 1355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Hoạt động 1:</a:t>
              </a:r>
              <a:endPara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01708" name="Line 1356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388" name="Picture 1359" descr="BAT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38" y="1758950"/>
            <a:ext cx="21256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714" name="AutoShape 1362"/>
          <p:cNvSpPr>
            <a:spLocks noChangeArrowheads="1"/>
          </p:cNvSpPr>
          <p:nvPr/>
        </p:nvSpPr>
        <p:spPr bwMode="auto">
          <a:xfrm>
            <a:off x="5319713" y="2405063"/>
            <a:ext cx="588962" cy="533400"/>
          </a:xfrm>
          <a:prstGeom prst="plus">
            <a:avLst>
              <a:gd name="adj" fmla="val 29269"/>
            </a:avLst>
          </a:prstGeom>
          <a:solidFill>
            <a:srgbClr val="993300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1716" name="Rectangle 1364"/>
          <p:cNvSpPr>
            <a:spLocks noChangeArrowheads="1"/>
          </p:cNvSpPr>
          <p:nvPr/>
        </p:nvSpPr>
        <p:spPr bwMode="auto">
          <a:xfrm>
            <a:off x="5300664" y="5857875"/>
            <a:ext cx="682625" cy="228600"/>
          </a:xfrm>
          <a:prstGeom prst="rect">
            <a:avLst/>
          </a:prstGeom>
          <a:solidFill>
            <a:srgbClr val="0000FF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1371"/>
          <p:cNvGrpSpPr>
            <a:grpSpLocks/>
          </p:cNvGrpSpPr>
          <p:nvPr/>
        </p:nvGrpSpPr>
        <p:grpSpPr bwMode="auto">
          <a:xfrm>
            <a:off x="5521325" y="1684339"/>
            <a:ext cx="4673600" cy="682625"/>
            <a:chOff x="2518" y="1061"/>
            <a:chExt cx="2944" cy="430"/>
          </a:xfrm>
        </p:grpSpPr>
        <p:sp>
          <p:nvSpPr>
            <p:cNvPr id="101718" name="Freeform 1366"/>
            <p:cNvSpPr>
              <a:spLocks/>
            </p:cNvSpPr>
            <p:nvPr/>
          </p:nvSpPr>
          <p:spPr bwMode="auto">
            <a:xfrm>
              <a:off x="2518" y="1061"/>
              <a:ext cx="1653" cy="19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0" y="0"/>
                </a:cxn>
                <a:cxn ang="0">
                  <a:pos x="1195" y="0"/>
                </a:cxn>
              </a:cxnLst>
              <a:rect l="0" t="0" r="r" b="b"/>
              <a:pathLst>
                <a:path w="1195" h="191">
                  <a:moveTo>
                    <a:pt x="0" y="191"/>
                  </a:moveTo>
                  <a:lnTo>
                    <a:pt x="0" y="0"/>
                  </a:lnTo>
                  <a:lnTo>
                    <a:pt x="1195" y="0"/>
                  </a:lnTo>
                </a:path>
              </a:pathLst>
            </a:custGeom>
            <a:noFill/>
            <a:ln w="73025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9" name="WordArt 1368"/>
            <p:cNvSpPr>
              <a:spLocks noChangeArrowheads="1" noChangeShapeType="1" noTextEdit="1"/>
            </p:cNvSpPr>
            <p:nvPr/>
          </p:nvSpPr>
          <p:spPr bwMode="auto">
            <a:xfrm>
              <a:off x="3884" y="1156"/>
              <a:ext cx="1578" cy="3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"/>
                  <a:cs typeface="Arial"/>
                </a:rPr>
                <a:t>Cực dương</a:t>
              </a:r>
              <a:endPara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1372"/>
          <p:cNvGrpSpPr>
            <a:grpSpLocks/>
          </p:cNvGrpSpPr>
          <p:nvPr/>
        </p:nvGrpSpPr>
        <p:grpSpPr bwMode="auto">
          <a:xfrm>
            <a:off x="5640388" y="6010276"/>
            <a:ext cx="4476750" cy="606425"/>
            <a:chOff x="2593" y="3786"/>
            <a:chExt cx="2820" cy="382"/>
          </a:xfrm>
        </p:grpSpPr>
        <p:sp>
          <p:nvSpPr>
            <p:cNvPr id="101719" name="Freeform 1367"/>
            <p:cNvSpPr>
              <a:spLocks/>
            </p:cNvSpPr>
            <p:nvPr/>
          </p:nvSpPr>
          <p:spPr bwMode="auto">
            <a:xfrm>
              <a:off x="2593" y="3929"/>
              <a:ext cx="1578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1147" y="96"/>
                </a:cxn>
              </a:cxnLst>
              <a:rect l="0" t="0" r="r" b="b"/>
              <a:pathLst>
                <a:path w="1147" h="96">
                  <a:moveTo>
                    <a:pt x="0" y="0"/>
                  </a:moveTo>
                  <a:lnTo>
                    <a:pt x="0" y="96"/>
                  </a:lnTo>
                  <a:lnTo>
                    <a:pt x="1147" y="96"/>
                  </a:lnTo>
                </a:path>
              </a:pathLst>
            </a:custGeom>
            <a:noFill/>
            <a:ln w="73025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7" name="WordArt 1369"/>
            <p:cNvSpPr>
              <a:spLocks noChangeArrowheads="1" noChangeShapeType="1" noTextEdit="1"/>
            </p:cNvSpPr>
            <p:nvPr/>
          </p:nvSpPr>
          <p:spPr bwMode="auto">
            <a:xfrm>
              <a:off x="3836" y="3786"/>
              <a:ext cx="1577" cy="3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"/>
                  <a:cs typeface="Arial"/>
                </a:rPr>
                <a:t>Cực âm</a:t>
              </a:r>
            </a:p>
          </p:txBody>
        </p:sp>
      </p:grpSp>
      <p:sp>
        <p:nvSpPr>
          <p:cNvPr id="101722" name="WordArt 1370"/>
          <p:cNvSpPr>
            <a:spLocks noChangeArrowheads="1" noChangeShapeType="1" noTextEdit="1"/>
          </p:cNvSpPr>
          <p:nvPr/>
        </p:nvSpPr>
        <p:spPr bwMode="auto">
          <a:xfrm>
            <a:off x="3060700" y="849314"/>
            <a:ext cx="62230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Giới thiệu các thiết bị điện.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1725" name="AutoShape 1373"/>
          <p:cNvSpPr>
            <a:spLocks noChangeArrowheads="1"/>
          </p:cNvSpPr>
          <p:nvPr/>
        </p:nvSpPr>
        <p:spPr bwMode="auto">
          <a:xfrm>
            <a:off x="5318126" y="2405063"/>
            <a:ext cx="588963" cy="533400"/>
          </a:xfrm>
          <a:prstGeom prst="plus">
            <a:avLst>
              <a:gd name="adj" fmla="val 29269"/>
            </a:avLst>
          </a:prstGeom>
          <a:solidFill>
            <a:srgbClr val="993300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1726" name="Rectangle 1374"/>
          <p:cNvSpPr>
            <a:spLocks noChangeArrowheads="1"/>
          </p:cNvSpPr>
          <p:nvPr/>
        </p:nvSpPr>
        <p:spPr bwMode="auto">
          <a:xfrm>
            <a:off x="5299076" y="5857875"/>
            <a:ext cx="682625" cy="228600"/>
          </a:xfrm>
          <a:prstGeom prst="rect">
            <a:avLst/>
          </a:prstGeom>
          <a:solidFill>
            <a:srgbClr val="0000FF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1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1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14" grpId="0" animBg="1"/>
      <p:bldP spid="101716" grpId="0" animBg="1"/>
      <p:bldP spid="101722" grpId="0" animBg="1"/>
      <p:bldP spid="101725" grpId="0" animBg="1"/>
      <p:bldP spid="1017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3806229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1950987</TotalTime>
  <Words>336</Words>
  <Application>Microsoft Office PowerPoint</Application>
  <PresentationFormat>Widescreen</PresentationFormat>
  <Paragraphs>74</Paragraphs>
  <Slides>22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.VnBahamasBH</vt:lpstr>
      <vt:lpstr>.VnVogue</vt:lpstr>
      <vt:lpstr>Arial</vt:lpstr>
      <vt:lpstr>Calibri</vt:lpstr>
      <vt:lpstr>Nunito Light</vt:lpstr>
      <vt:lpstr>Times New Roman</vt:lpstr>
      <vt:lpstr>UVF Lobster12</vt:lpstr>
      <vt:lpstr>Wingdings</vt:lpstr>
      <vt:lpstr>Beam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HA</dc:creator>
  <cp:lastModifiedBy>ADMIN</cp:lastModifiedBy>
  <cp:revision>344</cp:revision>
  <dcterms:created xsi:type="dcterms:W3CDTF">2005-07-27T16:11:03Z</dcterms:created>
  <dcterms:modified xsi:type="dcterms:W3CDTF">2022-02-16T06:28:15Z</dcterms:modified>
</cp:coreProperties>
</file>