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256" r:id="rId2"/>
    <p:sldId id="321" r:id="rId3"/>
    <p:sldId id="290" r:id="rId4"/>
    <p:sldId id="314" r:id="rId5"/>
    <p:sldId id="294" r:id="rId6"/>
    <p:sldId id="316" r:id="rId7"/>
    <p:sldId id="326" r:id="rId8"/>
    <p:sldId id="295" r:id="rId9"/>
    <p:sldId id="296" r:id="rId10"/>
    <p:sldId id="297" r:id="rId11"/>
    <p:sldId id="298" r:id="rId12"/>
    <p:sldId id="299" r:id="rId13"/>
    <p:sldId id="300" r:id="rId14"/>
    <p:sldId id="313" r:id="rId15"/>
    <p:sldId id="301" r:id="rId16"/>
    <p:sldId id="302" r:id="rId17"/>
    <p:sldId id="303" r:id="rId18"/>
    <p:sldId id="304" r:id="rId19"/>
    <p:sldId id="305" r:id="rId20"/>
    <p:sldId id="306" r:id="rId21"/>
    <p:sldId id="291" r:id="rId22"/>
    <p:sldId id="311" r:id="rId23"/>
    <p:sldId id="317" r:id="rId24"/>
    <p:sldId id="318" r:id="rId25"/>
    <p:sldId id="323" r:id="rId26"/>
    <p:sldId id="262" r:id="rId27"/>
    <p:sldId id="309" r:id="rId28"/>
    <p:sldId id="258" r:id="rId29"/>
    <p:sldId id="324" r:id="rId30"/>
    <p:sldId id="325" r:id="rId31"/>
  </p:sldIdLst>
  <p:sldSz cx="12192000" cy="6858000"/>
  <p:notesSz cx="6858000" cy="9144000"/>
  <p:embeddedFontLst>
    <p:embeddedFont>
      <p:font typeface="等线" charset="-122"/>
      <p:regular r:id="rId33"/>
    </p:embeddedFont>
    <p:embeddedFont>
      <p:font typeface="#9Slide07 SVNSunshine" charset="0"/>
      <p:regular r:id="rId34"/>
    </p:embeddedFont>
    <p:embeddedFont>
      <p:font typeface="Fredoka One" charset="0"/>
      <p:regular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3DA"/>
    <a:srgbClr val="938673"/>
    <a:srgbClr val="5E5F25"/>
    <a:srgbClr val="FFFF99"/>
    <a:srgbClr val="FF6600"/>
    <a:srgbClr val="FF8E67"/>
    <a:srgbClr val="4ABAAC"/>
    <a:srgbClr val="FDD15E"/>
    <a:srgbClr val="EC6F7B"/>
    <a:srgbClr val="E393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9" d="100"/>
          <a:sy n="79" d="100"/>
        </p:scale>
        <p:origin x="-34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F1CA1D84-4371-42D9-824B-E34979AE8703}" type="datetimeFigureOut">
              <a:rPr lang="zh-CN" altLang="en-US" smtClean="0"/>
              <a:t>2022/1/16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BB8B5D56-0574-431F-98E9-37135410459E}" type="slidenum">
              <a:rPr lang="zh-CN" altLang="en-US" smtClean="0"/>
              <a:t>‹#›</a:t>
            </a:fld>
            <a:endParaRPr lang="zh-CN" altLang="en-US" dirty="0"/>
          </a:p>
        </p:txBody>
      </p:sp>
    </p:spTree>
    <p:extLst>
      <p:ext uri="{BB962C8B-B14F-4D97-AF65-F5344CB8AC3E}">
        <p14:creationId xmlns:p14="http://schemas.microsoft.com/office/powerpoint/2010/main" val="3674445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30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14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25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828" y="731324"/>
            <a:ext cx="12499219"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2022/1/16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a:fillRect/>
          </a:stretch>
        </p:blipFill>
        <p:spPr>
          <a:xfrm rot="10800000">
            <a:off x="0" y="-1"/>
            <a:ext cx="12233564" cy="4017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828" y="731324"/>
            <a:ext cx="12499219"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2022/1/16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a:fillRect/>
          </a:stretch>
        </p:blipFill>
        <p:spPr>
          <a:xfrm rot="10800000">
            <a:off x="0" y="-1"/>
            <a:ext cx="12233564" cy="4017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828" y="731324"/>
            <a:ext cx="12499219"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2022/1/16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a:fillRect/>
          </a:stretch>
        </p:blipFill>
        <p:spPr>
          <a:xfrm rot="10800000">
            <a:off x="0" y="-1"/>
            <a:ext cx="12233564" cy="4017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3A21D4-9D8E-41AB-BDC2-8CA502A9B670}" type="datetimeFigureOut">
              <a:rPr lang="zh-CN" altLang="en-US" smtClean="0"/>
              <a:t>2022/1/16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a:fillRect/>
          </a:stretch>
        </p:blipFill>
        <p:spPr>
          <a:xfrm>
            <a:off x="-20782" y="2840185"/>
            <a:ext cx="12233564" cy="4017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3D024A-655C-4590-91E5-A02116FF6B42}"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235C3-4B52-436B-BD9B-9D6BB181FF5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t>2022/1/16</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GI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6858000"/>
            <a:chOff x="0" y="0"/>
            <a:chExt cx="12192000" cy="6858000"/>
          </a:xfrm>
        </p:grpSpPr>
        <p:pic>
          <p:nvPicPr>
            <p:cNvPr id="7" name="Picture 6"/>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8" name="Picture 7"/>
            <p:cNvPicPr>
              <a:picLocks noChangeAspect="1"/>
            </p:cNvPicPr>
            <p:nvPr/>
          </p:nvPicPr>
          <p:blipFill rotWithShape="1">
            <a:blip r:embed="rId2"/>
            <a:srcRect l="50000"/>
            <a:stretch>
              <a:fillRect/>
            </a:stretch>
          </p:blipFill>
          <p:spPr>
            <a:xfrm flipH="1">
              <a:off x="0" y="0"/>
              <a:ext cx="6096000" cy="6858000"/>
            </a:xfrm>
            <a:prstGeom prst="rect">
              <a:avLst/>
            </a:prstGeom>
          </p:spPr>
        </p:pic>
      </p:grpSp>
      <p:sp>
        <p:nvSpPr>
          <p:cNvPr id="9" name="Rectangle 8"/>
          <p:cNvSpPr/>
          <p:nvPr/>
        </p:nvSpPr>
        <p:spPr>
          <a:xfrm>
            <a:off x="3379129" y="2482810"/>
            <a:ext cx="7232595" cy="2042111"/>
          </a:xfrm>
          <a:prstGeom prst="rect">
            <a:avLst/>
          </a:prstGeom>
          <a:noFill/>
        </p:spPr>
        <p:txBody>
          <a:bodyPr wrap="none" lIns="91440" tIns="45720" rIns="91440" bIns="45720">
            <a:prstTxWarp prst="textPlain">
              <a:avLst/>
            </a:prstTxWarp>
            <a:spAutoFit/>
          </a:bodyPr>
          <a:lstStyle/>
          <a:p>
            <a:pPr algn="ctr"/>
            <a:r>
              <a:rPr lang="vi-VN"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mj-lt"/>
                <a:cs typeface="Arial" panose="020B0604020202020204" pitchFamily="34" charset="0"/>
              </a:rPr>
              <a:t>CHIẾC ĐỒNG HỒ</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7407" r="47750"/>
          <a:stretch>
            <a:fillRect/>
          </a:stretch>
        </p:blipFill>
        <p:spPr>
          <a:xfrm>
            <a:off x="-11799" y="1684694"/>
            <a:ext cx="5208374" cy="5191760"/>
          </a:xfrm>
          <a:prstGeom prst="rect">
            <a:avLst/>
          </a:prstGeom>
        </p:spPr>
      </p:pic>
      <p:sp>
        <p:nvSpPr>
          <p:cNvPr id="14" name="TextBox 13"/>
          <p:cNvSpPr txBox="1"/>
          <p:nvPr/>
        </p:nvSpPr>
        <p:spPr>
          <a:xfrm>
            <a:off x="3477126" y="1282680"/>
            <a:ext cx="6448927" cy="1200329"/>
          </a:xfrm>
          <a:prstGeom prst="rect">
            <a:avLst/>
          </a:prstGeom>
          <a:noFill/>
        </p:spPr>
        <p:txBody>
          <a:bodyPr wrap="square" rtlCol="0">
            <a:spAutoFit/>
          </a:bodyPr>
          <a:lstStyle/>
          <a:p>
            <a:pPr algn="ctr"/>
            <a:r>
              <a:rPr lang="en-GB" sz="7200" b="1" u="sng" dirty="0">
                <a:solidFill>
                  <a:srgbClr val="C00000"/>
                </a:solidFill>
                <a:latin typeface="Times New Roman" pitchFamily="18" charset="0"/>
                <a:cs typeface="Times New Roman" pitchFamily="18" charset="0"/>
              </a:rPr>
              <a:t>KỂ CHUYỆN</a:t>
            </a:r>
            <a:endParaRPr lang="en-US" sz="7200" b="1" u="sng" dirty="0">
              <a:solidFill>
                <a:srgbClr val="C00000"/>
              </a:solidFill>
              <a:latin typeface="Times New Roman" pitchFamily="18" charset="0"/>
              <a:cs typeface="Times New Roman" pitchFamily="18" charset="0"/>
            </a:endParaRPr>
          </a:p>
        </p:txBody>
      </p:sp>
      <p:pic>
        <p:nvPicPr>
          <p:cNvPr id="17"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8866" y="-1432136"/>
            <a:ext cx="3029090" cy="4552508"/>
          </a:xfrm>
          <a:prstGeom prst="rect">
            <a:avLst/>
          </a:prstGeom>
        </p:spPr>
      </p:pic>
      <p:sp>
        <p:nvSpPr>
          <p:cNvPr id="10" name="TextBox 9"/>
          <p:cNvSpPr txBox="1"/>
          <p:nvPr/>
        </p:nvSpPr>
        <p:spPr>
          <a:xfrm>
            <a:off x="5194919" y="5092388"/>
            <a:ext cx="6097656" cy="523220"/>
          </a:xfrm>
          <a:prstGeom prst="rect">
            <a:avLst/>
          </a:prstGeom>
          <a:noFill/>
        </p:spPr>
        <p:txBody>
          <a:bodyPr wrap="square">
            <a:spAutoFit/>
          </a:bodyPr>
          <a:lstStyle/>
          <a:p>
            <a:pPr algn="ctr"/>
            <a:r>
              <a:rPr lang="en-US" altLang="en-US" sz="2800" b="1" i="1" dirty="0">
                <a:solidFill>
                  <a:srgbClr val="FF0000"/>
                </a:solidFill>
                <a:cs typeface="Arial" panose="020B0604020202020204" pitchFamily="34" charset="0"/>
              </a:rPr>
              <a:t>SGK tr.5</a:t>
            </a:r>
            <a:endParaRPr lang="vi-VN" altLang="en-US" sz="2800" b="1" i="1" dirty="0">
              <a:solidFill>
                <a:srgbClr val="FF00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additive="base">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2"/>
            <a:srcRect l="50000"/>
            <a:stretch>
              <a:fillRect/>
            </a:stretch>
          </p:blipFill>
          <p:spPr>
            <a:xfrm flipH="1">
              <a:off x="0" y="0"/>
              <a:ext cx="6096000" cy="6858000"/>
            </a:xfrm>
            <a:prstGeom prst="rect">
              <a:avLst/>
            </a:prstGeom>
          </p:spPr>
        </p:pic>
      </p:grpSp>
      <p:pic>
        <p:nvPicPr>
          <p:cNvPr id="7173" name="Picture 5" descr="dong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1200" y="2938522"/>
            <a:ext cx="10602015" cy="4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711200" y="0"/>
            <a:ext cx="10769600" cy="2862322"/>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dirty="0">
                <a:latin typeface="Times New Roman" pitchFamily="18" charset="0"/>
                <a:cs typeface="Times New Roman" pitchFamily="18" charset="0"/>
              </a:rPr>
              <a:t>          </a:t>
            </a:r>
            <a:r>
              <a:rPr lang="vi-VN" altLang="en-US" sz="2000" dirty="0">
                <a:latin typeface="Times New Roman" pitchFamily="18" charset="0"/>
                <a:cs typeface="Times New Roman" pitchFamily="18" charset="0"/>
              </a:rPr>
              <a:t> - Các cô chú có trông thấy cái gì đây không ?</a:t>
            </a:r>
          </a:p>
          <a:p>
            <a:r>
              <a:rPr lang="vi-VN" altLang="en-US" sz="2000" dirty="0">
                <a:latin typeface="Times New Roman" pitchFamily="18" charset="0"/>
                <a:cs typeface="Times New Roman" pitchFamily="18" charset="0"/>
              </a:rPr>
              <a:t>          Mọi người đồng thanh:</a:t>
            </a:r>
          </a:p>
          <a:p>
            <a:r>
              <a:rPr lang="vi-VN" altLang="en-US" sz="2000" dirty="0">
                <a:latin typeface="Times New Roman" pitchFamily="18" charset="0"/>
                <a:cs typeface="Times New Roman" pitchFamily="18" charset="0"/>
              </a:rPr>
              <a:t>          - Cái đồng hồ ạ.</a:t>
            </a:r>
          </a:p>
          <a:p>
            <a:r>
              <a:rPr lang="vi-VN" altLang="en-US" sz="2000" dirty="0">
                <a:latin typeface="Times New Roman" pitchFamily="18" charset="0"/>
                <a:cs typeface="Times New Roman" pitchFamily="18" charset="0"/>
              </a:rPr>
              <a:t>          - Thế trên mặt đồng hồ có những chữ gì ?</a:t>
            </a:r>
          </a:p>
          <a:p>
            <a:r>
              <a:rPr lang="vi-VN" altLang="en-US" sz="2000" dirty="0">
                <a:latin typeface="Times New Roman" pitchFamily="18" charset="0"/>
                <a:cs typeface="Times New Roman" pitchFamily="18" charset="0"/>
              </a:rPr>
              <a:t>          - Có những con số ạ.</a:t>
            </a:r>
          </a:p>
          <a:p>
            <a:r>
              <a:rPr lang="vi-VN" altLang="en-US" sz="2000" dirty="0">
                <a:latin typeface="Times New Roman" pitchFamily="18" charset="0"/>
                <a:cs typeface="Times New Roman" pitchFamily="18" charset="0"/>
              </a:rPr>
              <a:t>          - Cái kim ngắn, kim dài để làm gì ?</a:t>
            </a:r>
          </a:p>
          <a:p>
            <a:r>
              <a:rPr lang="vi-VN" altLang="en-US" sz="2000" dirty="0">
                <a:latin typeface="Times New Roman" pitchFamily="18" charset="0"/>
                <a:cs typeface="Times New Roman" pitchFamily="18" charset="0"/>
              </a:rPr>
              <a:t>          - Để chỉ giờ, chỉ phút ạ.</a:t>
            </a:r>
          </a:p>
          <a:p>
            <a:r>
              <a:rPr lang="vi-VN" altLang="en-US" sz="2000" dirty="0">
                <a:latin typeface="Times New Roman" pitchFamily="18" charset="0"/>
                <a:cs typeface="Times New Roman" pitchFamily="18" charset="0"/>
              </a:rPr>
              <a:t>          - Cái máy bên trong dùng để làm gì ?</a:t>
            </a:r>
          </a:p>
          <a:p>
            <a:r>
              <a:rPr lang="vi-VN" altLang="en-US" sz="2000" dirty="0">
                <a:latin typeface="Times New Roman" pitchFamily="18" charset="0"/>
                <a:cs typeface="Times New Roman" pitchFamily="18" charset="0"/>
              </a:rPr>
              <a:t>          - Để điều khiển cái kim chạy 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2"/>
            <a:srcRect l="50000"/>
            <a:stretch>
              <a:fillRect/>
            </a:stretch>
          </p:blipFill>
          <p:spPr>
            <a:xfrm flipH="1">
              <a:off x="0" y="0"/>
              <a:ext cx="6096000" cy="6858000"/>
            </a:xfrm>
            <a:prstGeom prst="rect">
              <a:avLst/>
            </a:prstGeom>
          </p:spPr>
        </p:pic>
      </p:grpSp>
      <p:pic>
        <p:nvPicPr>
          <p:cNvPr id="7173" name="Picture 5" descr="dong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938993"/>
            <a:ext cx="11074400" cy="527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711200" y="1"/>
            <a:ext cx="10769600" cy="1938992"/>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latin typeface="Times New Roman" pitchFamily="18" charset="0"/>
                <a:cs typeface="Times New Roman" pitchFamily="18" charset="0"/>
              </a:rPr>
              <a:t>          </a:t>
            </a:r>
            <a:r>
              <a:rPr lang="vi-VN" altLang="en-US" sz="2400" dirty="0">
                <a:latin typeface="Times New Roman" pitchFamily="18" charset="0"/>
                <a:cs typeface="Times New Roman" pitchFamily="18" charset="0"/>
              </a:rPr>
              <a:t> Bác mỉm cười, hỏi tiếp:</a:t>
            </a:r>
          </a:p>
          <a:p>
            <a:r>
              <a:rPr lang="vi-VN" altLang="en-US" sz="2400" dirty="0">
                <a:latin typeface="Times New Roman" pitchFamily="18" charset="0"/>
                <a:cs typeface="Times New Roman" pitchFamily="18" charset="0"/>
              </a:rPr>
              <a:t>          - Thế trong cái đồng hồ, bộ phận nào là quan trọng ?</a:t>
            </a:r>
          </a:p>
          <a:p>
            <a:r>
              <a:rPr lang="vi-VN" altLang="en-US" sz="2400" dirty="0">
                <a:latin typeface="Times New Roman" pitchFamily="18" charset="0"/>
                <a:cs typeface="Times New Roman" pitchFamily="18" charset="0"/>
              </a:rPr>
              <a:t>          Mọi người còn đang suy nghĩ thì Bác lại hỏi:</a:t>
            </a:r>
          </a:p>
          <a:p>
            <a:r>
              <a:rPr lang="vi-VN" altLang="en-US" sz="2400" dirty="0">
                <a:latin typeface="Times New Roman" pitchFamily="18" charset="0"/>
                <a:cs typeface="Times New Roman" pitchFamily="18" charset="0"/>
              </a:rPr>
              <a:t>          - Trong cái đồng hồ, bỏ một bộ phận có được không ?</a:t>
            </a:r>
          </a:p>
          <a:p>
            <a:r>
              <a:rPr lang="vi-VN" altLang="en-US" sz="2400" dirty="0">
                <a:latin typeface="Times New Roman" pitchFamily="18" charset="0"/>
                <a:cs typeface="Times New Roman" pitchFamily="18" charset="0"/>
              </a:rPr>
              <a:t>          - Thưa không được 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barn(inVertical)">
                                      <p:cBhvr>
                                        <p:cTn id="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2"/>
            <a:srcRect l="50000"/>
            <a:stretch>
              <a:fillRect/>
            </a:stretch>
          </p:blipFill>
          <p:spPr>
            <a:xfrm flipH="1">
              <a:off x="0" y="0"/>
              <a:ext cx="6096000" cy="6858000"/>
            </a:xfrm>
            <a:prstGeom prst="rect">
              <a:avLst/>
            </a:prstGeom>
          </p:spPr>
        </p:pic>
      </p:grpSp>
      <p:pic>
        <p:nvPicPr>
          <p:cNvPr id="7173" name="Picture 5" descr="dong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446870"/>
            <a:ext cx="11074400" cy="479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387927" y="138546"/>
            <a:ext cx="11457709" cy="230832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latin typeface="Times New Roman" pitchFamily="18" charset="0"/>
                <a:cs typeface="Times New Roman" pitchFamily="18" charset="0"/>
              </a:rPr>
              <a:t>          </a:t>
            </a:r>
            <a:r>
              <a:rPr lang="vi-VN" altLang="en-US" sz="2400" dirty="0">
                <a:latin typeface="Times New Roman" pitchFamily="18" charset="0"/>
                <a:cs typeface="Times New Roman" pitchFamily="18" charset="0"/>
              </a:rPr>
              <a:t>  Nghe mọi người trả lời, Bác bèn giơ chiếc đồng hồ lên </a:t>
            </a:r>
            <a:r>
              <a:rPr lang="en-US" altLang="en-US" sz="2400" dirty="0" err="1">
                <a:latin typeface="Times New Roman" pitchFamily="18" charset="0"/>
                <a:cs typeface="Times New Roman" pitchFamily="18" charset="0"/>
              </a:rPr>
              <a:t>cao</a:t>
            </a:r>
            <a:r>
              <a:rPr lang="en-US" altLang="en-US" sz="2400" dirty="0">
                <a:latin typeface="Times New Roman" pitchFamily="18" charset="0"/>
                <a:cs typeface="Times New Roman" pitchFamily="18" charset="0"/>
              </a:rPr>
              <a:t> </a:t>
            </a:r>
            <a:r>
              <a:rPr lang="vi-VN" altLang="en-US" sz="2400" dirty="0">
                <a:latin typeface="Times New Roman" pitchFamily="18" charset="0"/>
                <a:cs typeface="Times New Roman" pitchFamily="18" charset="0"/>
              </a:rPr>
              <a:t>và kết luận:</a:t>
            </a:r>
          </a:p>
          <a:p>
            <a:r>
              <a:rPr lang="vi-VN" altLang="en-US" sz="2400" dirty="0">
                <a:latin typeface="Times New Roman" pitchFamily="18" charset="0"/>
                <a:cs typeface="Times New Roman" pitchFamily="18" charset="0"/>
              </a:rPr>
              <a:t>          - Các bộ phận của một chiếc đồng hồ cũng ví như các cơ quan của một Nhà nước, như các nhiệm vụ của cách mạng. Đã là nhiệm vụ của cách mạng thì đều là quan trọng, đều cần phải làm. Các </a:t>
            </a:r>
            <a:r>
              <a:rPr lang="en-US" altLang="en-US" sz="2400" dirty="0" err="1">
                <a:latin typeface="Times New Roman" pitchFamily="18" charset="0"/>
                <a:cs typeface="Times New Roman" pitchFamily="18" charset="0"/>
              </a:rPr>
              <a:t>cô</a:t>
            </a:r>
            <a:r>
              <a:rPr lang="en-US" altLang="en-US" sz="2400" dirty="0">
                <a:latin typeface="Times New Roman" pitchFamily="18" charset="0"/>
                <a:cs typeface="Times New Roman" pitchFamily="18" charset="0"/>
              </a:rPr>
              <a:t> </a:t>
            </a:r>
            <a:r>
              <a:rPr lang="vi-VN" altLang="en-US" sz="2400" dirty="0">
                <a:latin typeface="Times New Roman" pitchFamily="18" charset="0"/>
                <a:cs typeface="Times New Roman" pitchFamily="18" charset="0"/>
              </a:rPr>
              <a:t>chú thử nghĩ xem: trong một chiếc đồng hồ mà anh kim đòi làm anh chữ số, anh máy lại đòi ra ngoài làm cái mặt đồng hồ…cứ tranh nhau chỗ đứng như thế thì còn là cái đồng hồ được không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arn(inVertical)">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2"/>
            <a:srcRect l="50000"/>
            <a:stretch>
              <a:fillRect/>
            </a:stretch>
          </p:blipFill>
          <p:spPr>
            <a:xfrm flipH="1">
              <a:off x="0" y="0"/>
              <a:ext cx="6096000" cy="6858000"/>
            </a:xfrm>
            <a:prstGeom prst="rect">
              <a:avLst/>
            </a:prstGeom>
          </p:spPr>
        </p:pic>
      </p:grpSp>
      <p:pic>
        <p:nvPicPr>
          <p:cNvPr id="8197" name="Picture 5" descr="dong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7073" y="1287779"/>
            <a:ext cx="10432987" cy="595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ChangeArrowheads="1"/>
          </p:cNvSpPr>
          <p:nvPr/>
        </p:nvSpPr>
        <p:spPr bwMode="auto">
          <a:xfrm>
            <a:off x="577735" y="388203"/>
            <a:ext cx="11314545" cy="830997"/>
          </a:xfrm>
          <a:prstGeom prst="rect">
            <a:avLst/>
          </a:prstGeom>
          <a:solidFill>
            <a:schemeClr val="bg1"/>
          </a:solidFill>
          <a:ln>
            <a:noFill/>
          </a:ln>
        </p:spPr>
        <p:txBody>
          <a:bodyPr wrap="square">
            <a:spAutoFit/>
          </a:bodyPr>
          <a:lstStyle/>
          <a:p>
            <a:r>
              <a:rPr lang="vi-VN" altLang="en-US" sz="2400" dirty="0">
                <a:latin typeface="Times New Roman" pitchFamily="18" charset="0"/>
                <a:cs typeface="Times New Roman" pitchFamily="18" charset="0"/>
              </a:rPr>
              <a:t>	Chỉ trong ít phút ngắn ngủi, câu chuyện chiếc đồng hồ của Bác đã khiến cho ai nấy đều thấm thía, tự đánh tan được những thắc mắc riêng</a:t>
            </a:r>
            <a:r>
              <a:rPr lang="en-US" altLang="en-US" sz="2400" dirty="0">
                <a:latin typeface="Times New Roman" pitchFamily="18" charset="0"/>
                <a:cs typeface="Times New Roman" pitchFamily="18" charset="0"/>
              </a:rPr>
              <a:t> </a:t>
            </a:r>
            <a:r>
              <a:rPr lang="vi-VN" altLang="en-US" sz="2400" dirty="0">
                <a:latin typeface="Times New Roman" pitchFamily="18" charset="0"/>
                <a:cs typeface="Times New Roman" pitchFamily="18" charset="0"/>
              </a:rPr>
              <a:t>tư.</a:t>
            </a:r>
            <a:r>
              <a:rPr lang="en-US" altLang="en-US" sz="2400"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arn(inVertical)">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67901"/>
          <a:stretch>
            <a:fillRect/>
          </a:stretch>
        </p:blipFill>
        <p:spPr>
          <a:xfrm>
            <a:off x="-734292" y="5043055"/>
            <a:ext cx="10058400" cy="1814945"/>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46884" t="67901"/>
          <a:stretch>
            <a:fillRect/>
          </a:stretch>
        </p:blipFill>
        <p:spPr>
          <a:xfrm flipH="1">
            <a:off x="6816436" y="5043055"/>
            <a:ext cx="5342613" cy="1814945"/>
          </a:xfrm>
          <a:prstGeom prst="rect">
            <a:avLst/>
          </a:prstGeom>
        </p:spPr>
      </p:pic>
      <p:sp>
        <p:nvSpPr>
          <p:cNvPr id="12" name="TextBox 11"/>
          <p:cNvSpPr txBox="1">
            <a:spLocks noChangeArrowheads="1"/>
          </p:cNvSpPr>
          <p:nvPr/>
        </p:nvSpPr>
        <p:spPr bwMode="auto">
          <a:xfrm>
            <a:off x="3463636" y="3429000"/>
            <a:ext cx="6705600"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i="1" dirty="0">
                <a:solidFill>
                  <a:srgbClr val="FF0000"/>
                </a:solidFill>
                <a:latin typeface="Times New Roman" pitchFamily="18" charset="0"/>
                <a:cs typeface="Times New Roman" pitchFamily="18" charset="0"/>
              </a:rPr>
              <a:t>3. </a:t>
            </a:r>
            <a:r>
              <a:rPr lang="en-US" altLang="en-US" sz="4000" b="1" i="1" dirty="0" err="1">
                <a:solidFill>
                  <a:srgbClr val="FF0000"/>
                </a:solidFill>
                <a:latin typeface="Times New Roman" pitchFamily="18" charset="0"/>
                <a:cs typeface="Times New Roman" pitchFamily="18" charset="0"/>
              </a:rPr>
              <a:t>Luyện</a:t>
            </a:r>
            <a:r>
              <a:rPr lang="en-US" altLang="en-US" sz="4000" b="1" i="1" dirty="0">
                <a:solidFill>
                  <a:srgbClr val="FF0000"/>
                </a:solidFill>
                <a:latin typeface="Times New Roman" pitchFamily="18" charset="0"/>
                <a:cs typeface="Times New Roman" pitchFamily="18" charset="0"/>
              </a:rPr>
              <a:t> </a:t>
            </a:r>
            <a:r>
              <a:rPr lang="en-US" altLang="en-US" sz="4000" b="1" i="1" dirty="0" err="1">
                <a:solidFill>
                  <a:srgbClr val="FF0000"/>
                </a:solidFill>
                <a:latin typeface="Times New Roman" pitchFamily="18" charset="0"/>
                <a:cs typeface="Times New Roman" pitchFamily="18" charset="0"/>
              </a:rPr>
              <a:t>kể</a:t>
            </a:r>
            <a:r>
              <a:rPr lang="en-US" altLang="en-US" sz="4000" b="1" i="1" dirty="0">
                <a:solidFill>
                  <a:srgbClr val="FF0000"/>
                </a:solidFill>
                <a:latin typeface="Times New Roman" pitchFamily="18" charset="0"/>
                <a:cs typeface="Times New Roman" pitchFamily="18" charset="0"/>
              </a:rPr>
              <a:t> </a:t>
            </a:r>
            <a:r>
              <a:rPr lang="en-US" altLang="en-US" sz="4000" b="1" i="1" dirty="0" err="1">
                <a:solidFill>
                  <a:srgbClr val="FF0000"/>
                </a:solidFill>
                <a:latin typeface="Times New Roman" pitchFamily="18" charset="0"/>
                <a:cs typeface="Times New Roman" pitchFamily="18" charset="0"/>
              </a:rPr>
              <a:t>theo</a:t>
            </a:r>
            <a:r>
              <a:rPr lang="en-US" altLang="en-US" sz="4000" b="1" i="1" dirty="0">
                <a:solidFill>
                  <a:srgbClr val="FF0000"/>
                </a:solidFill>
                <a:latin typeface="Times New Roman" pitchFamily="18" charset="0"/>
                <a:cs typeface="Times New Roman" pitchFamily="18" charset="0"/>
              </a:rPr>
              <a:t> </a:t>
            </a:r>
            <a:r>
              <a:rPr lang="en-US" altLang="en-US" sz="4000" b="1" i="1" dirty="0" err="1">
                <a:solidFill>
                  <a:srgbClr val="FF0000"/>
                </a:solidFill>
                <a:latin typeface="Times New Roman" pitchFamily="18" charset="0"/>
                <a:cs typeface="Times New Roman" pitchFamily="18" charset="0"/>
              </a:rPr>
              <a:t>đoạn</a:t>
            </a:r>
            <a:endParaRPr lang="vi-VN" altLang="en-US" sz="4000" b="1" i="1" dirty="0">
              <a:solidFill>
                <a:srgbClr val="FF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68036"/>
            <a:ext cx="6214533" cy="5818909"/>
            <a:chOff x="0" y="568036"/>
            <a:chExt cx="6214533" cy="5818909"/>
          </a:xfrm>
        </p:grpSpPr>
        <p:pic>
          <p:nvPicPr>
            <p:cNvPr id="2" name="Picture 4" descr="dong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68036"/>
              <a:ext cx="6214533" cy="581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137566"/>
              <a:ext cx="6214533" cy="24937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299200" y="568037"/>
            <a:ext cx="5892800" cy="5818908"/>
            <a:chOff x="6299200" y="568037"/>
            <a:chExt cx="5892800" cy="5863726"/>
          </a:xfrm>
        </p:grpSpPr>
        <p:pic>
          <p:nvPicPr>
            <p:cNvPr id="3" name="Picture 4" descr="dong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568037"/>
              <a:ext cx="5892800" cy="581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299200" y="6180463"/>
              <a:ext cx="5892800" cy="251300"/>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677717"/>
            <a:ext cx="6197600" cy="5653809"/>
            <a:chOff x="0" y="677717"/>
            <a:chExt cx="6197600" cy="5653809"/>
          </a:xfrm>
        </p:grpSpPr>
        <p:pic>
          <p:nvPicPr>
            <p:cNvPr id="2" name="Picture 5" descr="dong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77717"/>
              <a:ext cx="6197600" cy="565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103345"/>
              <a:ext cx="6197600" cy="228181"/>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6356351" y="665018"/>
            <a:ext cx="5835649" cy="5666508"/>
            <a:chOff x="6356351" y="665018"/>
            <a:chExt cx="5835649" cy="5666508"/>
          </a:xfrm>
        </p:grpSpPr>
        <p:pic>
          <p:nvPicPr>
            <p:cNvPr id="3" name="Picture 5" descr="dong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6351" y="665018"/>
              <a:ext cx="5835649" cy="566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56351" y="6103344"/>
              <a:ext cx="5835649" cy="228181"/>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Text Box 6"/>
          <p:cNvSpPr txBox="1">
            <a:spLocks noChangeArrowheads="1"/>
          </p:cNvSpPr>
          <p:nvPr/>
        </p:nvSpPr>
        <p:spPr bwMode="auto">
          <a:xfrm>
            <a:off x="16624" y="178724"/>
            <a:ext cx="12175376" cy="1015663"/>
          </a:xfrm>
          <a:prstGeom prst="rect">
            <a:avLst/>
          </a:prstGeom>
          <a:solidFill>
            <a:schemeClr val="bg1"/>
          </a:solidFill>
          <a:ln w="9525">
            <a:noFill/>
            <a:miter lim="800000"/>
          </a:ln>
          <a:effectLst/>
        </p:spPr>
        <p:txBody>
          <a:bodyPr wrap="square">
            <a:spAutoFit/>
          </a:bodyPr>
          <a:lstStyle/>
          <a:p>
            <a:pPr eaLnBrk="1" hangingPunct="1">
              <a:spcBef>
                <a:spcPct val="50000"/>
              </a:spcBef>
              <a:defRPr/>
            </a:pPr>
            <a:r>
              <a:rPr lang="en-US" sz="3000" b="1" dirty="0">
                <a:latin typeface="Times New Roman" pitchFamily="18" charset="0"/>
                <a:cs typeface="Times New Roman" pitchFamily="18" charset="0"/>
              </a:rPr>
              <a:t>   </a:t>
            </a:r>
            <a:r>
              <a:rPr lang="en-US" sz="3000" b="1" dirty="0" err="1">
                <a:latin typeface="Times New Roman" panose="02020603050405020304" pitchFamily="18" charset="0"/>
                <a:cs typeface="Times New Roman" panose="02020603050405020304" pitchFamily="18" charset="0"/>
              </a:rPr>
              <a:t>Được</a:t>
            </a:r>
            <a:r>
              <a:rPr lang="en-US" sz="3000" b="1" dirty="0">
                <a:latin typeface="Times New Roman" panose="02020603050405020304" pitchFamily="18" charset="0"/>
                <a:cs typeface="Times New Roman" panose="02020603050405020304" pitchFamily="18" charset="0"/>
              </a:rPr>
              <a:t> tin </a:t>
            </a:r>
            <a:r>
              <a:rPr lang="en-US" sz="3000" b="1" dirty="0" err="1">
                <a:latin typeface="Times New Roman" panose="02020603050405020304" pitchFamily="18" charset="0"/>
                <a:cs typeface="Times New Roman" panose="02020603050405020304" pitchFamily="18" charset="0"/>
              </a:rPr>
              <a:t>Trung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ương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rút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bớt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người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lớp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tiếp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quản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Thủ</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đô</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bộ</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đang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hội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nghị</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bàn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sôi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nổi</a:t>
            </a:r>
            <a:r>
              <a:rPr lang="en-US" sz="3000" b="1" dirty="0">
                <a:latin typeface="Times New Roman" panose="02020603050405020304" pitchFamily="18" charset="0"/>
                <a:cs typeface="Times New Roman" panose="02020603050405020304" pitchFamily="18" charset="0"/>
              </a:rPr>
              <a:t>. Ai </a:t>
            </a:r>
            <a:r>
              <a:rPr lang="en-US" sz="3000" b="1" dirty="0" err="1">
                <a:latin typeface="Times New Roman" panose="02020603050405020304" pitchFamily="18" charset="0"/>
                <a:cs typeface="Times New Roman" panose="02020603050405020304" pitchFamily="18" charset="0"/>
              </a:rPr>
              <a:t>nấy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đều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háo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muốn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đi</a:t>
            </a:r>
            <a:r>
              <a:rPr lang="en-US" sz="3000" b="1" dirty="0">
                <a:latin typeface="Times New Roman" panose="02020603050405020304" pitchFamily="18" charset="0"/>
                <a:cs typeface="Times New Roman" panose="02020603050405020304" pitchFamily="18" charset="0"/>
              </a:rPr>
              <a:t>.</a:t>
            </a:r>
            <a:endParaRPr lang="en-US" sz="3000"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nvGrpSpPr>
          <p:cNvPr id="2" name="Group 1"/>
          <p:cNvGrpSpPr/>
          <p:nvPr/>
        </p:nvGrpSpPr>
        <p:grpSpPr>
          <a:xfrm>
            <a:off x="911626" y="1383731"/>
            <a:ext cx="10332721" cy="5147342"/>
            <a:chOff x="911626" y="1383731"/>
            <a:chExt cx="10332721" cy="5147342"/>
          </a:xfrm>
        </p:grpSpPr>
        <p:pic>
          <p:nvPicPr>
            <p:cNvPr id="21506" name="Picture 2" descr="dong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1627" y="1383731"/>
              <a:ext cx="10332720" cy="514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11626" y="6290631"/>
              <a:ext cx="10332720" cy="240442"/>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ppt_x"/>
                                          </p:val>
                                        </p:tav>
                                        <p:tav tm="100000">
                                          <p:val>
                                            <p:strVal val="#ppt_x"/>
                                          </p:val>
                                        </p:tav>
                                      </p:tavLst>
                                    </p:anim>
                                    <p:anim calcmode="lin" valueType="num">
                                      <p:cBhvr additive="base">
                                        <p:cTn id="8"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60218" y="145474"/>
            <a:ext cx="11582400" cy="1077913"/>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latin typeface="Times New Roman" panose="02020603050405020304" pitchFamily="18" charset="0"/>
                <a:cs typeface="Times New Roman" panose="02020603050405020304" pitchFamily="18" charset="0"/>
              </a:rPr>
              <a:t>Giữa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lúc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đó</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Hồ</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thăm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hội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nghị</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biểu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ùa</a:t>
            </a:r>
            <a:r>
              <a:rPr lang="en-US" altLang="en-US" sz="3200" b="1" dirty="0">
                <a:latin typeface="Times New Roman" panose="02020603050405020304" pitchFamily="18" charset="0"/>
                <a:cs typeface="Times New Roman" panose="02020603050405020304" pitchFamily="18" charset="0"/>
              </a:rPr>
              <a:t> ra </a:t>
            </a:r>
            <a:r>
              <a:rPr lang="en-US" altLang="en-US" sz="3200" b="1" dirty="0" err="1">
                <a:latin typeface="Times New Roman" panose="02020603050405020304" pitchFamily="18" charset="0"/>
                <a:cs typeface="Times New Roman" panose="02020603050405020304" pitchFamily="18" charset="0"/>
              </a:rPr>
              <a:t>đón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Bác</a:t>
            </a:r>
            <a:r>
              <a:rPr lang="en-US" altLang="en-US" sz="3200" b="1" dirty="0">
                <a:latin typeface="Times New Roman" panose="02020603050405020304" pitchFamily="18" charset="0"/>
                <a:cs typeface="Times New Roman" panose="02020603050405020304" pitchFamily="18" charset="0"/>
              </a:rPr>
              <a:t>.</a:t>
            </a:r>
            <a:endParaRPr lang="vi-VN" altLang="en-US" sz="3200" b="1"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871977" y="1480107"/>
            <a:ext cx="10448045" cy="5027373"/>
            <a:chOff x="871977" y="1480107"/>
            <a:chExt cx="10448045" cy="5027373"/>
          </a:xfrm>
        </p:grpSpPr>
        <p:pic>
          <p:nvPicPr>
            <p:cNvPr id="22530" name="Picture 2" descr="dong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71978" y="1480107"/>
              <a:ext cx="10448044" cy="502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71977" y="6290630"/>
              <a:ext cx="10448043" cy="21684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54000" y="152401"/>
            <a:ext cx="11785600" cy="1077913"/>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latin typeface="Times New Roman" panose="02020603050405020304" pitchFamily="18" charset="0"/>
                <a:cs typeface="Times New Roman" panose="02020603050405020304" pitchFamily="18" charset="0"/>
              </a:rPr>
              <a:t>Bác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mượn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chuyện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chiếc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hồ</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quýt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tưởng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bộ</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hóm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hỉnh</a:t>
            </a:r>
            <a:r>
              <a:rPr lang="en-US" altLang="en-US" sz="3200" b="1" dirty="0">
                <a:latin typeface="Times New Roman" panose="02020603050405020304" pitchFamily="18" charset="0"/>
                <a:cs typeface="Times New Roman" panose="02020603050405020304" pitchFamily="18" charset="0"/>
              </a:rPr>
              <a:t>.</a:t>
            </a:r>
            <a:endParaRPr lang="vi-VN" altLang="en-US" sz="3200" b="1"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870447" y="1684469"/>
            <a:ext cx="10451106" cy="5021130"/>
            <a:chOff x="870447" y="1684469"/>
            <a:chExt cx="10451106" cy="5021130"/>
          </a:xfrm>
        </p:grpSpPr>
        <p:pic>
          <p:nvPicPr>
            <p:cNvPr id="23554" name="Picture 2" descr="dong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70447" y="1684469"/>
              <a:ext cx="10451106" cy="502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70447" y="6488750"/>
              <a:ext cx="10448043" cy="21684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0" y="0"/>
            <a:ext cx="12192000" cy="6858000"/>
            <a:chOff x="0" y="0"/>
            <a:chExt cx="12192000" cy="6858000"/>
          </a:xfrm>
        </p:grpSpPr>
        <p:pic>
          <p:nvPicPr>
            <p:cNvPr id="46" name="Picture 45"/>
            <p:cNvPicPr>
              <a:picLocks noChangeAspect="1"/>
            </p:cNvPicPr>
            <p:nvPr/>
          </p:nvPicPr>
          <p:blipFill rotWithShape="1">
            <a:blip r:embed="rId3"/>
            <a:srcRect l="50000"/>
            <a:stretch>
              <a:fillRect/>
            </a:stretch>
          </p:blipFill>
          <p:spPr>
            <a:xfrm>
              <a:off x="6096000" y="0"/>
              <a:ext cx="6096000" cy="6858000"/>
            </a:xfrm>
            <a:prstGeom prst="rect">
              <a:avLst/>
            </a:prstGeom>
          </p:spPr>
        </p:pic>
        <p:pic>
          <p:nvPicPr>
            <p:cNvPr id="47" name="Picture 46"/>
            <p:cNvPicPr>
              <a:picLocks noChangeAspect="1"/>
            </p:cNvPicPr>
            <p:nvPr/>
          </p:nvPicPr>
          <p:blipFill rotWithShape="1">
            <a:blip r:embed="rId3"/>
            <a:srcRect l="50000"/>
            <a:stretch>
              <a:fillRect/>
            </a:stretch>
          </p:blipFill>
          <p:spPr>
            <a:xfrm flipH="1">
              <a:off x="0" y="0"/>
              <a:ext cx="6096000" cy="6858000"/>
            </a:xfrm>
            <a:prstGeom prst="rect">
              <a:avLst/>
            </a:prstGeom>
          </p:spPr>
        </p:pic>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4024">
            <a:off x="8499822" y="-336091"/>
            <a:ext cx="2258919" cy="2258919"/>
          </a:xfrm>
          <a:prstGeom prst="rect">
            <a:avLst/>
          </a:prstGeom>
          <a:effectLst>
            <a:outerShdw blurRad="50800" dist="50800" dir="5400000" algn="ctr" rotWithShape="0">
              <a:srgbClr val="000000">
                <a:alpha val="97000"/>
              </a:srgbClr>
            </a:outerShdw>
          </a:effectLst>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artisticFilmGrain/>
                    </a14:imgEffect>
                    <a14:imgEffect>
                      <a14:backgroundRemoval t="9537" b="97548" l="0" r="90000">
                        <a14:foregroundMark x1="9429" y1="91008" x2="43429" y2="89101"/>
                        <a14:foregroundMark x1="20857" y1="83106" x2="25714" y2="79019"/>
                        <a14:foregroundMark x1="43429" y1="76567" x2="43429" y2="72752"/>
                        <a14:foregroundMark x1="37143" y1="61853" x2="37143" y2="61853"/>
                        <a14:foregroundMark x1="38143" y1="60490" x2="38143" y2="60490"/>
                        <a14:foregroundMark x1="36143" y1="62670" x2="36143" y2="62670"/>
                        <a14:foregroundMark x1="37857" y1="63760" x2="37857" y2="63760"/>
                        <a14:foregroundMark x1="49286" y1="73842" x2="49286" y2="73842"/>
                        <a14:backgroundMark x1="49571" y1="63760" x2="76429" y2="85286"/>
                        <a14:backgroundMark x1="45571" y1="67302" x2="63286" y2="91281"/>
                      </a14:backgroundRemoval>
                    </a14:imgEffect>
                  </a14:imgLayer>
                </a14:imgProps>
              </a:ext>
              <a:ext uri="{28A0092B-C50C-407E-A947-70E740481C1C}">
                <a14:useLocalDpi xmlns:a14="http://schemas.microsoft.com/office/drawing/2010/main" val="0"/>
              </a:ext>
            </a:extLst>
          </a:blip>
          <a:srcRect t="1858" r="33868" b="-1"/>
          <a:stretch>
            <a:fillRect/>
          </a:stretch>
        </p:blipFill>
        <p:spPr>
          <a:xfrm>
            <a:off x="-729617" y="-448098"/>
            <a:ext cx="4009211" cy="3119391"/>
          </a:xfrm>
          <a:prstGeom prst="rect">
            <a:avLst/>
          </a:prstGeom>
        </p:spPr>
      </p:pic>
      <p:sp>
        <p:nvSpPr>
          <p:cNvPr id="5" name="TextBox 4"/>
          <p:cNvSpPr txBox="1"/>
          <p:nvPr/>
        </p:nvSpPr>
        <p:spPr>
          <a:xfrm>
            <a:off x="3704590" y="973455"/>
            <a:ext cx="4965700" cy="706755"/>
          </a:xfrm>
          <a:prstGeom prst="rect">
            <a:avLst/>
          </a:prstGeom>
          <a:noFill/>
        </p:spPr>
        <p:txBody>
          <a:bodyPr wrap="square" rtlCol="0">
            <a:spAutoFit/>
          </a:bodyPr>
          <a:lstStyle/>
          <a:p>
            <a:r>
              <a:rPr lang="en-US" sz="4000" b="1" dirty="0" err="1">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YÊU CẦU CẦN ĐẠT</a:t>
            </a:r>
            <a:endParaRPr lang="en-US" sz="4000" b="1" u="sng" dirty="0" err="1">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
        <p:nvSpPr>
          <p:cNvPr id="112" name="Google Shape;291;p28"/>
          <p:cNvSpPr txBox="1"/>
          <p:nvPr/>
        </p:nvSpPr>
        <p:spPr>
          <a:xfrm>
            <a:off x="4124764" y="2185425"/>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sp>
        <p:nvSpPr>
          <p:cNvPr id="113" name="Google Shape;291;p28"/>
          <p:cNvSpPr txBox="1"/>
          <p:nvPr/>
        </p:nvSpPr>
        <p:spPr>
          <a:xfrm>
            <a:off x="1751188" y="2163865"/>
            <a:ext cx="8402556" cy="3542384"/>
          </a:xfrm>
          <a:prstGeom prst="rect">
            <a:avLst/>
          </a:prstGeom>
          <a:noFill/>
          <a:ln>
            <a:noFill/>
          </a:ln>
        </p:spPr>
        <p:txBody>
          <a:bodyPr spcFirstLastPara="1" wrap="square" lIns="91425" tIns="91425" rIns="91425" bIns="91425" anchor="b" anchorCtr="0">
            <a:prstTxWarp prst="textPlain">
              <a:avLst>
                <a:gd name="adj" fmla="val 51814"/>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0"/>
              <a:buFont typeface="Fredoka One" panose="02000000000000000000"/>
              <a:buNone/>
              <a:defRPr sz="52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1pPr>
            <a:lvl2pPr marR="0" lvl="1"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2pPr>
            <a:lvl3pPr marR="0" lvl="2"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3pPr>
            <a:lvl4pPr marR="0" lvl="3"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4pPr>
            <a:lvl5pPr marR="0" lvl="4"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5pPr>
            <a:lvl6pPr marR="0" lvl="5"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6pPr>
            <a:lvl7pPr marR="0" lvl="6"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7pPr>
            <a:lvl8pPr marR="0" lvl="7"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8pPr>
            <a:lvl9pPr marR="0" lvl="8"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9pPr>
          </a:lstStyle>
          <a:p>
            <a:endParaRPr lang="en-US" sz="9600" dirty="0">
              <a:ln w="28575">
                <a:solidFill>
                  <a:schemeClr val="tx1"/>
                </a:solidFill>
              </a:ln>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6" name="组合 25"/>
          <p:cNvGrpSpPr/>
          <p:nvPr/>
        </p:nvGrpSpPr>
        <p:grpSpPr>
          <a:xfrm>
            <a:off x="2280160" y="1733138"/>
            <a:ext cx="540000" cy="5400000"/>
            <a:chOff x="4302000" y="1733138"/>
            <a:chExt cx="540000" cy="5400000"/>
          </a:xfrm>
        </p:grpSpPr>
        <p:cxnSp>
          <p:nvCxnSpPr>
            <p:cNvPr id="18" name="直接连接符 5"/>
            <p:cNvCxnSpPr/>
            <p:nvPr/>
          </p:nvCxnSpPr>
          <p:spPr>
            <a:xfrm>
              <a:off x="4552950" y="1733138"/>
              <a:ext cx="0" cy="5400000"/>
            </a:xfrm>
            <a:prstGeom prst="line">
              <a:avLst/>
            </a:prstGeom>
            <a:ln w="38100">
              <a:solidFill>
                <a:srgbClr val="E0C8A1"/>
              </a:solidFill>
            </a:ln>
          </p:spPr>
          <p:style>
            <a:lnRef idx="1">
              <a:schemeClr val="accent1"/>
            </a:lnRef>
            <a:fillRef idx="0">
              <a:schemeClr val="accent1"/>
            </a:fillRef>
            <a:effectRef idx="0">
              <a:schemeClr val="accent1"/>
            </a:effectRef>
            <a:fontRef idx="minor">
              <a:schemeClr val="tx1"/>
            </a:fontRef>
          </p:style>
        </p:cxnSp>
        <p:grpSp>
          <p:nvGrpSpPr>
            <p:cNvPr id="19" name="组合 1"/>
            <p:cNvGrpSpPr/>
            <p:nvPr/>
          </p:nvGrpSpPr>
          <p:grpSpPr>
            <a:xfrm>
              <a:off x="4302000" y="2305050"/>
              <a:ext cx="540000" cy="540000"/>
              <a:chOff x="4724400" y="2305050"/>
              <a:chExt cx="540000" cy="540000"/>
            </a:xfrm>
          </p:grpSpPr>
          <p:sp>
            <p:nvSpPr>
              <p:cNvPr id="26" name="椭圆 9"/>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椭圆 16"/>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0" name="组合 17"/>
            <p:cNvGrpSpPr/>
            <p:nvPr/>
          </p:nvGrpSpPr>
          <p:grpSpPr>
            <a:xfrm>
              <a:off x="4302000" y="3895725"/>
              <a:ext cx="540000" cy="540000"/>
              <a:chOff x="4724400" y="2305050"/>
              <a:chExt cx="540000" cy="540000"/>
            </a:xfrm>
          </p:grpSpPr>
          <p:sp>
            <p:nvSpPr>
              <p:cNvPr id="24" name="椭圆 18"/>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椭圆 19"/>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1" name="组合 20"/>
            <p:cNvGrpSpPr/>
            <p:nvPr/>
          </p:nvGrpSpPr>
          <p:grpSpPr>
            <a:xfrm>
              <a:off x="4302000" y="5486400"/>
              <a:ext cx="540000" cy="540000"/>
              <a:chOff x="4724400" y="2305050"/>
              <a:chExt cx="540000" cy="540000"/>
            </a:xfrm>
          </p:grpSpPr>
          <p:sp>
            <p:nvSpPr>
              <p:cNvPr id="22" name="椭圆 21"/>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椭圆 22"/>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grpSp>
        <p:nvGrpSpPr>
          <p:cNvPr id="29" name="组合 13"/>
          <p:cNvGrpSpPr/>
          <p:nvPr/>
        </p:nvGrpSpPr>
        <p:grpSpPr>
          <a:xfrm>
            <a:off x="1896612" y="1718533"/>
            <a:ext cx="8364988" cy="1718681"/>
            <a:chOff x="4880609" y="1457302"/>
            <a:chExt cx="7824183" cy="1718681"/>
          </a:xfrm>
        </p:grpSpPr>
        <p:pic>
          <p:nvPicPr>
            <p:cNvPr id="30"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31" name="矩形 3"/>
            <p:cNvSpPr/>
            <p:nvPr/>
          </p:nvSpPr>
          <p:spPr>
            <a:xfrm>
              <a:off x="6096000" y="2715608"/>
              <a:ext cx="5760000" cy="460375"/>
            </a:xfrm>
            <a:prstGeom prst="rect">
              <a:avLst/>
            </a:prstGeom>
          </p:spPr>
          <p:txBody>
            <a:bodyPr wrap="square">
              <a:spAutoFit/>
            </a:bodyPr>
            <a:lstStyle/>
            <a:p>
              <a:pPr>
                <a:lnSpc>
                  <a:spcPct val="150000"/>
                </a:lnSpc>
              </a:pPr>
              <a:endParaRPr lang="zh-CN" altLang="en-US" sz="1600" dirty="0">
                <a:solidFill>
                  <a:srgbClr val="E0C8A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32"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33" name="矩形 12"/>
            <p:cNvSpPr/>
            <p:nvPr/>
          </p:nvSpPr>
          <p:spPr>
            <a:xfrm>
              <a:off x="6042874" y="1457302"/>
              <a:ext cx="6661918"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mj-lt"/>
                  <a:cs typeface="Arial" panose="020B0604020202020204" pitchFamily="34" charset="0"/>
                </a:rPr>
                <a:t> 1. Nắm được diễn biến và hiểu được ý nghĩa của câu chuyện.</a:t>
              </a:r>
              <a:endParaRPr lang="vi-VN" altLang="en-US" sz="2800" b="0" i="0" dirty="0">
                <a:solidFill>
                  <a:srgbClr val="000000"/>
                </a:solidFill>
                <a:effectLst/>
                <a:latin typeface="+mj-lt"/>
                <a:ea typeface="字魂59号-创粗黑" panose="00000500000000000000" pitchFamily="2" charset="-122"/>
                <a:cs typeface="Arial" panose="020B0604020202020204" pitchFamily="34" charset="0"/>
                <a:sym typeface="字魂59号-创粗黑" panose="00000500000000000000" pitchFamily="2" charset="-122"/>
              </a:endParaRPr>
            </a:p>
          </p:txBody>
        </p:sp>
      </p:grpSp>
      <p:grpSp>
        <p:nvGrpSpPr>
          <p:cNvPr id="34" name="组合 13"/>
          <p:cNvGrpSpPr/>
          <p:nvPr/>
        </p:nvGrpSpPr>
        <p:grpSpPr>
          <a:xfrm>
            <a:off x="1896612" y="3342262"/>
            <a:ext cx="8364987" cy="1676497"/>
            <a:chOff x="4880609" y="1457302"/>
            <a:chExt cx="8364987" cy="1676497"/>
          </a:xfrm>
        </p:grpSpPr>
        <p:pic>
          <p:nvPicPr>
            <p:cNvPr id="35"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36"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3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38" name="矩形 12"/>
            <p:cNvSpPr/>
            <p:nvPr/>
          </p:nvSpPr>
          <p:spPr>
            <a:xfrm>
              <a:off x="6042873" y="1457302"/>
              <a:ext cx="7202723"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rgbClr val="0000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2. Kể lại được rõ ràng từng đoạn và toàn bộ câu chuyện. Lắng nghe và nhận xét đúng lời kể của bạn.</a:t>
              </a:r>
            </a:p>
          </p:txBody>
        </p:sp>
      </p:grpSp>
      <p:grpSp>
        <p:nvGrpSpPr>
          <p:cNvPr id="39" name="组合 13"/>
          <p:cNvGrpSpPr/>
          <p:nvPr/>
        </p:nvGrpSpPr>
        <p:grpSpPr>
          <a:xfrm>
            <a:off x="1896612" y="4927964"/>
            <a:ext cx="8364987" cy="1676497"/>
            <a:chOff x="4880609" y="1457302"/>
            <a:chExt cx="8364987" cy="1676497"/>
          </a:xfrm>
        </p:grpSpPr>
        <p:pic>
          <p:nvPicPr>
            <p:cNvPr id="40"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41"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42"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43" name="矩形 12"/>
            <p:cNvSpPr/>
            <p:nvPr/>
          </p:nvSpPr>
          <p:spPr>
            <a:xfrm>
              <a:off x="6042873" y="1457302"/>
              <a:ext cx="7202723" cy="1449254"/>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chemeClr val="tx1"/>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3. Có thái độ, lập trường vững vàng trong công việc, hoàn thành tốt các nhiệm vụ được giao.</a:t>
              </a:r>
            </a:p>
          </p:txBody>
        </p:sp>
      </p:grpSp>
      <p:pic>
        <p:nvPicPr>
          <p:cNvPr id="44" name="图片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0530" y="192430"/>
            <a:ext cx="3171215" cy="476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up)">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3222" y="337336"/>
            <a:ext cx="11825555" cy="584775"/>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chuyện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về</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chiếc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hồ</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khiến</a:t>
            </a:r>
            <a:r>
              <a:rPr lang="en-US" altLang="en-US" sz="3200" b="1" dirty="0">
                <a:latin typeface="Times New Roman" panose="02020603050405020304" pitchFamily="18" charset="0"/>
                <a:cs typeface="Times New Roman" panose="02020603050405020304" pitchFamily="18" charset="0"/>
              </a:rPr>
              <a:t> ai </a:t>
            </a:r>
            <a:r>
              <a:rPr lang="en-US" altLang="en-US" sz="3200" b="1" dirty="0" err="1">
                <a:latin typeface="Times New Roman" panose="02020603050405020304" pitchFamily="18" charset="0"/>
                <a:cs typeface="Times New Roman" panose="02020603050405020304" pitchFamily="18" charset="0"/>
              </a:rPr>
              <a:t>nấy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đều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thấm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thía</a:t>
            </a:r>
            <a:r>
              <a:rPr lang="en-US" altLang="en-US" sz="3200" b="1" dirty="0">
                <a:latin typeface="Times New Roman" panose="02020603050405020304" pitchFamily="18" charset="0"/>
                <a:cs typeface="Times New Roman" panose="02020603050405020304" pitchFamily="18" charset="0"/>
              </a:rPr>
              <a:t>.</a:t>
            </a:r>
            <a:endParaRPr lang="vi-VN" altLang="en-US" sz="3200" b="1"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871977" y="1181528"/>
            <a:ext cx="10448043" cy="5325951"/>
            <a:chOff x="871977" y="1181528"/>
            <a:chExt cx="10448043" cy="5325951"/>
          </a:xfrm>
        </p:grpSpPr>
        <p:pic>
          <p:nvPicPr>
            <p:cNvPr id="24578" name="Picture 2" descr="dong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7151" y="1181528"/>
              <a:ext cx="10417698" cy="526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71977" y="6290630"/>
              <a:ext cx="10448043" cy="216849"/>
            </a:xfrm>
            <a:prstGeom prst="rect">
              <a:avLst/>
            </a:prstGeom>
            <a:solidFill>
              <a:srgbClr val="F4F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80288" r="41526"/>
          <a:stretch>
            <a:fillRect/>
          </a:stretch>
        </p:blipFill>
        <p:spPr>
          <a:xfrm>
            <a:off x="1" y="5189838"/>
            <a:ext cx="12191999" cy="1668162"/>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4121" y1="26135" x2="43291" y2="27730"/>
                        <a14:foregroundMark x1="46965" y1="22209" x2="61502" y2="28957"/>
                        <a14:foregroundMark x1="36581" y1="20123" x2="34505" y2="32515"/>
                        <a14:foregroundMark x1="54792" y1="19387" x2="61502" y2="26135"/>
                        <a14:foregroundMark x1="36102" y1="17301" x2="26198" y2="31779"/>
                        <a14:foregroundMark x1="35463" y1="20613" x2="41693" y2="30184"/>
                        <a14:foregroundMark x1="2716" y1="80245" x2="45367" y2="74233"/>
                        <a14:foregroundMark x1="50639" y1="76687" x2="70927" y2="76687"/>
                        <a14:foregroundMark x1="78275" y1="65399" x2="78275" y2="65399"/>
                        <a14:foregroundMark x1="93291" y1="69080" x2="93291" y2="69080"/>
                        <a14:foregroundMark x1="82428" y1="73374" x2="82428" y2="73374"/>
                        <a14:foregroundMark x1="76677" y1="61350" x2="81470" y2="64172"/>
                        <a14:foregroundMark x1="88498" y1="67362" x2="92173" y2="69080"/>
                        <a14:foregroundMark x1="81150" y1="73742" x2="85144" y2="74233"/>
                        <a14:foregroundMark x1="76038" y1="70184" x2="76038" y2="70184"/>
                        <a14:foregroundMark x1="70288" y1="75706" x2="70288" y2="75706"/>
                        <a14:foregroundMark x1="72684" y1="72515" x2="72684" y2="72515"/>
                        <a14:foregroundMark x1="2556" y1="82209" x2="22045" y2="78896"/>
                      </a14:backgroundRemoval>
                    </a14:imgEffect>
                  </a14:imgLayer>
                </a14:imgProps>
              </a:ext>
            </a:extLst>
          </a:blip>
          <a:stretch>
            <a:fillRect/>
          </a:stretch>
        </p:blipFill>
        <p:spPr>
          <a:xfrm flipH="1">
            <a:off x="9982214" y="244587"/>
            <a:ext cx="2048907" cy="2664233"/>
          </a:xfrm>
          <a:prstGeom prst="rect">
            <a:avLst/>
          </a:prstGeom>
        </p:spPr>
      </p:pic>
      <p:pic>
        <p:nvPicPr>
          <p:cNvPr id="26" name="图片 19"/>
          <p:cNvPicPr>
            <a:picLocks noChangeAspect="1"/>
          </p:cNvPicPr>
          <p:nvPr/>
        </p:nvPicPr>
        <p:blipFill>
          <a:blip r:embed="rId6"/>
          <a:stretch>
            <a:fillRect/>
          </a:stretch>
        </p:blipFill>
        <p:spPr>
          <a:xfrm>
            <a:off x="-75190" y="2138958"/>
            <a:ext cx="1975236" cy="4502000"/>
          </a:xfrm>
          <a:prstGeom prst="rect">
            <a:avLst/>
          </a:prstGeom>
        </p:spPr>
      </p:pic>
      <p:sp>
        <p:nvSpPr>
          <p:cNvPr id="28" name="Rectangle 27"/>
          <p:cNvSpPr/>
          <p:nvPr/>
        </p:nvSpPr>
        <p:spPr>
          <a:xfrm>
            <a:off x="2504631" y="476362"/>
            <a:ext cx="7077194" cy="1200329"/>
          </a:xfrm>
          <a:prstGeom prst="rect">
            <a:avLst/>
          </a:prstGeom>
          <a:noFill/>
        </p:spPr>
        <p:txBody>
          <a:bodyPr wrap="none" lIns="91440" tIns="45720" rIns="91440" bIns="45720">
            <a:spAutoFit/>
          </a:bodyPr>
          <a:lstStyle/>
          <a:p>
            <a:pPr algn="ctr"/>
            <a:r>
              <a:rPr lang="vi-VN" sz="7200" b="0" cap="none" spc="0" dirty="0">
                <a:ln w="0">
                  <a:solidFill>
                    <a:srgbClr val="FF6600"/>
                  </a:solidFill>
                </a:ln>
                <a:solidFill>
                  <a:srgbClr val="FF6600"/>
                </a:solidFill>
                <a:effectLst>
                  <a:outerShdw blurRad="38100" dist="25400" dir="5400000" algn="ctr" rotWithShape="0">
                    <a:srgbClr val="6E747A">
                      <a:alpha val="43000"/>
                    </a:srgbClr>
                  </a:outerShdw>
                </a:effectLst>
                <a:latin typeface="+mj-lt"/>
                <a:cs typeface="Arial" panose="020B0604020202020204" pitchFamily="34" charset="0"/>
              </a:rPr>
              <a:t>Tiêu chí đánh giá :</a:t>
            </a:r>
          </a:p>
        </p:txBody>
      </p:sp>
      <p:graphicFrame>
        <p:nvGraphicFramePr>
          <p:cNvPr id="2" name="Table 1"/>
          <p:cNvGraphicFramePr>
            <a:graphicFrameLocks noGrp="1"/>
          </p:cNvGraphicFramePr>
          <p:nvPr>
            <p:extLst>
              <p:ext uri="{D42A27DB-BD31-4B8C-83A1-F6EECF244321}">
                <p14:modId xmlns:p14="http://schemas.microsoft.com/office/powerpoint/2010/main" val="101460503"/>
              </p:ext>
            </p:extLst>
          </p:nvPr>
        </p:nvGraphicFramePr>
        <p:xfrm>
          <a:off x="1681386" y="1618985"/>
          <a:ext cx="8677526" cy="3913823"/>
        </p:xfrm>
        <a:graphic>
          <a:graphicData uri="http://schemas.openxmlformats.org/drawingml/2006/table">
            <a:tbl>
              <a:tblPr firstRow="1" bandRow="1">
                <a:tableStyleId>{F5AB1C69-6EDB-4FF4-983F-18BD219EF322}</a:tableStyleId>
              </a:tblPr>
              <a:tblGrid>
                <a:gridCol w="4338763"/>
                <a:gridCol w="4338763"/>
              </a:tblGrid>
              <a:tr h="768125">
                <a:tc>
                  <a:txBody>
                    <a:bodyPr/>
                    <a:lstStyle/>
                    <a:p>
                      <a:pPr algn="ctr">
                        <a:lnSpc>
                          <a:spcPct val="150000"/>
                        </a:lnSpc>
                        <a:spcBef>
                          <a:spcPts val="600"/>
                        </a:spcBef>
                      </a:pPr>
                      <a:r>
                        <a:rPr lang="vi-VN" sz="4000" dirty="0">
                          <a:solidFill>
                            <a:schemeClr val="tx1"/>
                          </a:solidFill>
                          <a:latin typeface="Times New Roman" pitchFamily="18" charset="0"/>
                          <a:cs typeface="Times New Roman" pitchFamily="18" charset="0"/>
                        </a:rPr>
                        <a:t>Người</a:t>
                      </a:r>
                      <a:r>
                        <a:rPr lang="vi-VN" sz="4000" baseline="0" dirty="0">
                          <a:solidFill>
                            <a:schemeClr val="tx1"/>
                          </a:solidFill>
                          <a:latin typeface="Times New Roman" pitchFamily="18" charset="0"/>
                          <a:cs typeface="Times New Roman" pitchFamily="18" charset="0"/>
                        </a:rPr>
                        <a:t> kể chuyện</a:t>
                      </a:r>
                      <a:endParaRPr lang="en-US" sz="4000" dirty="0">
                        <a:solidFill>
                          <a:schemeClr val="tx1"/>
                        </a:solidFill>
                        <a:latin typeface="Times New Roman" pitchFamily="18" charset="0"/>
                        <a:cs typeface="Times New Roman" pitchFamily="18" charset="0"/>
                      </a:endParaRPr>
                    </a:p>
                  </a:txBody>
                  <a:tcPr>
                    <a:solidFill>
                      <a:schemeClr val="accent4">
                        <a:lumMod val="20000"/>
                        <a:lumOff val="80000"/>
                      </a:schemeClr>
                    </a:solidFill>
                  </a:tcPr>
                </a:tc>
                <a:tc>
                  <a:txBody>
                    <a:bodyPr/>
                    <a:lstStyle/>
                    <a:p>
                      <a:pPr algn="ctr">
                        <a:lnSpc>
                          <a:spcPct val="150000"/>
                        </a:lnSpc>
                        <a:spcBef>
                          <a:spcPts val="600"/>
                        </a:spcBef>
                      </a:pPr>
                      <a:r>
                        <a:rPr lang="vi-VN" sz="4000" dirty="0">
                          <a:solidFill>
                            <a:schemeClr val="tx1"/>
                          </a:solidFill>
                          <a:latin typeface="Times New Roman" pitchFamily="18" charset="0"/>
                          <a:cs typeface="Times New Roman" pitchFamily="18" charset="0"/>
                        </a:rPr>
                        <a:t>Người</a:t>
                      </a:r>
                      <a:r>
                        <a:rPr lang="vi-VN" sz="4000" baseline="0" dirty="0">
                          <a:solidFill>
                            <a:schemeClr val="tx1"/>
                          </a:solidFill>
                          <a:latin typeface="Times New Roman" pitchFamily="18" charset="0"/>
                          <a:cs typeface="Times New Roman" pitchFamily="18" charset="0"/>
                        </a:rPr>
                        <a:t> nghe</a:t>
                      </a:r>
                      <a:endParaRPr lang="en-US" sz="4000" dirty="0">
                        <a:solidFill>
                          <a:schemeClr val="tx1"/>
                        </a:solidFill>
                        <a:latin typeface="Times New Roman" pitchFamily="18" charset="0"/>
                        <a:cs typeface="Times New Roman" pitchFamily="18" charset="0"/>
                      </a:endParaRPr>
                    </a:p>
                  </a:txBody>
                  <a:tcPr>
                    <a:solidFill>
                      <a:schemeClr val="accent4">
                        <a:lumMod val="20000"/>
                        <a:lumOff val="80000"/>
                      </a:schemeClr>
                    </a:solidFill>
                  </a:tcPr>
                </a:tc>
              </a:tr>
              <a:tr h="2980722">
                <a:tc>
                  <a:txBody>
                    <a:bodyPr/>
                    <a:lstStyle/>
                    <a:p>
                      <a:pPr marL="457200" indent="-457200" algn="l">
                        <a:buFontTx/>
                        <a:buChar char="-"/>
                      </a:pPr>
                      <a:r>
                        <a:rPr lang="vi-VN" sz="3200" baseline="0" dirty="0">
                          <a:latin typeface="Times New Roman" pitchFamily="18" charset="0"/>
                          <a:cs typeface="Times New Roman" pitchFamily="18" charset="0"/>
                        </a:rPr>
                        <a:t>Kể rõ ràng, </a:t>
                      </a:r>
                      <a:r>
                        <a:rPr lang="en-US" sz="3200" baseline="0" dirty="0" err="1">
                          <a:latin typeface="Times New Roman" pitchFamily="18" charset="0"/>
                          <a:cs typeface="Times New Roman" pitchFamily="18" charset="0"/>
                        </a:rPr>
                        <a:t>đúng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cốt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truyện</a:t>
                      </a:r>
                      <a:endParaRPr lang="vi-VN" sz="3200" baseline="0" dirty="0">
                        <a:latin typeface="Times New Roman" pitchFamily="18" charset="0"/>
                        <a:cs typeface="Times New Roman" pitchFamily="18" charset="0"/>
                      </a:endParaRPr>
                    </a:p>
                    <a:p>
                      <a:pPr marL="457200" indent="-457200" algn="l">
                        <a:buFontTx/>
                        <a:buChar char="-"/>
                      </a:pPr>
                      <a:r>
                        <a:rPr lang="vi-VN" sz="3200" baseline="0" dirty="0">
                          <a:latin typeface="Times New Roman" pitchFamily="18" charset="0"/>
                          <a:cs typeface="Times New Roman" pitchFamily="18" charset="0"/>
                        </a:rPr>
                        <a:t>Nêu được ý nghĩa câu chuyện.</a:t>
                      </a:r>
                    </a:p>
                    <a:p>
                      <a:pPr marL="457200" indent="-457200" algn="l">
                        <a:buFontTx/>
                        <a:buChar char="-"/>
                      </a:pPr>
                      <a:r>
                        <a:rPr lang="vi-VN" sz="3200" baseline="0" dirty="0">
                          <a:latin typeface="Times New Roman" pitchFamily="18" charset="0"/>
                          <a:cs typeface="Times New Roman" pitchFamily="18" charset="0"/>
                        </a:rPr>
                        <a:t>Đảm bảo </a:t>
                      </a:r>
                      <a:r>
                        <a:rPr lang="vi-VN" sz="3200" baseline="0" dirty="0" err="1">
                          <a:latin typeface="Times New Roman" pitchFamily="18" charset="0"/>
                          <a:cs typeface="Times New Roman" pitchFamily="18" charset="0"/>
                        </a:rPr>
                        <a:t>thời</a:t>
                      </a:r>
                      <a:r>
                        <a:rPr lang="vi-VN" sz="3200" baseline="0" dirty="0">
                          <a:latin typeface="Times New Roman" pitchFamily="18" charset="0"/>
                          <a:cs typeface="Times New Roman" pitchFamily="18" charset="0"/>
                        </a:rPr>
                        <a:t> gian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kể</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chuyện</a:t>
                      </a:r>
                      <a:endParaRPr lang="en-US" sz="3200" dirty="0">
                        <a:latin typeface="Times New Roman" pitchFamily="18" charset="0"/>
                        <a:cs typeface="Times New Roman" pitchFamily="18" charset="0"/>
                      </a:endParaRPr>
                    </a:p>
                  </a:txBody>
                  <a:tcPr>
                    <a:solidFill>
                      <a:schemeClr val="accent6">
                        <a:lumMod val="20000"/>
                        <a:lumOff val="80000"/>
                      </a:schemeClr>
                    </a:solidFill>
                  </a:tcPr>
                </a:tc>
                <a:tc>
                  <a:txBody>
                    <a:bodyPr/>
                    <a:lstStyle/>
                    <a:p>
                      <a:pPr marL="457200" indent="-457200" algn="l">
                        <a:buFontTx/>
                        <a:buChar char="-"/>
                      </a:pPr>
                      <a:r>
                        <a:rPr lang="en-US" sz="3200" baseline="0" dirty="0">
                          <a:latin typeface="Times New Roman" pitchFamily="18" charset="0"/>
                          <a:cs typeface="Times New Roman" pitchFamily="18" charset="0"/>
                        </a:rPr>
                        <a:t>C</a:t>
                      </a:r>
                      <a:r>
                        <a:rPr lang="vi-VN" sz="3200" baseline="0" dirty="0">
                          <a:latin typeface="Times New Roman" pitchFamily="18" charset="0"/>
                          <a:cs typeface="Times New Roman" pitchFamily="18" charset="0"/>
                        </a:rPr>
                        <a:t>hăm </a:t>
                      </a:r>
                      <a:r>
                        <a:rPr lang="vi-VN" sz="3200" baseline="0" dirty="0" err="1">
                          <a:latin typeface="Times New Roman" pitchFamily="18" charset="0"/>
                          <a:cs typeface="Times New Roman" pitchFamily="18" charset="0"/>
                        </a:rPr>
                        <a:t>chú</a:t>
                      </a:r>
                      <a:r>
                        <a:rPr lang="en-US" sz="3200" baseline="0" dirty="0">
                          <a:latin typeface="Times New Roman" pitchFamily="18" charset="0"/>
                          <a:cs typeface="Times New Roman" pitchFamily="18" charset="0"/>
                        </a:rPr>
                        <a:t> l</a:t>
                      </a:r>
                      <a:r>
                        <a:rPr lang="vi-VN" sz="3200" dirty="0" err="1">
                          <a:latin typeface="Times New Roman" pitchFamily="18" charset="0"/>
                          <a:cs typeface="Times New Roman" pitchFamily="18" charset="0"/>
                        </a:rPr>
                        <a:t>ắng</a:t>
                      </a:r>
                      <a:r>
                        <a:rPr lang="vi-VN" sz="3200" baseline="0" dirty="0">
                          <a:latin typeface="Times New Roman" pitchFamily="18" charset="0"/>
                          <a:cs typeface="Times New Roman" pitchFamily="18" charset="0"/>
                        </a:rPr>
                        <a:t> nghe</a:t>
                      </a:r>
                    </a:p>
                    <a:p>
                      <a:pPr marL="457200" indent="-457200" algn="l">
                        <a:buFontTx/>
                        <a:buChar char="-"/>
                      </a:pPr>
                      <a:r>
                        <a:rPr lang="vi-VN" sz="3200" baseline="0" dirty="0">
                          <a:latin typeface="Times New Roman" pitchFamily="18" charset="0"/>
                          <a:cs typeface="Times New Roman" pitchFamily="18" charset="0"/>
                        </a:rPr>
                        <a:t>Phản hồi tích cực:</a:t>
                      </a:r>
                    </a:p>
                    <a:p>
                      <a:pPr marL="0" indent="0" algn="l">
                        <a:buFontTx/>
                        <a:buNone/>
                      </a:pPr>
                      <a:r>
                        <a:rPr lang="vi-VN" sz="3200" baseline="0" dirty="0">
                          <a:latin typeface="Times New Roman" pitchFamily="18" charset="0"/>
                          <a:cs typeface="Times New Roman" pitchFamily="18" charset="0"/>
                        </a:rPr>
                        <a:t>+ Điều em ấn tượng</a:t>
                      </a:r>
                    </a:p>
                    <a:p>
                      <a:pPr marL="0" indent="0" algn="l">
                        <a:buFontTx/>
                        <a:buNone/>
                      </a:pPr>
                      <a:r>
                        <a:rPr lang="vi-VN" sz="3200" baseline="0" dirty="0">
                          <a:latin typeface="Times New Roman" pitchFamily="18" charset="0"/>
                          <a:cs typeface="Times New Roman" pitchFamily="18" charset="0"/>
                        </a:rPr>
                        <a:t>+ Điều em góp ý</a:t>
                      </a:r>
                    </a:p>
                    <a:p>
                      <a:pPr marL="0" indent="0" algn="l">
                        <a:buFontTx/>
                        <a:buNone/>
                      </a:pPr>
                      <a:r>
                        <a:rPr lang="vi-VN" sz="3200" baseline="0" dirty="0">
                          <a:latin typeface="Times New Roman" pitchFamily="18" charset="0"/>
                          <a:cs typeface="Times New Roman" pitchFamily="18" charset="0"/>
                        </a:rPr>
                        <a:t>+ Điều em </a:t>
                      </a:r>
                      <a:r>
                        <a:rPr lang="en-US" sz="3200" u="none" baseline="0" dirty="0" err="1">
                          <a:latin typeface="Times New Roman" pitchFamily="18" charset="0"/>
                          <a:cs typeface="Times New Roman" pitchFamily="18" charset="0"/>
                        </a:rPr>
                        <a:t>băn</a:t>
                      </a:r>
                      <a:r>
                        <a:rPr lang="en-US" sz="3200" u="none" baseline="0" dirty="0">
                          <a:latin typeface="Times New Roman" pitchFamily="18" charset="0"/>
                          <a:cs typeface="Times New Roman" pitchFamily="18" charset="0"/>
                        </a:rPr>
                        <a:t> </a:t>
                      </a:r>
                      <a:r>
                        <a:rPr lang="en-US" sz="3200" u="none" baseline="0" dirty="0" err="1">
                          <a:latin typeface="Times New Roman" pitchFamily="18" charset="0"/>
                          <a:cs typeface="Times New Roman" pitchFamily="18" charset="0"/>
                        </a:rPr>
                        <a:t>khoăn</a:t>
                      </a:r>
                      <a:endParaRPr lang="en-US" sz="3200" u="none" dirty="0">
                        <a:latin typeface="Times New Roman" pitchFamily="18" charset="0"/>
                        <a:cs typeface="Times New Roman" pitchFamily="18" charset="0"/>
                      </a:endParaRPr>
                    </a:p>
                  </a:txBody>
                  <a:tcPr>
                    <a:solidFill>
                      <a:schemeClr val="accent6">
                        <a:lumMod val="20000"/>
                        <a:lumOff val="80000"/>
                      </a:schemeClr>
                    </a:solidFill>
                  </a:tcPr>
                </a:tc>
              </a:tr>
            </a:tbl>
          </a:graphicData>
        </a:graphic>
      </p:graphicFrame>
    </p:spTree>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rong d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7275"/>
            <a:ext cx="12192000" cy="897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Anh 1_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498764"/>
            <a:ext cx="6009217" cy="310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anh 4_t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219" y="3602182"/>
            <a:ext cx="6182780" cy="325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Anh 2_t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9219" y="498764"/>
            <a:ext cx="6182781" cy="310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Anh 3_ti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602182"/>
            <a:ext cx="6009218" cy="325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466910" y="0"/>
            <a:ext cx="5084618" cy="52322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i="1" dirty="0" err="1">
                <a:solidFill>
                  <a:srgbClr val="FF0000"/>
                </a:solidFill>
                <a:latin typeface="Times New Roman" panose="02020603050405020304" pitchFamily="18" charset="0"/>
                <a:cs typeface="Times New Roman" panose="02020603050405020304" pitchFamily="18" charset="0"/>
              </a:rPr>
              <a:t>Kể</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lại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toàn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bộ</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câu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chuyện</a:t>
            </a:r>
            <a:r>
              <a:rPr lang="en-US" altLang="en-US" sz="2800" b="1" i="1" dirty="0">
                <a:solidFill>
                  <a:srgbClr val="FF0000"/>
                </a:solidFill>
                <a:latin typeface="Times New Roman" panose="02020603050405020304" pitchFamily="18" charset="0"/>
                <a:cs typeface="Times New Roman" panose="02020603050405020304" pitchFamily="18" charset="0"/>
              </a:rPr>
              <a:t> </a:t>
            </a:r>
            <a:endParaRPr lang="vi-VN" altLang="en-US" sz="28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67901"/>
          <a:stretch>
            <a:fillRect/>
          </a:stretch>
        </p:blipFill>
        <p:spPr>
          <a:xfrm>
            <a:off x="-734292" y="5043055"/>
            <a:ext cx="10058400" cy="1814945"/>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46884" t="67901"/>
          <a:stretch>
            <a:fillRect/>
          </a:stretch>
        </p:blipFill>
        <p:spPr>
          <a:xfrm flipH="1">
            <a:off x="6816436" y="5043055"/>
            <a:ext cx="5342613" cy="1814945"/>
          </a:xfrm>
          <a:prstGeom prst="rect">
            <a:avLst/>
          </a:prstGeom>
        </p:spPr>
      </p:pic>
      <p:sp>
        <p:nvSpPr>
          <p:cNvPr id="12" name="TextBox 11"/>
          <p:cNvSpPr txBox="1">
            <a:spLocks noChangeArrowheads="1"/>
          </p:cNvSpPr>
          <p:nvPr/>
        </p:nvSpPr>
        <p:spPr bwMode="auto">
          <a:xfrm>
            <a:off x="2592154" y="3514258"/>
            <a:ext cx="8448564" cy="646331"/>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i="1" dirty="0">
                <a:solidFill>
                  <a:srgbClr val="FF0000"/>
                </a:solidFill>
                <a:latin typeface="Times New Roman" pitchFamily="18" charset="0"/>
                <a:cs typeface="Times New Roman" pitchFamily="18" charset="0"/>
              </a:rPr>
              <a:t>4. </a:t>
            </a:r>
            <a:r>
              <a:rPr lang="en-US" altLang="en-US" sz="3600" b="1" i="1" dirty="0" err="1">
                <a:solidFill>
                  <a:srgbClr val="FF0000"/>
                </a:solidFill>
                <a:latin typeface="Times New Roman" pitchFamily="18" charset="0"/>
                <a:cs typeface="Times New Roman" pitchFamily="18" charset="0"/>
              </a:rPr>
              <a:t>Tìm</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hiểu</a:t>
            </a:r>
            <a:r>
              <a:rPr lang="en-US" altLang="en-US" sz="3600" b="1" i="1" dirty="0">
                <a:solidFill>
                  <a:srgbClr val="FF0000"/>
                </a:solidFill>
                <a:latin typeface="Times New Roman" pitchFamily="18" charset="0"/>
                <a:cs typeface="Times New Roman" pitchFamily="18" charset="0"/>
              </a:rPr>
              <a:t> ý </a:t>
            </a:r>
            <a:r>
              <a:rPr lang="en-US" altLang="en-US" sz="3600" b="1" i="1" dirty="0" err="1">
                <a:solidFill>
                  <a:srgbClr val="FF0000"/>
                </a:solidFill>
                <a:latin typeface="Times New Roman" pitchFamily="18" charset="0"/>
                <a:cs typeface="Times New Roman" pitchFamily="18" charset="0"/>
              </a:rPr>
              <a:t>nghĩa</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câu</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chuyện</a:t>
            </a:r>
            <a:endParaRPr lang="vi-VN" altLang="en-US" sz="3600" b="1" i="1" dirty="0">
              <a:solidFill>
                <a:srgbClr val="FF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80288" r="41526"/>
          <a:stretch>
            <a:fillRect/>
          </a:stretch>
        </p:blipFill>
        <p:spPr>
          <a:xfrm>
            <a:off x="1" y="5189838"/>
            <a:ext cx="12191999" cy="1668162"/>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8248" y="-569608"/>
            <a:ext cx="2773752" cy="4379608"/>
          </a:xfrm>
          <a:prstGeom prst="rect">
            <a:avLst/>
          </a:prstGeom>
        </p:spPr>
      </p:pic>
      <p:sp>
        <p:nvSpPr>
          <p:cNvPr id="10" name="Text Box 11"/>
          <p:cNvSpPr txBox="1">
            <a:spLocks noChangeArrowheads="1"/>
          </p:cNvSpPr>
          <p:nvPr/>
        </p:nvSpPr>
        <p:spPr bwMode="auto">
          <a:xfrm>
            <a:off x="1535112" y="1575272"/>
            <a:ext cx="5703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dirty="0">
                <a:solidFill>
                  <a:srgbClr val="008000"/>
                </a:solidFill>
                <a:latin typeface="Times New Roman" pitchFamily="18" charset="0"/>
                <a:cs typeface="Times New Roman" pitchFamily="18" charset="0"/>
              </a:rPr>
              <a:t>a. </a:t>
            </a:r>
            <a:r>
              <a:rPr lang="en-US" altLang="en-US" sz="3600" b="1" dirty="0" err="1">
                <a:solidFill>
                  <a:srgbClr val="008000"/>
                </a:solidFill>
                <a:latin typeface="Times New Roman" pitchFamily="18" charset="0"/>
                <a:cs typeface="Times New Roman" pitchFamily="18" charset="0"/>
              </a:rPr>
              <a:t>Câu</a:t>
            </a:r>
            <a:r>
              <a:rPr lang="en-US" altLang="en-US" sz="3600" b="1" dirty="0">
                <a:solidFill>
                  <a:srgbClr val="008000"/>
                </a:solidFill>
                <a:latin typeface="Times New Roman" pitchFamily="18" charset="0"/>
                <a:cs typeface="Times New Roman" pitchFamily="18" charset="0"/>
              </a:rPr>
              <a:t> </a:t>
            </a:r>
            <a:r>
              <a:rPr lang="en-US" altLang="en-US" sz="3600" b="1" dirty="0" err="1">
                <a:solidFill>
                  <a:srgbClr val="008000"/>
                </a:solidFill>
                <a:latin typeface="Times New Roman" pitchFamily="18" charset="0"/>
                <a:cs typeface="Times New Roman" pitchFamily="18" charset="0"/>
              </a:rPr>
              <a:t>chuyện</a:t>
            </a:r>
            <a:r>
              <a:rPr lang="en-US" altLang="en-US" sz="3600" b="1" dirty="0">
                <a:solidFill>
                  <a:srgbClr val="008000"/>
                </a:solidFill>
                <a:latin typeface="Times New Roman" pitchFamily="18" charset="0"/>
                <a:cs typeface="Times New Roman" pitchFamily="18" charset="0"/>
              </a:rPr>
              <a:t> </a:t>
            </a:r>
            <a:r>
              <a:rPr lang="en-US" altLang="en-US" sz="3600" b="1" dirty="0" err="1">
                <a:solidFill>
                  <a:srgbClr val="008000"/>
                </a:solidFill>
                <a:latin typeface="Times New Roman" pitchFamily="18" charset="0"/>
                <a:cs typeface="Times New Roman" pitchFamily="18" charset="0"/>
              </a:rPr>
              <a:t>kể</a:t>
            </a:r>
            <a:r>
              <a:rPr lang="en-US" altLang="en-US" sz="3600" b="1" dirty="0">
                <a:solidFill>
                  <a:srgbClr val="008000"/>
                </a:solidFill>
                <a:latin typeface="Times New Roman" pitchFamily="18" charset="0"/>
                <a:cs typeface="Times New Roman" pitchFamily="18" charset="0"/>
              </a:rPr>
              <a:t> </a:t>
            </a:r>
            <a:r>
              <a:rPr lang="en-US" altLang="en-US" sz="3600" b="1" dirty="0" err="1">
                <a:solidFill>
                  <a:srgbClr val="008000"/>
                </a:solidFill>
                <a:latin typeface="Times New Roman" pitchFamily="18" charset="0"/>
                <a:cs typeface="Times New Roman" pitchFamily="18" charset="0"/>
              </a:rPr>
              <a:t>về</a:t>
            </a:r>
            <a:r>
              <a:rPr lang="en-US" altLang="en-US" sz="3600" b="1" dirty="0">
                <a:solidFill>
                  <a:srgbClr val="008000"/>
                </a:solidFill>
                <a:latin typeface="Times New Roman" pitchFamily="18" charset="0"/>
                <a:cs typeface="Times New Roman" pitchFamily="18" charset="0"/>
              </a:rPr>
              <a:t> </a:t>
            </a:r>
            <a:r>
              <a:rPr lang="en-US" altLang="en-US" sz="3600" b="1" dirty="0" err="1">
                <a:solidFill>
                  <a:srgbClr val="008000"/>
                </a:solidFill>
                <a:latin typeface="Times New Roman" pitchFamily="18" charset="0"/>
                <a:cs typeface="Times New Roman" pitchFamily="18" charset="0"/>
              </a:rPr>
              <a:t>ai</a:t>
            </a:r>
            <a:r>
              <a:rPr lang="en-US" altLang="en-US" sz="3600" b="1" dirty="0">
                <a:solidFill>
                  <a:srgbClr val="008000"/>
                </a:solidFill>
                <a:latin typeface="Times New Roman" pitchFamily="18" charset="0"/>
                <a:cs typeface="Times New Roman" pitchFamily="18" charset="0"/>
              </a:rPr>
              <a:t>?</a:t>
            </a:r>
          </a:p>
        </p:txBody>
      </p:sp>
      <p:sp>
        <p:nvSpPr>
          <p:cNvPr id="12" name="Text Box 13"/>
          <p:cNvSpPr txBox="1">
            <a:spLocks noChangeArrowheads="1"/>
          </p:cNvSpPr>
          <p:nvPr/>
        </p:nvSpPr>
        <p:spPr bwMode="auto">
          <a:xfrm>
            <a:off x="1535112" y="2856451"/>
            <a:ext cx="53838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solidFill>
                  <a:srgbClr val="002060"/>
                </a:solidFill>
                <a:latin typeface="Times New Roman" pitchFamily="18" charset="0"/>
                <a:cs typeface="Times New Roman" pitchFamily="18" charset="0"/>
              </a:rPr>
              <a:t>Câu</a:t>
            </a:r>
            <a:r>
              <a:rPr lang="en-US" altLang="en-US" b="1" dirty="0">
                <a:solidFill>
                  <a:srgbClr val="002060"/>
                </a:solidFill>
                <a:latin typeface="Times New Roman" pitchFamily="18" charset="0"/>
                <a:cs typeface="Times New Roman" pitchFamily="18" charset="0"/>
              </a:rPr>
              <a:t> </a:t>
            </a:r>
            <a:r>
              <a:rPr lang="en-US" altLang="en-US" b="1" dirty="0" err="1">
                <a:solidFill>
                  <a:srgbClr val="002060"/>
                </a:solidFill>
                <a:latin typeface="Times New Roman" pitchFamily="18" charset="0"/>
                <a:cs typeface="Times New Roman" pitchFamily="18" charset="0"/>
              </a:rPr>
              <a:t>chuyện</a:t>
            </a:r>
            <a:r>
              <a:rPr lang="en-US" altLang="en-US" b="1" dirty="0">
                <a:solidFill>
                  <a:srgbClr val="002060"/>
                </a:solidFill>
                <a:latin typeface="Times New Roman" pitchFamily="18" charset="0"/>
                <a:cs typeface="Times New Roman" pitchFamily="18" charset="0"/>
              </a:rPr>
              <a:t> </a:t>
            </a:r>
            <a:r>
              <a:rPr lang="en-US" altLang="en-US" b="1" dirty="0" err="1">
                <a:solidFill>
                  <a:srgbClr val="002060"/>
                </a:solidFill>
                <a:latin typeface="Times New Roman" pitchFamily="18" charset="0"/>
                <a:cs typeface="Times New Roman" pitchFamily="18" charset="0"/>
              </a:rPr>
              <a:t>kể</a:t>
            </a:r>
            <a:r>
              <a:rPr lang="en-US" altLang="en-US" b="1" dirty="0">
                <a:solidFill>
                  <a:srgbClr val="002060"/>
                </a:solidFill>
                <a:latin typeface="Times New Roman" pitchFamily="18" charset="0"/>
                <a:cs typeface="Times New Roman" pitchFamily="18" charset="0"/>
              </a:rPr>
              <a:t> </a:t>
            </a:r>
            <a:r>
              <a:rPr lang="en-US" altLang="en-US" b="1" dirty="0" err="1">
                <a:solidFill>
                  <a:srgbClr val="002060"/>
                </a:solidFill>
                <a:latin typeface="Times New Roman" pitchFamily="18" charset="0"/>
                <a:cs typeface="Times New Roman" pitchFamily="18" charset="0"/>
              </a:rPr>
              <a:t>về</a:t>
            </a:r>
            <a:r>
              <a:rPr lang="en-US" altLang="en-US" b="1" dirty="0">
                <a:solidFill>
                  <a:srgbClr val="002060"/>
                </a:solidFill>
                <a:latin typeface="Times New Roman" pitchFamily="18" charset="0"/>
                <a:cs typeface="Times New Roman" pitchFamily="18" charset="0"/>
              </a:rPr>
              <a:t> </a:t>
            </a:r>
            <a:r>
              <a:rPr lang="en-US" altLang="en-US" b="1" dirty="0" err="1">
                <a:solidFill>
                  <a:srgbClr val="002060"/>
                </a:solidFill>
                <a:latin typeface="Times New Roman" pitchFamily="18" charset="0"/>
                <a:cs typeface="Times New Roman" pitchFamily="18" charset="0"/>
              </a:rPr>
              <a:t>Bác</a:t>
            </a:r>
            <a:r>
              <a:rPr lang="en-US" altLang="en-US" b="1" dirty="0">
                <a:solidFill>
                  <a:srgbClr val="002060"/>
                </a:solidFill>
                <a:latin typeface="Times New Roman" pitchFamily="18" charset="0"/>
                <a:cs typeface="Times New Roman" pitchFamily="18" charset="0"/>
              </a:rPr>
              <a:t> </a:t>
            </a:r>
            <a:r>
              <a:rPr lang="en-US" altLang="en-US" b="1" dirty="0" err="1">
                <a:solidFill>
                  <a:srgbClr val="002060"/>
                </a:solidFill>
                <a:latin typeface="Times New Roman" pitchFamily="18" charset="0"/>
                <a:cs typeface="Times New Roman" pitchFamily="18" charset="0"/>
              </a:rPr>
              <a:t>Hồ</a:t>
            </a:r>
            <a:r>
              <a:rPr lang="en-US" altLang="en-US" b="1" dirty="0">
                <a:solidFill>
                  <a:srgbClr val="002060"/>
                </a:solidFill>
                <a:latin typeface="Times New Roman" pitchFamily="18" charset="0"/>
                <a:cs typeface="Times New Roman" pitchFamily="18" charset="0"/>
              </a:rPr>
              <a:t>.</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0619" y="945110"/>
            <a:ext cx="4071505" cy="47767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80288" r="41526"/>
          <a:stretch>
            <a:fillRect/>
          </a:stretch>
        </p:blipFill>
        <p:spPr>
          <a:xfrm>
            <a:off x="1" y="5189838"/>
            <a:ext cx="12191999" cy="1668162"/>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8248" y="-950608"/>
            <a:ext cx="2773752" cy="4379608"/>
          </a:xfrm>
          <a:prstGeom prst="rect">
            <a:avLst/>
          </a:prstGeom>
        </p:spPr>
      </p:pic>
      <p:sp>
        <p:nvSpPr>
          <p:cNvPr id="12" name="TextBox 11"/>
          <p:cNvSpPr txBox="1">
            <a:spLocks noChangeArrowheads="1"/>
          </p:cNvSpPr>
          <p:nvPr/>
        </p:nvSpPr>
        <p:spPr bwMode="auto">
          <a:xfrm>
            <a:off x="1537524" y="675217"/>
            <a:ext cx="7561739"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i="1" dirty="0">
                <a:solidFill>
                  <a:srgbClr val="00B050"/>
                </a:solidFill>
                <a:latin typeface="Times New Roman" pitchFamily="18" charset="0"/>
                <a:cs typeface="Times New Roman" pitchFamily="18" charset="0"/>
              </a:rPr>
              <a:t>b. </a:t>
            </a:r>
            <a:r>
              <a:rPr lang="en-US" altLang="en-US" sz="4000" b="1" i="1" dirty="0" err="1">
                <a:solidFill>
                  <a:srgbClr val="00B050"/>
                </a:solidFill>
                <a:latin typeface="Times New Roman" pitchFamily="18" charset="0"/>
                <a:cs typeface="Times New Roman" pitchFamily="18" charset="0"/>
              </a:rPr>
              <a:t>Câu</a:t>
            </a:r>
            <a:r>
              <a:rPr lang="en-US" altLang="en-US" sz="4000" b="1" i="1" dirty="0">
                <a:solidFill>
                  <a:srgbClr val="00B050"/>
                </a:solidFill>
                <a:latin typeface="Times New Roman" pitchFamily="18" charset="0"/>
                <a:cs typeface="Times New Roman" pitchFamily="18" charset="0"/>
              </a:rPr>
              <a:t> </a:t>
            </a:r>
            <a:r>
              <a:rPr lang="en-US" altLang="en-US" sz="4000" b="1" i="1" dirty="0" err="1">
                <a:solidFill>
                  <a:srgbClr val="00B050"/>
                </a:solidFill>
                <a:latin typeface="Times New Roman" pitchFamily="18" charset="0"/>
                <a:cs typeface="Times New Roman" pitchFamily="18" charset="0"/>
              </a:rPr>
              <a:t>chuyện</a:t>
            </a:r>
            <a:r>
              <a:rPr lang="en-US" altLang="en-US" sz="4000" b="1" i="1" dirty="0">
                <a:solidFill>
                  <a:srgbClr val="00B050"/>
                </a:solidFill>
                <a:latin typeface="Times New Roman" pitchFamily="18" charset="0"/>
                <a:cs typeface="Times New Roman" pitchFamily="18" charset="0"/>
              </a:rPr>
              <a:t> </a:t>
            </a:r>
            <a:r>
              <a:rPr lang="en-US" altLang="en-US" sz="4000" b="1" i="1" dirty="0" err="1">
                <a:solidFill>
                  <a:srgbClr val="00B050"/>
                </a:solidFill>
                <a:latin typeface="Times New Roman" pitchFamily="18" charset="0"/>
                <a:cs typeface="Times New Roman" pitchFamily="18" charset="0"/>
              </a:rPr>
              <a:t>có</a:t>
            </a:r>
            <a:r>
              <a:rPr lang="en-US" altLang="en-US" sz="4000" b="1" i="1" dirty="0">
                <a:solidFill>
                  <a:srgbClr val="00B050"/>
                </a:solidFill>
                <a:latin typeface="Times New Roman" pitchFamily="18" charset="0"/>
                <a:cs typeface="Times New Roman" pitchFamily="18" charset="0"/>
              </a:rPr>
              <a:t> ý </a:t>
            </a:r>
            <a:r>
              <a:rPr lang="en-US" altLang="en-US" sz="4000" b="1" i="1" dirty="0" err="1">
                <a:solidFill>
                  <a:srgbClr val="00B050"/>
                </a:solidFill>
                <a:latin typeface="Times New Roman" pitchFamily="18" charset="0"/>
                <a:cs typeface="Times New Roman" pitchFamily="18" charset="0"/>
              </a:rPr>
              <a:t>nghĩa</a:t>
            </a:r>
            <a:r>
              <a:rPr lang="en-US" altLang="en-US" sz="4000" b="1" i="1" dirty="0">
                <a:solidFill>
                  <a:srgbClr val="00B050"/>
                </a:solidFill>
                <a:latin typeface="Times New Roman" pitchFamily="18" charset="0"/>
                <a:cs typeface="Times New Roman" pitchFamily="18" charset="0"/>
              </a:rPr>
              <a:t> </a:t>
            </a:r>
            <a:r>
              <a:rPr lang="en-US" altLang="en-US" sz="4000" b="1" i="1" dirty="0" err="1">
                <a:solidFill>
                  <a:srgbClr val="00B050"/>
                </a:solidFill>
                <a:latin typeface="Times New Roman" pitchFamily="18" charset="0"/>
                <a:cs typeface="Times New Roman" pitchFamily="18" charset="0"/>
              </a:rPr>
              <a:t>gì</a:t>
            </a:r>
            <a:r>
              <a:rPr lang="en-US" altLang="en-US" sz="4000" b="1" i="1" dirty="0">
                <a:solidFill>
                  <a:srgbClr val="00B050"/>
                </a:solidFill>
                <a:latin typeface="Times New Roman" pitchFamily="18" charset="0"/>
                <a:cs typeface="Times New Roman" pitchFamily="18" charset="0"/>
              </a:rPr>
              <a:t>?</a:t>
            </a:r>
            <a:endParaRPr lang="vi-VN" altLang="en-US" sz="4000" b="1" i="1" dirty="0">
              <a:solidFill>
                <a:srgbClr val="00B050"/>
              </a:solidFill>
              <a:latin typeface="Times New Roman" pitchFamily="18" charset="0"/>
              <a:cs typeface="Times New Roman" pitchFamily="18" charset="0"/>
            </a:endParaRPr>
          </a:p>
        </p:txBody>
      </p:sp>
      <p:sp>
        <p:nvSpPr>
          <p:cNvPr id="13" name="TextBox 12"/>
          <p:cNvSpPr txBox="1">
            <a:spLocks noChangeArrowheads="1"/>
          </p:cNvSpPr>
          <p:nvPr/>
        </p:nvSpPr>
        <p:spPr bwMode="auto">
          <a:xfrm>
            <a:off x="1259407" y="1748318"/>
            <a:ext cx="1011418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Times New Roman" pitchFamily="18" charset="0"/>
                <a:cs typeface="Times New Roman" pitchFamily="18" charset="0"/>
              </a:rPr>
              <a:t>          Qua </a:t>
            </a:r>
            <a:r>
              <a:rPr lang="en-US" altLang="en-US" sz="4000" b="1" dirty="0" err="1">
                <a:latin typeface="Times New Roman" pitchFamily="18" charset="0"/>
                <a:cs typeface="Times New Roman" pitchFamily="18" charset="0"/>
              </a:rPr>
              <a:t>câu</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chuyện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Bác</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Hồ</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muốn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khuyên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cán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bộ</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nhiệm</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vụ</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nào</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của</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cách</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mạng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cũng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cần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thiết</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quan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trọng</a:t>
            </a:r>
            <a:r>
              <a:rPr lang="en-US" altLang="en-US" sz="4000" b="1" dirty="0">
                <a:latin typeface="Times New Roman" pitchFamily="18" charset="0"/>
                <a:cs typeface="Times New Roman" pitchFamily="18" charset="0"/>
              </a:rPr>
              <a:t>. Do </a:t>
            </a:r>
            <a:r>
              <a:rPr lang="en-US" altLang="en-US" sz="4000" b="1" dirty="0" err="1">
                <a:latin typeface="Times New Roman" pitchFamily="18" charset="0"/>
                <a:cs typeface="Times New Roman" pitchFamily="18" charset="0"/>
              </a:rPr>
              <a:t>đó</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cần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làm</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tốt</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việc</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được</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phân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công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không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nên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suy</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bì</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chỉ</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nghĩ</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đến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việc</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riêng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của</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mình</a:t>
            </a:r>
            <a:r>
              <a:rPr lang="en-US" altLang="en-US" sz="4000" b="1" dirty="0">
                <a:latin typeface="Times New Roman" pitchFamily="18" charset="0"/>
                <a:cs typeface="Times New Roman"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P spid="13"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80288" r="41526"/>
          <a:stretch>
            <a:fillRect/>
          </a:stretch>
        </p:blipFill>
        <p:spPr>
          <a:xfrm>
            <a:off x="1" y="5189838"/>
            <a:ext cx="12191999" cy="1668162"/>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8248" y="-950608"/>
            <a:ext cx="2773752" cy="4379608"/>
          </a:xfrm>
          <a:prstGeom prst="rect">
            <a:avLst/>
          </a:prstGeom>
        </p:spPr>
      </p:pic>
      <p:sp>
        <p:nvSpPr>
          <p:cNvPr id="13" name="TextBox 12"/>
          <p:cNvSpPr txBox="1">
            <a:spLocks noChangeArrowheads="1"/>
          </p:cNvSpPr>
          <p:nvPr/>
        </p:nvSpPr>
        <p:spPr bwMode="auto">
          <a:xfrm>
            <a:off x="1249017" y="2174445"/>
            <a:ext cx="101141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Mỗi</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người</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lao</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động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trong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xã</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hội</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đều</a:t>
            </a:r>
            <a:endParaRPr lang="en-US" altLang="en-US" sz="4000" b="1" dirty="0">
              <a:latin typeface="Times New Roman" pitchFamily="18" charset="0"/>
              <a:cs typeface="Times New Roman" pitchFamily="18" charset="0"/>
            </a:endParaRPr>
          </a:p>
          <a:p>
            <a:r>
              <a:rPr lang="en-US" altLang="en-US" sz="4000" b="1" dirty="0" err="1">
                <a:latin typeface="Times New Roman" pitchFamily="18" charset="0"/>
                <a:cs typeface="Times New Roman" pitchFamily="18" charset="0"/>
              </a:rPr>
              <a:t>gắn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bó</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với</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một</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công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việc</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công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việc</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nào</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cũng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quan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trọng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cũng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đáng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quý</a:t>
            </a:r>
            <a:r>
              <a:rPr lang="en-US" altLang="en-US" sz="4000" b="1" dirty="0">
                <a:latin typeface="Times New Roman" pitchFamily="18" charset="0"/>
                <a:cs typeface="Times New Roman"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0" name="圆角矩形 10"/>
          <p:cNvSpPr/>
          <p:nvPr/>
        </p:nvSpPr>
        <p:spPr>
          <a:xfrm>
            <a:off x="391491" y="990083"/>
            <a:ext cx="11607800" cy="5029199"/>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49223" name="Text Box 71"/>
          <p:cNvSpPr txBox="1">
            <a:spLocks noChangeArrowheads="1"/>
          </p:cNvSpPr>
          <p:nvPr/>
        </p:nvSpPr>
        <p:spPr bwMode="auto">
          <a:xfrm>
            <a:off x="226032" y="157181"/>
            <a:ext cx="10911154" cy="646331"/>
          </a:xfrm>
          <a:prstGeom prst="rect">
            <a:avLst/>
          </a:prstGeom>
          <a:solidFill>
            <a:schemeClr val="bg1"/>
          </a:solidFill>
          <a:ln w="9525">
            <a:noFill/>
            <a:miter lim="800000"/>
          </a:ln>
          <a:effectLst/>
        </p:spPr>
        <p:txBody>
          <a:bodyPr wrap="square">
            <a:spAutoFit/>
          </a:bodyPr>
          <a:lstStyle/>
          <a:p>
            <a:pPr eaLnBrk="1" hangingPunct="1">
              <a:spcBef>
                <a:spcPct val="50000"/>
              </a:spcBef>
              <a:defRPr/>
            </a:pPr>
            <a:r>
              <a:rPr lang="en-US" sz="3600" b="1" dirty="0">
                <a:solidFill>
                  <a:srgbClr val="C00000"/>
                </a:solidFill>
                <a:effectLst>
                  <a:outerShdw blurRad="38100" dist="38100" dir="2700000" algn="tl">
                    <a:srgbClr val="C0C0C0"/>
                  </a:outerShdw>
                </a:effectLst>
                <a:latin typeface="Times New Roman" pitchFamily="18" charset="0"/>
                <a:cs typeface="Times New Roman" pitchFamily="18" charset="0"/>
              </a:rPr>
              <a:t>c. </a:t>
            </a:r>
            <a:r>
              <a:rPr lang="en-US" sz="3600" b="1" dirty="0" err="1">
                <a:solidFill>
                  <a:srgbClr val="C00000"/>
                </a:solidFill>
                <a:effectLst>
                  <a:outerShdw blurRad="38100" dist="38100" dir="2700000" algn="tl">
                    <a:srgbClr val="C0C0C0"/>
                  </a:outerShdw>
                </a:effectLst>
                <a:latin typeface="Times New Roman" pitchFamily="18" charset="0"/>
                <a:cs typeface="Times New Roman" pitchFamily="18" charset="0"/>
              </a:rPr>
              <a:t>Câu</a:t>
            </a:r>
            <a:r>
              <a:rPr lang="en-US" sz="3600" b="1" dirty="0">
                <a:solidFill>
                  <a:srgbClr val="C00000"/>
                </a:solidFill>
                <a:effectLst>
                  <a:outerShdw blurRad="38100" dist="38100" dir="2700000" algn="tl">
                    <a:srgbClr val="C0C0C0"/>
                  </a:outerShdw>
                </a:effectLst>
                <a:latin typeface="Times New Roman" pitchFamily="18" charset="0"/>
                <a:cs typeface="Times New Roman" pitchFamily="18" charset="0"/>
              </a:rPr>
              <a:t> </a:t>
            </a:r>
            <a:r>
              <a:rPr lang="en-US" sz="3600" b="1" dirty="0" err="1">
                <a:solidFill>
                  <a:srgbClr val="C00000"/>
                </a:solidFill>
                <a:effectLst>
                  <a:outerShdw blurRad="38100" dist="38100" dir="2700000" algn="tl">
                    <a:srgbClr val="C0C0C0"/>
                  </a:outerShdw>
                </a:effectLst>
                <a:latin typeface="Times New Roman" pitchFamily="18" charset="0"/>
                <a:cs typeface="Times New Roman" pitchFamily="18" charset="0"/>
              </a:rPr>
              <a:t>chuyện</a:t>
            </a:r>
            <a:r>
              <a:rPr lang="en-US" sz="3600" b="1" dirty="0">
                <a:solidFill>
                  <a:srgbClr val="C00000"/>
                </a:solidFill>
                <a:effectLst>
                  <a:outerShdw blurRad="38100" dist="38100" dir="2700000" algn="tl">
                    <a:srgbClr val="C0C0C0"/>
                  </a:outerShdw>
                </a:effectLst>
                <a:latin typeface="Times New Roman" pitchFamily="18" charset="0"/>
                <a:cs typeface="Times New Roman" pitchFamily="18" charset="0"/>
              </a:rPr>
              <a:t> </a:t>
            </a:r>
            <a:r>
              <a:rPr lang="en-US" sz="3600" b="1" dirty="0" err="1">
                <a:solidFill>
                  <a:srgbClr val="C00000"/>
                </a:solidFill>
                <a:effectLst>
                  <a:outerShdw blurRad="38100" dist="38100" dir="2700000" algn="tl">
                    <a:srgbClr val="C0C0C0"/>
                  </a:outerShdw>
                </a:effectLst>
                <a:latin typeface="Times New Roman" pitchFamily="18" charset="0"/>
                <a:cs typeface="Times New Roman" pitchFamily="18" charset="0"/>
              </a:rPr>
              <a:t>muốn</a:t>
            </a:r>
            <a:r>
              <a:rPr lang="en-US" sz="3600" b="1" dirty="0">
                <a:solidFill>
                  <a:srgbClr val="C00000"/>
                </a:solidFill>
                <a:effectLst>
                  <a:outerShdw blurRad="38100" dist="38100" dir="2700000" algn="tl">
                    <a:srgbClr val="C0C0C0"/>
                  </a:outerShdw>
                </a:effectLst>
                <a:latin typeface="Times New Roman" pitchFamily="18" charset="0"/>
                <a:cs typeface="Times New Roman" pitchFamily="18" charset="0"/>
              </a:rPr>
              <a:t> </a:t>
            </a:r>
            <a:r>
              <a:rPr lang="en-US" sz="3600" b="1" dirty="0" err="1">
                <a:solidFill>
                  <a:srgbClr val="C00000"/>
                </a:solidFill>
                <a:effectLst>
                  <a:outerShdw blurRad="38100" dist="38100" dir="2700000" algn="tl">
                    <a:srgbClr val="C0C0C0"/>
                  </a:outerShdw>
                </a:effectLst>
                <a:latin typeface="Times New Roman" pitchFamily="18" charset="0"/>
                <a:cs typeface="Times New Roman" pitchFamily="18" charset="0"/>
              </a:rPr>
              <a:t>khuyên</a:t>
            </a:r>
            <a:r>
              <a:rPr lang="en-US" sz="3600" b="1" dirty="0">
                <a:solidFill>
                  <a:srgbClr val="C00000"/>
                </a:solidFill>
                <a:effectLst>
                  <a:outerShdw blurRad="38100" dist="38100" dir="2700000" algn="tl">
                    <a:srgbClr val="C0C0C0"/>
                  </a:outerShdw>
                </a:effectLst>
                <a:latin typeface="Times New Roman" pitchFamily="18" charset="0"/>
                <a:cs typeface="Times New Roman" pitchFamily="18" charset="0"/>
              </a:rPr>
              <a:t> </a:t>
            </a:r>
            <a:r>
              <a:rPr lang="en-US" sz="3600" b="1" dirty="0" err="1">
                <a:solidFill>
                  <a:srgbClr val="C00000"/>
                </a:solidFill>
                <a:effectLst>
                  <a:outerShdw blurRad="38100" dist="38100" dir="2700000" algn="tl">
                    <a:srgbClr val="C0C0C0"/>
                  </a:outerShdw>
                </a:effectLst>
                <a:latin typeface="Times New Roman" pitchFamily="18" charset="0"/>
                <a:cs typeface="Times New Roman" pitchFamily="18" charset="0"/>
              </a:rPr>
              <a:t>chúng</a:t>
            </a:r>
            <a:r>
              <a:rPr lang="en-US" sz="3600" b="1" dirty="0">
                <a:solidFill>
                  <a:srgbClr val="C00000"/>
                </a:solidFill>
                <a:effectLst>
                  <a:outerShdw blurRad="38100" dist="38100" dir="2700000" algn="tl">
                    <a:srgbClr val="C0C0C0"/>
                  </a:outerShdw>
                </a:effectLst>
                <a:latin typeface="Times New Roman" pitchFamily="18" charset="0"/>
                <a:cs typeface="Times New Roman" pitchFamily="18" charset="0"/>
              </a:rPr>
              <a:t> ta </a:t>
            </a:r>
            <a:r>
              <a:rPr lang="en-US" sz="3600" b="1" dirty="0" err="1">
                <a:solidFill>
                  <a:srgbClr val="C00000"/>
                </a:solidFill>
                <a:effectLst>
                  <a:outerShdw blurRad="38100" dist="38100" dir="2700000" algn="tl">
                    <a:srgbClr val="C0C0C0"/>
                  </a:outerShdw>
                </a:effectLst>
                <a:latin typeface="Times New Roman" pitchFamily="18" charset="0"/>
                <a:cs typeface="Times New Roman" pitchFamily="18" charset="0"/>
              </a:rPr>
              <a:t>điều</a:t>
            </a:r>
            <a:r>
              <a:rPr lang="en-US" sz="3600" b="1" dirty="0">
                <a:solidFill>
                  <a:srgbClr val="C00000"/>
                </a:solidFill>
                <a:effectLst>
                  <a:outerShdw blurRad="38100" dist="38100" dir="2700000" algn="tl">
                    <a:srgbClr val="C0C0C0"/>
                  </a:outerShdw>
                </a:effectLst>
                <a:latin typeface="Times New Roman" pitchFamily="18" charset="0"/>
                <a:cs typeface="Times New Roman" pitchFamily="18" charset="0"/>
              </a:rPr>
              <a:t> </a:t>
            </a:r>
            <a:r>
              <a:rPr lang="en-US" sz="3600" b="1" dirty="0" err="1">
                <a:solidFill>
                  <a:srgbClr val="C00000"/>
                </a:solidFill>
                <a:effectLst>
                  <a:outerShdw blurRad="38100" dist="38100" dir="2700000" algn="tl">
                    <a:srgbClr val="C0C0C0"/>
                  </a:outerShdw>
                </a:effectLst>
                <a:latin typeface="Times New Roman" pitchFamily="18" charset="0"/>
                <a:cs typeface="Times New Roman" pitchFamily="18" charset="0"/>
              </a:rPr>
              <a:t>gì</a:t>
            </a:r>
            <a:r>
              <a:rPr lang="en-US" sz="3600" b="1" dirty="0">
                <a:solidFill>
                  <a:srgbClr val="C00000"/>
                </a:solidFill>
                <a:effectLst>
                  <a:outerShdw blurRad="38100" dist="38100" dir="2700000" algn="tl">
                    <a:srgbClr val="C0C0C0"/>
                  </a:outerShdw>
                </a:effectLst>
                <a:latin typeface="Times New Roman" pitchFamily="18" charset="0"/>
                <a:cs typeface="Times New Roman" pitchFamily="18" charset="0"/>
              </a:rPr>
              <a:t> ?</a:t>
            </a:r>
          </a:p>
        </p:txBody>
      </p:sp>
      <p:sp>
        <p:nvSpPr>
          <p:cNvPr id="49224" name="Text Box 72"/>
          <p:cNvSpPr txBox="1">
            <a:spLocks noChangeArrowheads="1"/>
          </p:cNvSpPr>
          <p:nvPr/>
        </p:nvSpPr>
        <p:spPr bwMode="auto">
          <a:xfrm>
            <a:off x="1463032" y="1532467"/>
            <a:ext cx="7536354" cy="954107"/>
          </a:xfrm>
          <a:prstGeom prst="rect">
            <a:avLst/>
          </a:prstGeom>
          <a:noFill/>
          <a:ln w="9525">
            <a:noFill/>
            <a:miter lim="800000"/>
          </a:ln>
          <a:effectLst/>
        </p:spPr>
        <p:txBody>
          <a:bodyPr wrap="square">
            <a:spAutoFit/>
          </a:bodyPr>
          <a:lstStyle/>
          <a:p>
            <a:pPr eaLnBrk="1" hangingPunct="1">
              <a:spcBef>
                <a:spcPct val="50000"/>
              </a:spcBef>
              <a:defRPr/>
            </a:pPr>
            <a:r>
              <a:rPr lang="en-US" sz="2800" b="1" dirty="0">
                <a:solidFill>
                  <a:srgbClr val="006600"/>
                </a:solidFill>
                <a:latin typeface="Times New Roman" pitchFamily="18" charset="0"/>
                <a:cs typeface="Times New Roman" pitchFamily="18" charset="0"/>
              </a:rPr>
              <a:t>A. </a:t>
            </a:r>
            <a:r>
              <a:rPr lang="en-US" sz="2800" b="1" dirty="0" err="1">
                <a:solidFill>
                  <a:srgbClr val="006600"/>
                </a:solidFill>
                <a:latin typeface="Times New Roman" pitchFamily="18" charset="0"/>
                <a:cs typeface="Times New Roman" pitchFamily="18" charset="0"/>
              </a:rPr>
              <a:t>Khuyên</a:t>
            </a:r>
            <a:r>
              <a:rPr lang="en-US" sz="2800" b="1" dirty="0">
                <a:solidFill>
                  <a:srgbClr val="006600"/>
                </a:solidFill>
                <a:latin typeface="Times New Roman" pitchFamily="18" charset="0"/>
                <a:cs typeface="Times New Roman" pitchFamily="18" charset="0"/>
              </a:rPr>
              <a:t> ta </a:t>
            </a:r>
            <a:r>
              <a:rPr lang="en-US" sz="2800" b="1" dirty="0" err="1">
                <a:solidFill>
                  <a:srgbClr val="006600"/>
                </a:solidFill>
                <a:latin typeface="Times New Roman" pitchFamily="18" charset="0"/>
                <a:cs typeface="Times New Roman" pitchFamily="18" charset="0"/>
              </a:rPr>
              <a:t>nên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làm</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việc</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vì</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bản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thân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mình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mà</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không</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cần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quan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tâm</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đến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người</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khác</a:t>
            </a:r>
            <a:r>
              <a:rPr lang="en-US" sz="2800" b="1" dirty="0">
                <a:solidFill>
                  <a:srgbClr val="006600"/>
                </a:solidFill>
                <a:latin typeface="Times New Roman" pitchFamily="18" charset="0"/>
                <a:cs typeface="Times New Roman" pitchFamily="18" charset="0"/>
              </a:rPr>
              <a:t>.</a:t>
            </a:r>
          </a:p>
        </p:txBody>
      </p:sp>
      <p:sp>
        <p:nvSpPr>
          <p:cNvPr id="49229" name="Text Box 77"/>
          <p:cNvSpPr txBox="1">
            <a:spLocks noChangeArrowheads="1"/>
          </p:cNvSpPr>
          <p:nvPr/>
        </p:nvSpPr>
        <p:spPr bwMode="auto">
          <a:xfrm>
            <a:off x="1463032" y="2791112"/>
            <a:ext cx="7309784" cy="954107"/>
          </a:xfrm>
          <a:prstGeom prst="rect">
            <a:avLst/>
          </a:prstGeom>
          <a:noFill/>
          <a:ln w="9525">
            <a:noFill/>
            <a:miter lim="800000"/>
          </a:ln>
          <a:effectLst/>
        </p:spPr>
        <p:txBody>
          <a:bodyPr wrap="square">
            <a:spAutoFit/>
          </a:bodyPr>
          <a:lstStyle/>
          <a:p>
            <a:pPr eaLnBrk="1" hangingPunct="1">
              <a:spcBef>
                <a:spcPct val="50000"/>
              </a:spcBef>
              <a:defRPr/>
            </a:pPr>
            <a:r>
              <a:rPr lang="en-US" sz="2800" b="1" dirty="0">
                <a:solidFill>
                  <a:srgbClr val="006600"/>
                </a:solidFill>
                <a:latin typeface="Times New Roman" pitchFamily="18" charset="0"/>
                <a:cs typeface="Times New Roman" pitchFamily="18" charset="0"/>
              </a:rPr>
              <a:t>B. </a:t>
            </a:r>
            <a:r>
              <a:rPr lang="en-US" sz="2800" b="1" dirty="0" err="1">
                <a:solidFill>
                  <a:srgbClr val="006600"/>
                </a:solidFill>
                <a:latin typeface="Times New Roman" pitchFamily="18" charset="0"/>
                <a:cs typeface="Times New Roman" pitchFamily="18" charset="0"/>
              </a:rPr>
              <a:t>Khuyên</a:t>
            </a:r>
            <a:r>
              <a:rPr lang="en-US" sz="2800" b="1" dirty="0">
                <a:solidFill>
                  <a:srgbClr val="006600"/>
                </a:solidFill>
                <a:latin typeface="Times New Roman" pitchFamily="18" charset="0"/>
                <a:cs typeface="Times New Roman" pitchFamily="18" charset="0"/>
              </a:rPr>
              <a:t> ta </a:t>
            </a:r>
            <a:r>
              <a:rPr lang="en-US" sz="2800" b="1" dirty="0" err="1">
                <a:solidFill>
                  <a:srgbClr val="006600"/>
                </a:solidFill>
                <a:latin typeface="Times New Roman" pitchFamily="18" charset="0"/>
                <a:cs typeface="Times New Roman" pitchFamily="18" charset="0"/>
              </a:rPr>
              <a:t>không</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nên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bận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tâm</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vì</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chẳng</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có</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việc</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gì</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quan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trọng</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cả</a:t>
            </a:r>
            <a:r>
              <a:rPr lang="en-US" sz="2800" b="1" dirty="0">
                <a:solidFill>
                  <a:srgbClr val="006600"/>
                </a:solidFill>
                <a:latin typeface="Times New Roman" pitchFamily="18" charset="0"/>
                <a:cs typeface="Times New Roman" pitchFamily="18" charset="0"/>
              </a:rPr>
              <a:t>.</a:t>
            </a:r>
            <a:endParaRPr lang="en-US" sz="2800" b="1" dirty="0">
              <a:solidFill>
                <a:srgbClr val="006600"/>
              </a:solidFill>
              <a:effectLst>
                <a:outerShdw blurRad="38100" dist="38100" dir="2700000" algn="tl">
                  <a:srgbClr val="C0C0C0"/>
                </a:outerShdw>
              </a:effectLst>
              <a:latin typeface="Times New Roman" pitchFamily="18" charset="0"/>
              <a:cs typeface="Times New Roman" pitchFamily="18" charset="0"/>
            </a:endParaRPr>
          </a:p>
        </p:txBody>
      </p:sp>
      <p:sp>
        <p:nvSpPr>
          <p:cNvPr id="49232" name="Text Box 80"/>
          <p:cNvSpPr txBox="1">
            <a:spLocks noChangeArrowheads="1"/>
          </p:cNvSpPr>
          <p:nvPr/>
        </p:nvSpPr>
        <p:spPr bwMode="auto">
          <a:xfrm>
            <a:off x="1443565" y="4049757"/>
            <a:ext cx="7042889" cy="1384995"/>
          </a:xfrm>
          <a:prstGeom prst="rect">
            <a:avLst/>
          </a:prstGeom>
          <a:noFill/>
          <a:ln w="9525">
            <a:noFill/>
            <a:miter lim="800000"/>
          </a:ln>
          <a:effectLst/>
        </p:spPr>
        <p:txBody>
          <a:bodyPr wrap="square">
            <a:spAutoFit/>
          </a:bodyPr>
          <a:lstStyle/>
          <a:p>
            <a:pPr eaLnBrk="1" hangingPunct="1">
              <a:spcBef>
                <a:spcPct val="50000"/>
              </a:spcBef>
              <a:defRPr/>
            </a:pPr>
            <a:r>
              <a:rPr lang="en-US" sz="2800" b="1" dirty="0">
                <a:solidFill>
                  <a:srgbClr val="006600"/>
                </a:solidFill>
                <a:latin typeface="Times New Roman" pitchFamily="18" charset="0"/>
                <a:cs typeface="Times New Roman" pitchFamily="18" charset="0"/>
              </a:rPr>
              <a:t>C. </a:t>
            </a:r>
            <a:r>
              <a:rPr lang="en-US" sz="2800" b="1" dirty="0" err="1">
                <a:solidFill>
                  <a:srgbClr val="006600"/>
                </a:solidFill>
                <a:latin typeface="Times New Roman" pitchFamily="18" charset="0"/>
                <a:cs typeface="Times New Roman" pitchFamily="18" charset="0"/>
              </a:rPr>
              <a:t>Khuyên</a:t>
            </a:r>
            <a:r>
              <a:rPr lang="en-US" sz="2800" b="1" dirty="0">
                <a:solidFill>
                  <a:srgbClr val="006600"/>
                </a:solidFill>
                <a:latin typeface="Times New Roman" pitchFamily="18" charset="0"/>
                <a:cs typeface="Times New Roman" pitchFamily="18" charset="0"/>
              </a:rPr>
              <a:t> ta </a:t>
            </a:r>
            <a:r>
              <a:rPr lang="en-US" sz="2800" b="1" dirty="0" err="1">
                <a:solidFill>
                  <a:srgbClr val="006600"/>
                </a:solidFill>
                <a:latin typeface="Times New Roman" pitchFamily="18" charset="0"/>
                <a:cs typeface="Times New Roman" pitchFamily="18" charset="0"/>
              </a:rPr>
              <a:t>nên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suy</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nghĩ</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vì</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mọi</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người</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không</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nên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ích</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kỉ</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chỉ</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nghĩ</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cho</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bản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thân</a:t>
            </a:r>
            <a:r>
              <a:rPr lang="en-US" sz="2800" b="1" dirty="0">
                <a:solidFill>
                  <a:srgbClr val="006600"/>
                </a:solidFill>
                <a:latin typeface="Times New Roman" pitchFamily="18" charset="0"/>
                <a:cs typeface="Times New Roman" pitchFamily="18" charset="0"/>
              </a:rPr>
              <a:t> </a:t>
            </a:r>
            <a:r>
              <a:rPr lang="en-US" sz="2800" b="1" dirty="0" err="1">
                <a:solidFill>
                  <a:srgbClr val="006600"/>
                </a:solidFill>
                <a:latin typeface="Times New Roman" pitchFamily="18" charset="0"/>
                <a:cs typeface="Times New Roman" pitchFamily="18" charset="0"/>
              </a:rPr>
              <a:t>mình</a:t>
            </a:r>
            <a:r>
              <a:rPr lang="en-US" sz="2800" b="1" dirty="0">
                <a:solidFill>
                  <a:srgbClr val="006600"/>
                </a:solidFill>
                <a:latin typeface="Times New Roman" pitchFamily="18" charset="0"/>
                <a:cs typeface="Times New Roman" pitchFamily="18" charset="0"/>
              </a:rPr>
              <a:t>.</a:t>
            </a:r>
          </a:p>
        </p:txBody>
      </p:sp>
      <p:pic>
        <p:nvPicPr>
          <p:cNvPr id="19" name="Picture 18"/>
          <p:cNvPicPr>
            <a:picLocks noChangeAspect="1"/>
          </p:cNvPicPr>
          <p:nvPr/>
        </p:nvPicPr>
        <p:blipFill>
          <a:blip r:embed="rId2"/>
          <a:stretch>
            <a:fillRect/>
          </a:stretch>
        </p:blipFill>
        <p:spPr>
          <a:xfrm>
            <a:off x="9224267" y="3954732"/>
            <a:ext cx="1201246" cy="1120232"/>
          </a:xfrm>
          <a:prstGeom prst="rect">
            <a:avLst/>
          </a:prstGeom>
        </p:spPr>
      </p:pic>
      <p:pic>
        <p:nvPicPr>
          <p:cNvPr id="11" name="图片 2"/>
          <p:cNvPicPr>
            <a:picLocks noChangeAspect="1"/>
          </p:cNvPicPr>
          <p:nvPr/>
        </p:nvPicPr>
        <p:blipFill rotWithShape="1">
          <a:blip r:embed="rId3">
            <a:extLst>
              <a:ext uri="{28A0092B-C50C-407E-A947-70E740481C1C}">
                <a14:useLocalDpi xmlns:a14="http://schemas.microsoft.com/office/drawing/2010/main" val="0"/>
              </a:ext>
            </a:extLst>
          </a:blip>
          <a:srcRect t="80288" r="41526"/>
          <a:stretch>
            <a:fillRect/>
          </a:stretch>
        </p:blipFill>
        <p:spPr>
          <a:xfrm>
            <a:off x="99392" y="5410615"/>
            <a:ext cx="12191999" cy="166816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4024">
            <a:off x="10439594" y="-492600"/>
            <a:ext cx="2096685" cy="2096685"/>
          </a:xfrm>
          <a:prstGeom prst="rect">
            <a:avLst/>
          </a:prstGeom>
          <a:effectLst>
            <a:outerShdw blurRad="50800" dist="50800" dir="5400000" algn="ctr" rotWithShape="0">
              <a:srgbClr val="000000">
                <a:alpha val="97000"/>
              </a:srgbClr>
            </a:outerShdw>
          </a:effectLst>
        </p:spPr>
      </p:pic>
      <p:pic>
        <p:nvPicPr>
          <p:cNvPr id="13"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7169" y="121401"/>
            <a:ext cx="2943461" cy="44238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223"/>
                                        </p:tgtEl>
                                        <p:attrNameLst>
                                          <p:attrName>style.visibility</p:attrName>
                                        </p:attrNameLst>
                                      </p:cBhvr>
                                      <p:to>
                                        <p:strVal val="visible"/>
                                      </p:to>
                                    </p:set>
                                    <p:animEffect transition="in" filter="fade">
                                      <p:cBhvr>
                                        <p:cTn id="7" dur="500"/>
                                        <p:tgtEl>
                                          <p:spTgt spid="492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224"/>
                                        </p:tgtEl>
                                        <p:attrNameLst>
                                          <p:attrName>style.visibility</p:attrName>
                                        </p:attrNameLst>
                                      </p:cBhvr>
                                      <p:to>
                                        <p:strVal val="visible"/>
                                      </p:to>
                                    </p:set>
                                    <p:animEffect transition="in" filter="barn(inVertical)">
                                      <p:cBhvr>
                                        <p:cTn id="12" dur="500"/>
                                        <p:tgtEl>
                                          <p:spTgt spid="492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9229"/>
                                        </p:tgtEl>
                                        <p:attrNameLst>
                                          <p:attrName>style.visibility</p:attrName>
                                        </p:attrNameLst>
                                      </p:cBhvr>
                                      <p:to>
                                        <p:strVal val="visible"/>
                                      </p:to>
                                    </p:set>
                                    <p:animEffect transition="in" filter="barn(inVertical)">
                                      <p:cBhvr>
                                        <p:cTn id="15" dur="500"/>
                                        <p:tgtEl>
                                          <p:spTgt spid="492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9232"/>
                                        </p:tgtEl>
                                        <p:attrNameLst>
                                          <p:attrName>style.visibility</p:attrName>
                                        </p:attrNameLst>
                                      </p:cBhvr>
                                      <p:to>
                                        <p:strVal val="visible"/>
                                      </p:to>
                                    </p:set>
                                    <p:animEffect transition="in" filter="barn(inVertical)">
                                      <p:cBhvr>
                                        <p:cTn id="18" dur="500"/>
                                        <p:tgtEl>
                                          <p:spTgt spid="492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23" grpId="0" animBg="1"/>
      <p:bldP spid="49224" grpId="0"/>
      <p:bldP spid="49229" grpId="0"/>
      <p:bldP spid="492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10"/>
          <p:cNvSpPr/>
          <p:nvPr/>
        </p:nvSpPr>
        <p:spPr>
          <a:xfrm>
            <a:off x="1133606" y="244499"/>
            <a:ext cx="10843045" cy="6368851"/>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t="67901"/>
          <a:stretch>
            <a:fillRect/>
          </a:stretch>
        </p:blipFill>
        <p:spPr>
          <a:xfrm>
            <a:off x="-1390276" y="5080584"/>
            <a:ext cx="10058400" cy="1814945"/>
          </a:xfrm>
          <a:prstGeom prst="rect">
            <a:avLst/>
          </a:prstGeom>
        </p:spPr>
      </p:pic>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l="46884" t="67901"/>
          <a:stretch>
            <a:fillRect/>
          </a:stretch>
        </p:blipFill>
        <p:spPr>
          <a:xfrm flipH="1">
            <a:off x="6760264" y="5029525"/>
            <a:ext cx="5375564" cy="1814945"/>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4024">
            <a:off x="8181769" y="-611229"/>
            <a:ext cx="2258919" cy="2258919"/>
          </a:xfrm>
          <a:prstGeom prst="rect">
            <a:avLst/>
          </a:prstGeom>
          <a:effectLst>
            <a:outerShdw blurRad="50800" dist="50800" dir="5400000" algn="ctr" rotWithShape="0">
              <a:srgbClr val="000000">
                <a:alpha val="97000"/>
              </a:srgbClr>
            </a:outerShdw>
          </a:effectLst>
        </p:spPr>
      </p:pic>
      <p:sp>
        <p:nvSpPr>
          <p:cNvPr id="47" name="TextBox 46"/>
          <p:cNvSpPr txBox="1"/>
          <p:nvPr/>
        </p:nvSpPr>
        <p:spPr>
          <a:xfrm>
            <a:off x="2248535" y="389255"/>
            <a:ext cx="6061710" cy="1568450"/>
          </a:xfrm>
          <a:prstGeom prst="rect">
            <a:avLst/>
          </a:prstGeom>
          <a:noFill/>
        </p:spPr>
        <p:txBody>
          <a:bodyPr wrap="square" rtlCol="0">
            <a:spAutoFit/>
          </a:bodyPr>
          <a:lstStyle/>
          <a:p>
            <a:pPr algn="ctr"/>
            <a:r>
              <a:rPr lang="en-US" altLang="zh-CN" sz="4800" b="1" dirty="0" err="1">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Đánh</a:t>
            </a:r>
            <a:r>
              <a:rPr lang="en-US" altLang="zh-CN" sz="4800" b="1" dirty="0">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800" b="1" dirty="0" err="1">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giá</a:t>
            </a:r>
            <a:r>
              <a:rPr lang="en-US" altLang="zh-CN" sz="4800" b="1" dirty="0">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800" b="1" dirty="0" err="1">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mục</a:t>
            </a:r>
            <a:r>
              <a:rPr lang="en-US" altLang="zh-CN" sz="4800" b="1" dirty="0">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lang="en-US" altLang="zh-CN" sz="4800" b="1" dirty="0" err="1">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tiêu</a:t>
            </a:r>
            <a:r>
              <a:rPr lang="en-US" altLang="zh-CN" sz="4800" b="1" dirty="0">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endParaRPr lang="zh-CN" altLang="en-US" sz="4800" b="1" dirty="0">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a:p>
            <a:pPr algn="ctr"/>
            <a:endParaRPr lang="en-US" sz="4800" b="1" u="sng" dirty="0">
              <a:latin typeface="Times New Roman" pitchFamily="18" charset="0"/>
              <a:cs typeface="Times New Roman" pitchFamily="18" charset="0"/>
            </a:endParaRPr>
          </a:p>
        </p:txBody>
      </p:sp>
      <p:sp>
        <p:nvSpPr>
          <p:cNvPr id="48" name="Google Shape;291;p28"/>
          <p:cNvSpPr txBox="1"/>
          <p:nvPr/>
        </p:nvSpPr>
        <p:spPr>
          <a:xfrm>
            <a:off x="3806711" y="1910287"/>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sp>
        <p:nvSpPr>
          <p:cNvPr id="49" name="Google Shape;291;p28"/>
          <p:cNvSpPr txBox="1"/>
          <p:nvPr/>
        </p:nvSpPr>
        <p:spPr>
          <a:xfrm>
            <a:off x="1433135" y="1888727"/>
            <a:ext cx="8402556" cy="3542384"/>
          </a:xfrm>
          <a:prstGeom prst="rect">
            <a:avLst/>
          </a:prstGeom>
          <a:noFill/>
          <a:ln>
            <a:noFill/>
          </a:ln>
        </p:spPr>
        <p:txBody>
          <a:bodyPr spcFirstLastPara="1" wrap="square" lIns="91425" tIns="91425" rIns="91425" bIns="91425" anchor="b" anchorCtr="0">
            <a:prstTxWarp prst="textPlain">
              <a:avLst>
                <a:gd name="adj" fmla="val 51814"/>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0"/>
              <a:buFont typeface="Fredoka One" panose="02000000000000000000"/>
              <a:buNone/>
              <a:defRPr sz="52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1pPr>
            <a:lvl2pPr marR="0" lvl="1"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2pPr>
            <a:lvl3pPr marR="0" lvl="2"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3pPr>
            <a:lvl4pPr marR="0" lvl="3"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4pPr>
            <a:lvl5pPr marR="0" lvl="4"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5pPr>
            <a:lvl6pPr marR="0" lvl="5"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6pPr>
            <a:lvl7pPr marR="0" lvl="6"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7pPr>
            <a:lvl8pPr marR="0" lvl="7"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8pPr>
            <a:lvl9pPr marR="0" lvl="8"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9pPr>
          </a:lstStyle>
          <a:p>
            <a:endParaRPr lang="en-US" sz="9600" dirty="0">
              <a:ln w="28575">
                <a:solidFill>
                  <a:schemeClr val="tx1"/>
                </a:solidFill>
              </a:ln>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0" name="组合 25"/>
          <p:cNvGrpSpPr/>
          <p:nvPr/>
        </p:nvGrpSpPr>
        <p:grpSpPr>
          <a:xfrm>
            <a:off x="1962107" y="1458000"/>
            <a:ext cx="540000" cy="5400000"/>
            <a:chOff x="4302000" y="1733138"/>
            <a:chExt cx="540000" cy="5400000"/>
          </a:xfrm>
        </p:grpSpPr>
        <p:cxnSp>
          <p:nvCxnSpPr>
            <p:cNvPr id="51" name="直接连接符 5"/>
            <p:cNvCxnSpPr/>
            <p:nvPr/>
          </p:nvCxnSpPr>
          <p:spPr>
            <a:xfrm>
              <a:off x="4552950" y="1733138"/>
              <a:ext cx="0" cy="5400000"/>
            </a:xfrm>
            <a:prstGeom prst="line">
              <a:avLst/>
            </a:prstGeom>
            <a:ln w="38100">
              <a:solidFill>
                <a:srgbClr val="E0C8A1"/>
              </a:solidFill>
            </a:ln>
          </p:spPr>
          <p:style>
            <a:lnRef idx="1">
              <a:schemeClr val="accent1"/>
            </a:lnRef>
            <a:fillRef idx="0">
              <a:schemeClr val="accent1"/>
            </a:fillRef>
            <a:effectRef idx="0">
              <a:schemeClr val="accent1"/>
            </a:effectRef>
            <a:fontRef idx="minor">
              <a:schemeClr val="tx1"/>
            </a:fontRef>
          </p:style>
        </p:cxnSp>
        <p:grpSp>
          <p:nvGrpSpPr>
            <p:cNvPr id="52" name="组合 1"/>
            <p:cNvGrpSpPr/>
            <p:nvPr/>
          </p:nvGrpSpPr>
          <p:grpSpPr>
            <a:xfrm>
              <a:off x="4302000" y="2305050"/>
              <a:ext cx="540000" cy="540000"/>
              <a:chOff x="4724400" y="2305050"/>
              <a:chExt cx="540000" cy="540000"/>
            </a:xfrm>
          </p:grpSpPr>
          <p:sp>
            <p:nvSpPr>
              <p:cNvPr id="59" name="椭圆 9"/>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椭圆 16"/>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53" name="组合 17"/>
            <p:cNvGrpSpPr/>
            <p:nvPr/>
          </p:nvGrpSpPr>
          <p:grpSpPr>
            <a:xfrm>
              <a:off x="4302000" y="3895725"/>
              <a:ext cx="540000" cy="540000"/>
              <a:chOff x="4724400" y="2305050"/>
              <a:chExt cx="540000" cy="540000"/>
            </a:xfrm>
          </p:grpSpPr>
          <p:sp>
            <p:nvSpPr>
              <p:cNvPr id="57" name="椭圆 18"/>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椭圆 19"/>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54" name="组合 20"/>
            <p:cNvGrpSpPr/>
            <p:nvPr/>
          </p:nvGrpSpPr>
          <p:grpSpPr>
            <a:xfrm>
              <a:off x="4302000" y="5486400"/>
              <a:ext cx="540000" cy="540000"/>
              <a:chOff x="4724400" y="2305050"/>
              <a:chExt cx="540000" cy="540000"/>
            </a:xfrm>
          </p:grpSpPr>
          <p:sp>
            <p:nvSpPr>
              <p:cNvPr id="55" name="椭圆 21"/>
              <p:cNvSpPr/>
              <p:nvPr/>
            </p:nvSpPr>
            <p:spPr>
              <a:xfrm>
                <a:off x="4922400" y="2503050"/>
                <a:ext cx="144000" cy="144000"/>
              </a:xfrm>
              <a:prstGeom prst="ellipse">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椭圆 22"/>
              <p:cNvSpPr/>
              <p:nvPr/>
            </p:nvSpPr>
            <p:spPr>
              <a:xfrm>
                <a:off x="4724400" y="2305050"/>
                <a:ext cx="540000" cy="540000"/>
              </a:xfrm>
              <a:prstGeom prst="ellipse">
                <a:avLst/>
              </a:prstGeom>
              <a:noFill/>
              <a:ln w="3810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grpSp>
        <p:nvGrpSpPr>
          <p:cNvPr id="61" name="组合 13"/>
          <p:cNvGrpSpPr/>
          <p:nvPr/>
        </p:nvGrpSpPr>
        <p:grpSpPr>
          <a:xfrm>
            <a:off x="1723308" y="1458000"/>
            <a:ext cx="8220239" cy="1719971"/>
            <a:chOff x="5016000" y="1457302"/>
            <a:chExt cx="7688792" cy="1719971"/>
          </a:xfrm>
        </p:grpSpPr>
        <p:pic>
          <p:nvPicPr>
            <p:cNvPr id="6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63" name="矩形 3"/>
            <p:cNvSpPr/>
            <p:nvPr/>
          </p:nvSpPr>
          <p:spPr>
            <a:xfrm>
              <a:off x="6096000" y="2715608"/>
              <a:ext cx="5760000" cy="461665"/>
            </a:xfrm>
            <a:prstGeom prst="rect">
              <a:avLst/>
            </a:prstGeom>
          </p:spPr>
          <p:txBody>
            <a:bodyPr wrap="square">
              <a:spAutoFit/>
            </a:bodyPr>
            <a:lstStyle/>
            <a:p>
              <a:pPr>
                <a:lnSpc>
                  <a:spcPct val="150000"/>
                </a:lnSpc>
              </a:pPr>
              <a:endParaRPr lang="zh-CN" altLang="en-US" sz="1600" dirty="0">
                <a:solidFill>
                  <a:srgbClr val="E0C8A1"/>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
          <p:nvSpPr>
            <p:cNvPr id="65" name="矩形 12"/>
            <p:cNvSpPr/>
            <p:nvPr/>
          </p:nvSpPr>
          <p:spPr>
            <a:xfrm>
              <a:off x="6042874" y="1457302"/>
              <a:ext cx="6661918"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Times New Roman" pitchFamily="18" charset="0"/>
                  <a:cs typeface="Times New Roman" pitchFamily="18" charset="0"/>
                </a:rPr>
                <a:t> 1. Nắm được diễn biến và hiểu được ý nghĩa của câu chuyện.</a:t>
              </a:r>
              <a:endParaRPr lang="zh-CN" altLang="en-US" sz="2800" b="1" dirty="0">
                <a:solidFill>
                  <a:schemeClr val="tx1"/>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grpSp>
      <p:grpSp>
        <p:nvGrpSpPr>
          <p:cNvPr id="66" name="组合 13"/>
          <p:cNvGrpSpPr/>
          <p:nvPr/>
        </p:nvGrpSpPr>
        <p:grpSpPr>
          <a:xfrm>
            <a:off x="1756532" y="3052338"/>
            <a:ext cx="8229596" cy="1719971"/>
            <a:chOff x="5016000" y="1457302"/>
            <a:chExt cx="8229596" cy="1719971"/>
          </a:xfrm>
        </p:grpSpPr>
        <p:pic>
          <p:nvPicPr>
            <p:cNvPr id="67"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68" name="矩形 3"/>
            <p:cNvSpPr/>
            <p:nvPr/>
          </p:nvSpPr>
          <p:spPr>
            <a:xfrm>
              <a:off x="6096000" y="2715608"/>
              <a:ext cx="5760000" cy="461665"/>
            </a:xfrm>
            <a:prstGeom prst="rect">
              <a:avLst/>
            </a:prstGeom>
          </p:spPr>
          <p:txBody>
            <a:bodyPr wrap="square">
              <a:spAutoFit/>
            </a:bodyPr>
            <a:lstStyle/>
            <a:p>
              <a:pPr>
                <a:lnSpc>
                  <a:spcPct val="150000"/>
                </a:lnSpc>
              </a:pPr>
              <a:endParaRPr lang="zh-CN" altLang="en-US" sz="1600" dirty="0">
                <a:solidFill>
                  <a:srgbClr val="E0C8A1"/>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
          <p:nvSpPr>
            <p:cNvPr id="70" name="矩形 12"/>
            <p:cNvSpPr/>
            <p:nvPr/>
          </p:nvSpPr>
          <p:spPr>
            <a:xfrm>
              <a:off x="6042873" y="1457302"/>
              <a:ext cx="7202723"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rgbClr val="0000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2. Kể lại được rõ ràng từng đoạn và toàn bộ câu chuyện. Lắng nghe và nhận xét đúng lời kể của bạn.</a:t>
              </a:r>
              <a:endParaRPr lang="zh-CN" altLang="en-US" sz="2800" dirty="0">
                <a:solidFill>
                  <a:schemeClr val="tx1"/>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grpSp>
      <p:grpSp>
        <p:nvGrpSpPr>
          <p:cNvPr id="71" name="组合 13"/>
          <p:cNvGrpSpPr/>
          <p:nvPr/>
        </p:nvGrpSpPr>
        <p:grpSpPr>
          <a:xfrm>
            <a:off x="1713950" y="4652826"/>
            <a:ext cx="8229596" cy="1719971"/>
            <a:chOff x="5016000" y="1457302"/>
            <a:chExt cx="8229596" cy="1719971"/>
          </a:xfrm>
        </p:grpSpPr>
        <p:pic>
          <p:nvPicPr>
            <p:cNvPr id="7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11613" r="11613"/>
            <a:stretch>
              <a:fillRect/>
            </a:stretch>
          </p:blipFill>
          <p:spPr>
            <a:xfrm>
              <a:off x="5016000" y="1847849"/>
              <a:ext cx="900000" cy="900000"/>
            </a:xfrm>
            <a:prstGeom prst="diamond">
              <a:avLst/>
            </a:prstGeom>
          </p:spPr>
        </p:pic>
        <p:sp>
          <p:nvSpPr>
            <p:cNvPr id="73" name="矩形 3"/>
            <p:cNvSpPr/>
            <p:nvPr/>
          </p:nvSpPr>
          <p:spPr>
            <a:xfrm>
              <a:off x="6096000" y="2715608"/>
              <a:ext cx="5760000" cy="461665"/>
            </a:xfrm>
            <a:prstGeom prst="rect">
              <a:avLst/>
            </a:prstGeom>
          </p:spPr>
          <p:txBody>
            <a:bodyPr wrap="square">
              <a:spAutoFit/>
            </a:bodyPr>
            <a:lstStyle/>
            <a:p>
              <a:pPr>
                <a:lnSpc>
                  <a:spcPct val="150000"/>
                </a:lnSpc>
              </a:pPr>
              <a:endParaRPr lang="zh-CN" altLang="en-US" sz="1600" dirty="0">
                <a:solidFill>
                  <a:srgbClr val="E0C8A1"/>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
          <p:nvSpPr>
            <p:cNvPr id="75" name="矩形 12"/>
            <p:cNvSpPr/>
            <p:nvPr/>
          </p:nvSpPr>
          <p:spPr>
            <a:xfrm>
              <a:off x="6042873" y="1457302"/>
              <a:ext cx="7202723" cy="1449254"/>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zh-CN" sz="2800" dirty="0">
                  <a:solidFill>
                    <a:schemeClr val="tx1"/>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3. Có thái độ, lập trường vững vàng trong công việc, hoàn thành tốt các nhiệm vụ được giao.</a:t>
              </a:r>
              <a:endParaRPr lang="zh-CN" altLang="en-US" sz="2800" dirty="0">
                <a:solidFill>
                  <a:schemeClr val="tx1"/>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grpSp>
      <p:pic>
        <p:nvPicPr>
          <p:cNvPr id="76"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3431" y="182171"/>
            <a:ext cx="3171215" cy="4766113"/>
          </a:xfrm>
          <a:prstGeom prst="rect">
            <a:avLst/>
          </a:prstGeom>
        </p:spPr>
      </p:pic>
      <p:pic>
        <p:nvPicPr>
          <p:cNvPr id="77" name="Picture 76"/>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869402" y="1657141"/>
            <a:ext cx="1074901" cy="1002407"/>
          </a:xfrm>
          <a:prstGeom prst="rect">
            <a:avLst/>
          </a:prstGeom>
        </p:spPr>
      </p:pic>
      <p:pic>
        <p:nvPicPr>
          <p:cNvPr id="78" name="Picture 77"/>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838578" y="3221090"/>
            <a:ext cx="1074901" cy="1002407"/>
          </a:xfrm>
          <a:prstGeom prst="rect">
            <a:avLst/>
          </a:prstGeom>
        </p:spPr>
      </p:pic>
      <p:pic>
        <p:nvPicPr>
          <p:cNvPr id="79" name="Picture 78"/>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811224" y="4780832"/>
            <a:ext cx="1074901" cy="100240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5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barn(inVertic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barn(inVertical)">
                                      <p:cBhvr>
                                        <p:cTn id="35" dur="500"/>
                                        <p:tgtEl>
                                          <p:spTgt spid="7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barn(inVertical)">
                                      <p:cBhvr>
                                        <p:cTn id="4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10"/>
          <p:cNvSpPr/>
          <p:nvPr/>
        </p:nvSpPr>
        <p:spPr>
          <a:xfrm>
            <a:off x="898795" y="636104"/>
            <a:ext cx="10591084" cy="5660372"/>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itchFamily="18" charset="0"/>
              <a:ea typeface="字魂59号-创粗黑" panose="00000500000000000000" pitchFamily="2" charset="-122"/>
              <a:cs typeface="Times New Roman" pitchFamily="18" charset="0"/>
            </a:endParaRPr>
          </a:p>
        </p:txBody>
      </p:sp>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t="67901"/>
          <a:stretch>
            <a:fillRect/>
          </a:stretch>
        </p:blipFill>
        <p:spPr>
          <a:xfrm>
            <a:off x="-1390276" y="5080584"/>
            <a:ext cx="10058400" cy="1814945"/>
          </a:xfrm>
          <a:prstGeom prst="rect">
            <a:avLst/>
          </a:prstGeom>
        </p:spPr>
      </p:pic>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l="46884" t="67901"/>
          <a:stretch>
            <a:fillRect/>
          </a:stretch>
        </p:blipFill>
        <p:spPr>
          <a:xfrm flipH="1">
            <a:off x="6760264" y="5029525"/>
            <a:ext cx="5375564" cy="1814945"/>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4024">
            <a:off x="8181769" y="-611229"/>
            <a:ext cx="2258919" cy="2258919"/>
          </a:xfrm>
          <a:prstGeom prst="rect">
            <a:avLst/>
          </a:prstGeom>
          <a:effectLst>
            <a:outerShdw blurRad="50800" dist="50800" dir="5400000" algn="ctr" rotWithShape="0">
              <a:srgbClr val="000000">
                <a:alpha val="97000"/>
              </a:srgbClr>
            </a:outerShdw>
          </a:effectLst>
        </p:spPr>
      </p:pic>
      <p:sp>
        <p:nvSpPr>
          <p:cNvPr id="47" name="TextBox 46"/>
          <p:cNvSpPr txBox="1"/>
          <p:nvPr/>
        </p:nvSpPr>
        <p:spPr>
          <a:xfrm>
            <a:off x="4486149" y="1310949"/>
            <a:ext cx="4229100" cy="830997"/>
          </a:xfrm>
          <a:prstGeom prst="rect">
            <a:avLst/>
          </a:prstGeom>
          <a:noFill/>
        </p:spPr>
        <p:txBody>
          <a:bodyPr wrap="square" rtlCol="0">
            <a:spAutoFit/>
          </a:bodyPr>
          <a:lstStyle/>
          <a:p>
            <a:r>
              <a:rPr lang="en-US" altLang="zh-CN" sz="4800" b="1" dirty="0" err="1">
                <a:solidFill>
                  <a:srgbClr val="C00000"/>
                </a:solidFill>
                <a:latin typeface="UTM French Vanilla" panose="02040603050506020204" pitchFamily="18" charset="0"/>
                <a:ea typeface="字魂59号-创粗黑" panose="00000500000000000000" pitchFamily="2" charset="-122"/>
                <a:cs typeface="+mn-ea"/>
                <a:sym typeface="字魂59号-创粗黑" panose="00000500000000000000" pitchFamily="2" charset="-122"/>
              </a:rPr>
              <a:t>Dặn</a:t>
            </a:r>
            <a:r>
              <a:rPr lang="en-US" altLang="zh-CN" sz="4800" b="1" dirty="0">
                <a:solidFill>
                  <a:srgbClr val="C00000"/>
                </a:solidFill>
                <a:latin typeface="UTM French Vanilla" panose="02040603050506020204" pitchFamily="18" charset="0"/>
                <a:ea typeface="字魂59号-创粗黑" panose="00000500000000000000" pitchFamily="2" charset="-122"/>
                <a:cs typeface="+mn-ea"/>
                <a:sym typeface="字魂59号-创粗黑" panose="00000500000000000000" pitchFamily="2" charset="-122"/>
              </a:rPr>
              <a:t> </a:t>
            </a:r>
            <a:r>
              <a:rPr lang="en-US" altLang="zh-CN" sz="4800" b="1" dirty="0" err="1">
                <a:solidFill>
                  <a:srgbClr val="C00000"/>
                </a:solidFill>
                <a:latin typeface="UTM French Vanilla" panose="02040603050506020204" pitchFamily="18" charset="0"/>
                <a:ea typeface="字魂59号-创粗黑" panose="00000500000000000000" pitchFamily="2" charset="-122"/>
                <a:cs typeface="+mn-ea"/>
                <a:sym typeface="字魂59号-创粗黑" panose="00000500000000000000" pitchFamily="2" charset="-122"/>
              </a:rPr>
              <a:t>dò</a:t>
            </a:r>
            <a:endParaRPr lang="en-US" sz="4800" b="1" u="sng" dirty="0">
              <a:solidFill>
                <a:srgbClr val="C00000"/>
              </a:solidFill>
              <a:latin typeface="#9Slide07 SVNSunshine" panose="00000500000000000000" pitchFamily="2" charset="0"/>
            </a:endParaRPr>
          </a:p>
        </p:txBody>
      </p:sp>
      <p:sp>
        <p:nvSpPr>
          <p:cNvPr id="48" name="Google Shape;291;p28"/>
          <p:cNvSpPr txBox="1"/>
          <p:nvPr/>
        </p:nvSpPr>
        <p:spPr>
          <a:xfrm>
            <a:off x="3806711" y="1910287"/>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sp>
        <p:nvSpPr>
          <p:cNvPr id="49" name="Google Shape;291;p28"/>
          <p:cNvSpPr txBox="1"/>
          <p:nvPr/>
        </p:nvSpPr>
        <p:spPr>
          <a:xfrm>
            <a:off x="1433135" y="1888727"/>
            <a:ext cx="8402556" cy="3542384"/>
          </a:xfrm>
          <a:prstGeom prst="rect">
            <a:avLst/>
          </a:prstGeom>
          <a:noFill/>
          <a:ln>
            <a:noFill/>
          </a:ln>
        </p:spPr>
        <p:txBody>
          <a:bodyPr spcFirstLastPara="1" wrap="square" lIns="91425" tIns="91425" rIns="91425" bIns="91425" anchor="b" anchorCtr="0">
            <a:prstTxWarp prst="textPlain">
              <a:avLst>
                <a:gd name="adj" fmla="val 51814"/>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0"/>
              <a:buFont typeface="Fredoka One" panose="02000000000000000000"/>
              <a:buNone/>
              <a:defRPr sz="5200" b="0" i="0" u="none" strike="noStrike" cap="none">
                <a:solidFill>
                  <a:schemeClr val="lt1"/>
                </a:solidFill>
                <a:latin typeface="Fredoka One" panose="02000000000000000000"/>
                <a:ea typeface="Fredoka One" panose="02000000000000000000"/>
                <a:cs typeface="Fredoka One" panose="02000000000000000000"/>
                <a:sym typeface="Fredoka One" panose="02000000000000000000"/>
              </a:defRPr>
            </a:lvl1pPr>
            <a:lvl2pPr marR="0" lvl="1"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2pPr>
            <a:lvl3pPr marR="0" lvl="2"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3pPr>
            <a:lvl4pPr marR="0" lvl="3"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4pPr>
            <a:lvl5pPr marR="0" lvl="4"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5pPr>
            <a:lvl6pPr marR="0" lvl="5"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6pPr>
            <a:lvl7pPr marR="0" lvl="6"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7pPr>
            <a:lvl8pPr marR="0" lvl="7"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8pPr>
            <a:lvl9pPr marR="0" lvl="8" algn="l" rtl="0">
              <a:lnSpc>
                <a:spcPct val="100000"/>
              </a:lnSpc>
              <a:spcBef>
                <a:spcPts val="0"/>
              </a:spcBef>
              <a:spcAft>
                <a:spcPts val="0"/>
              </a:spcAft>
              <a:buClr>
                <a:srgbClr val="434343"/>
              </a:buClr>
              <a:buSzPts val="5200"/>
              <a:buFont typeface="Fredoka One" panose="02000000000000000000"/>
              <a:buNone/>
              <a:defRPr sz="5200" b="0" i="0" u="none" strike="noStrike" cap="none">
                <a:solidFill>
                  <a:srgbClr val="434343"/>
                </a:solidFill>
                <a:latin typeface="Fredoka One" panose="02000000000000000000"/>
                <a:ea typeface="Fredoka One" panose="02000000000000000000"/>
                <a:cs typeface="Fredoka One" panose="02000000000000000000"/>
                <a:sym typeface="Fredoka One" panose="02000000000000000000"/>
              </a:defRPr>
            </a:lvl9pPr>
          </a:lstStyle>
          <a:p>
            <a:endParaRPr lang="en-US" sz="9600" dirty="0">
              <a:ln w="28575">
                <a:solidFill>
                  <a:schemeClr val="tx1"/>
                </a:solidFill>
              </a:ln>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8" name="矩形 3"/>
          <p:cNvSpPr/>
          <p:nvPr/>
        </p:nvSpPr>
        <p:spPr>
          <a:xfrm>
            <a:off x="2357314" y="3557346"/>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6"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3431" y="182171"/>
            <a:ext cx="3171215" cy="4766113"/>
          </a:xfrm>
          <a:prstGeom prst="rect">
            <a:avLst/>
          </a:prstGeom>
        </p:spPr>
      </p:pic>
      <p:sp>
        <p:nvSpPr>
          <p:cNvPr id="37" name="TextBox 36"/>
          <p:cNvSpPr txBox="1"/>
          <p:nvPr/>
        </p:nvSpPr>
        <p:spPr>
          <a:xfrm>
            <a:off x="1248201" y="2141946"/>
            <a:ext cx="9510664" cy="2894190"/>
          </a:xfrm>
          <a:prstGeom prst="rect">
            <a:avLst/>
          </a:prstGeom>
          <a:noFill/>
        </p:spPr>
        <p:txBody>
          <a:bodyPr wrap="square">
            <a:spAutoFit/>
          </a:bodyPr>
          <a:lstStyle/>
          <a:p>
            <a:pPr marL="457200" indent="-457200">
              <a:lnSpc>
                <a:spcPct val="200000"/>
              </a:lnSpc>
              <a:buFontTx/>
              <a:buChar char="-"/>
            </a:pPr>
            <a:r>
              <a:rPr lang="vi-VN" altLang="zh-CN" sz="3200" dirty="0">
                <a:solidFill>
                  <a:srgbClr val="000000"/>
                </a:solidFill>
                <a:latin typeface="+mj-lt"/>
                <a:ea typeface="字魂59号-创粗黑" panose="00000500000000000000" pitchFamily="2" charset="-122"/>
                <a:cs typeface="iCiel Cucho Bold" pitchFamily="50" charset="0"/>
                <a:sym typeface="字魂59号-创粗黑" panose="00000500000000000000" pitchFamily="2" charset="-122"/>
              </a:rPr>
              <a:t>Tập kể cho bạn bè, người thân nghe</a:t>
            </a:r>
            <a:r>
              <a:rPr lang="en-US" altLang="zh-CN" sz="3200" dirty="0">
                <a:solidFill>
                  <a:srgbClr val="000000"/>
                </a:solidFill>
                <a:latin typeface="+mj-lt"/>
                <a:ea typeface="字魂59号-创粗黑" panose="00000500000000000000" pitchFamily="2" charset="-122"/>
                <a:cs typeface="iCiel Cucho Bold" pitchFamily="50" charset="0"/>
                <a:sym typeface="字魂59号-创粗黑" panose="00000500000000000000" pitchFamily="2" charset="-122"/>
              </a:rPr>
              <a:t> </a:t>
            </a:r>
            <a:r>
              <a:rPr lang="en-US" altLang="zh-CN" sz="3200" dirty="0" err="1">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3200" dirty="0">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chuyện</a:t>
            </a:r>
            <a:r>
              <a:rPr lang="en-US" altLang="zh-CN" sz="3200" dirty="0">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Chiếc</a:t>
            </a:r>
            <a:r>
              <a:rPr lang="en-US" altLang="zh-CN" sz="3200" dirty="0">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đồng</a:t>
            </a:r>
            <a:r>
              <a:rPr lang="en-US" altLang="zh-CN" sz="3200" dirty="0">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hồ</a:t>
            </a:r>
            <a:r>
              <a:rPr lang="en-US" altLang="zh-CN" sz="3200" dirty="0">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a:t>
            </a:r>
            <a:endParaRPr lang="vi-VN" altLang="zh-CN" sz="3200" dirty="0">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endParaRPr>
          </a:p>
          <a:p>
            <a:pPr marL="457200" indent="-457200">
              <a:lnSpc>
                <a:spcPct val="200000"/>
              </a:lnSpc>
              <a:buFontTx/>
              <a:buChar char="-"/>
            </a:pPr>
            <a:r>
              <a:rPr lang="vi-VN" altLang="zh-CN" sz="3200" dirty="0">
                <a:solidFill>
                  <a:srgbClr val="000000"/>
                </a:solidFill>
                <a:latin typeface="+mj-lt"/>
                <a:ea typeface="字魂59号-创粗黑" panose="00000500000000000000" pitchFamily="2" charset="-122"/>
                <a:cs typeface="iCiel Cucho Bold" pitchFamily="50" charset="0"/>
                <a:sym typeface="字魂59号-创粗黑" panose="00000500000000000000" pitchFamily="2" charset="-122"/>
              </a:rPr>
              <a:t>Chuẩn bị </a:t>
            </a:r>
            <a:r>
              <a:rPr lang="vi-VN" altLang="zh-CN" sz="3200" dirty="0" err="1">
                <a:solidFill>
                  <a:srgbClr val="000000"/>
                </a:solidFill>
                <a:latin typeface="+mj-lt"/>
                <a:ea typeface="字魂59号-创粗黑" panose="00000500000000000000" pitchFamily="2" charset="-122"/>
                <a:cs typeface="iCiel Cucho Bold" pitchFamily="50" charset="0"/>
                <a:sym typeface="字魂59号-创粗黑" panose="00000500000000000000" pitchFamily="2" charset="-122"/>
              </a:rPr>
              <a:t>bài</a:t>
            </a:r>
            <a:r>
              <a:rPr lang="vi-VN" altLang="zh-CN" sz="3200" dirty="0">
                <a:solidFill>
                  <a:srgbClr val="000000"/>
                </a:solidFill>
                <a:latin typeface="+mj-lt"/>
                <a:ea typeface="字魂59号-创粗黑" panose="00000500000000000000" pitchFamily="2" charset="-122"/>
                <a:cs typeface="iCiel Cucho Bold" pitchFamily="50" charset="0"/>
                <a:sym typeface="字魂59号-创粗黑" panose="00000500000000000000" pitchFamily="2" charset="-122"/>
              </a:rPr>
              <a:t> </a:t>
            </a:r>
            <a:r>
              <a:rPr lang="en-US" altLang="zh-CN" sz="3200" dirty="0" err="1">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sau</a:t>
            </a:r>
            <a:r>
              <a:rPr lang="en-US" altLang="zh-CN" sz="3200" dirty="0">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Kể</a:t>
            </a:r>
            <a:r>
              <a:rPr lang="en-US" altLang="zh-CN" sz="3200" b="1" i="1" dirty="0">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chuyện</a:t>
            </a:r>
            <a:r>
              <a:rPr lang="en-US" altLang="zh-CN" sz="3200" b="1" i="1" dirty="0">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đã</a:t>
            </a:r>
            <a:r>
              <a:rPr lang="en-US" altLang="zh-CN" sz="3200" b="1" i="1" dirty="0">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nghe</a:t>
            </a:r>
            <a:r>
              <a:rPr lang="en-US" altLang="zh-CN" sz="3200" b="1" i="1" dirty="0">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đã</a:t>
            </a:r>
            <a:r>
              <a:rPr lang="en-US" altLang="zh-CN" sz="3200" b="1" i="1" dirty="0">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b="1" i="1" dirty="0" err="1">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đọc</a:t>
            </a:r>
            <a:r>
              <a:rPr lang="en-US" altLang="zh-CN" sz="3200" b="1" i="1" dirty="0">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rPr>
              <a:t>.</a:t>
            </a:r>
            <a:endParaRPr lang="vi-VN" altLang="zh-CN" sz="3200" b="1" i="1" dirty="0">
              <a:solidFill>
                <a:srgbClr val="000000"/>
              </a:solidFill>
              <a:latin typeface="+mj-lt"/>
              <a:ea typeface="字魂59号-创粗黑" panose="00000500000000000000" pitchFamily="2" charset="-122"/>
              <a:cs typeface="Arial" panose="020B0604020202020204" pitchFamily="34" charset="0"/>
              <a:sym typeface="字魂59号-创粗黑" panose="00000500000000000000"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0"/>
            <a:ext cx="12192000" cy="6858000"/>
            <a:chOff x="0" y="0"/>
            <a:chExt cx="12192000" cy="6858000"/>
          </a:xfrm>
        </p:grpSpPr>
        <p:pic>
          <p:nvPicPr>
            <p:cNvPr id="23" name="Picture 22"/>
            <p:cNvPicPr>
              <a:picLocks noChangeAspect="1"/>
            </p:cNvPicPr>
            <p:nvPr/>
          </p:nvPicPr>
          <p:blipFill rotWithShape="1">
            <a:blip r:embed="rId3"/>
            <a:srcRect l="50000"/>
            <a:stretch>
              <a:fillRect/>
            </a:stretch>
          </p:blipFill>
          <p:spPr>
            <a:xfrm>
              <a:off x="6096000" y="0"/>
              <a:ext cx="6096000" cy="6858000"/>
            </a:xfrm>
            <a:prstGeom prst="rect">
              <a:avLst/>
            </a:prstGeom>
          </p:spPr>
        </p:pic>
        <p:pic>
          <p:nvPicPr>
            <p:cNvPr id="24" name="Picture 23"/>
            <p:cNvPicPr>
              <a:picLocks noChangeAspect="1"/>
            </p:cNvPicPr>
            <p:nvPr/>
          </p:nvPicPr>
          <p:blipFill rotWithShape="1">
            <a:blip r:embed="rId3"/>
            <a:srcRect l="50000"/>
            <a:stretch>
              <a:fillRect/>
            </a:stretch>
          </p:blipFill>
          <p:spPr>
            <a:xfrm flipH="1">
              <a:off x="0" y="0"/>
              <a:ext cx="6096000" cy="6858000"/>
            </a:xfrm>
            <a:prstGeom prst="rect">
              <a:avLst/>
            </a:prstGeom>
          </p:spPr>
        </p:pic>
      </p:grpSp>
      <p:sp>
        <p:nvSpPr>
          <p:cNvPr id="112" name="Google Shape;291;p28"/>
          <p:cNvSpPr txBox="1"/>
          <p:nvPr/>
        </p:nvSpPr>
        <p:spPr>
          <a:xfrm>
            <a:off x="4124764" y="2185425"/>
            <a:ext cx="4711800" cy="15960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spcBef>
                <a:spcPts val="0"/>
              </a:spcBef>
            </a:pPr>
            <a:endParaRPr lang="en-US" u="sng" dirty="0">
              <a:effectLst>
                <a:outerShdw blurRad="38100" dist="38100" dir="2700000" algn="tl">
                  <a:srgbClr val="000000">
                    <a:alpha val="43137"/>
                  </a:srgbClr>
                </a:outerShdw>
              </a:effectLst>
              <a:latin typeface="UTM Kabel KT" panose="02040603050506020204" pitchFamily="18" charset="0"/>
            </a:endParaRP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757216" y="749670"/>
            <a:ext cx="8948456" cy="5133681"/>
          </a:xfrm>
          <a:prstGeom prst="rect">
            <a:avLst/>
          </a:prstGeom>
        </p:spPr>
      </p:pic>
      <p:grpSp>
        <p:nvGrpSpPr>
          <p:cNvPr id="12" name="组合 13"/>
          <p:cNvGrpSpPr/>
          <p:nvPr/>
        </p:nvGrpSpPr>
        <p:grpSpPr>
          <a:xfrm>
            <a:off x="2683722" y="5779381"/>
            <a:ext cx="7202723" cy="912524"/>
            <a:chOff x="5847293" y="1509302"/>
            <a:chExt cx="7202723" cy="1624497"/>
          </a:xfrm>
        </p:grpSpPr>
        <p:sp>
          <p:nvSpPr>
            <p:cNvPr id="18" name="矩形 3"/>
            <p:cNvSpPr/>
            <p:nvPr/>
          </p:nvSpPr>
          <p:spPr>
            <a:xfrm>
              <a:off x="6096000" y="2715608"/>
              <a:ext cx="5760000" cy="418191"/>
            </a:xfrm>
            <a:prstGeom prst="rect">
              <a:avLst/>
            </a:prstGeom>
          </p:spPr>
          <p:txBody>
            <a:bodyPr wrap="square">
              <a:spAutoFit/>
            </a:bodyPr>
            <a:lstStyle/>
            <a:p>
              <a:pPr>
                <a:lnSpc>
                  <a:spcPct val="150000"/>
                </a:lnSpc>
              </a:pPr>
              <a:endParaRPr lang="zh-CN" altLang="en-US" sz="1600" dirty="0">
                <a:solidFill>
                  <a:srgbClr val="E0C8A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矩形 12"/>
            <p:cNvSpPr/>
            <p:nvPr/>
          </p:nvSpPr>
          <p:spPr>
            <a:xfrm>
              <a:off x="5847293" y="1509302"/>
              <a:ext cx="7202723" cy="1205798"/>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dirty="0">
                  <a:solidFill>
                    <a:srgbClr val="00000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Hình ảnh Bác Hồ đến thăm các cán bộ.</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10"/>
          <p:cNvSpPr/>
          <p:nvPr/>
        </p:nvSpPr>
        <p:spPr>
          <a:xfrm>
            <a:off x="898795" y="636104"/>
            <a:ext cx="10591084" cy="5660372"/>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t="67901"/>
          <a:stretch>
            <a:fillRect/>
          </a:stretch>
        </p:blipFill>
        <p:spPr>
          <a:xfrm>
            <a:off x="-1390276" y="5080584"/>
            <a:ext cx="10058400" cy="1814945"/>
          </a:xfrm>
          <a:prstGeom prst="rect">
            <a:avLst/>
          </a:prstGeom>
        </p:spPr>
      </p:pic>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l="46884" t="67901"/>
          <a:stretch>
            <a:fillRect/>
          </a:stretch>
        </p:blipFill>
        <p:spPr>
          <a:xfrm flipH="1">
            <a:off x="6760264" y="5029525"/>
            <a:ext cx="5375564" cy="1814945"/>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4024">
            <a:off x="8181769" y="-611229"/>
            <a:ext cx="2258919" cy="2258919"/>
          </a:xfrm>
          <a:prstGeom prst="rect">
            <a:avLst/>
          </a:prstGeom>
          <a:effectLst>
            <a:outerShdw blurRad="50800" dist="50800" dir="5400000" algn="ctr" rotWithShape="0">
              <a:srgbClr val="000000">
                <a:alpha val="97000"/>
              </a:srgbClr>
            </a:outerShdw>
          </a:effectLst>
        </p:spPr>
      </p:pic>
      <p:sp>
        <p:nvSpPr>
          <p:cNvPr id="47" name="TextBox 46"/>
          <p:cNvSpPr txBox="1"/>
          <p:nvPr/>
        </p:nvSpPr>
        <p:spPr>
          <a:xfrm>
            <a:off x="1196340" y="2313305"/>
            <a:ext cx="9472295" cy="2306955"/>
          </a:xfrm>
          <a:prstGeom prst="rect">
            <a:avLst/>
          </a:prstGeom>
          <a:noFill/>
        </p:spPr>
        <p:txBody>
          <a:bodyPr wrap="square" rtlCol="0">
            <a:spAutoFit/>
          </a:bodyPr>
          <a:lstStyle/>
          <a:p>
            <a:pPr algn="ctr"/>
            <a:r>
              <a:rPr lang="en-US" sz="72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Chúc</a:t>
            </a:r>
            <a:r>
              <a:rPr lang="en-US" sz="72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72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sz="72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72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em</a:t>
            </a:r>
            <a:r>
              <a:rPr lang="en-US" sz="72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p>
          <a:p>
            <a:pPr algn="ctr"/>
            <a:r>
              <a:rPr lang="en-US" sz="72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học</a:t>
            </a:r>
            <a:r>
              <a:rPr lang="en-US" sz="72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72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tốt</a:t>
            </a:r>
            <a:r>
              <a:rPr lang="en-US" sz="7200" b="1"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7200" b="1" dirty="0">
              <a:latin typeface="Arial" panose="020B0604020202020204" pitchFamily="34" charset="0"/>
              <a:cs typeface="Arial" panose="020B0604020202020204" pitchFamily="34" charset="0"/>
            </a:endParaRPr>
          </a:p>
        </p:txBody>
      </p:sp>
      <p:pic>
        <p:nvPicPr>
          <p:cNvPr id="76"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3431" y="182171"/>
            <a:ext cx="3171215" cy="4766113"/>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951" y="0"/>
            <a:ext cx="12192000" cy="6858000"/>
            <a:chOff x="0" y="0"/>
            <a:chExt cx="12192000" cy="6858000"/>
          </a:xfrm>
        </p:grpSpPr>
        <p:pic>
          <p:nvPicPr>
            <p:cNvPr id="6" name="Picture 5"/>
            <p:cNvPicPr>
              <a:picLocks noChangeAspect="1"/>
            </p:cNvPicPr>
            <p:nvPr/>
          </p:nvPicPr>
          <p:blipFill rotWithShape="1">
            <a:blip r:embed="rId3"/>
            <a:srcRect l="50000"/>
            <a:stretch>
              <a:fillRect/>
            </a:stretch>
          </p:blipFill>
          <p:spPr>
            <a:xfrm>
              <a:off x="6096000" y="0"/>
              <a:ext cx="6096000" cy="6858000"/>
            </a:xfrm>
            <a:prstGeom prst="rect">
              <a:avLst/>
            </a:prstGeom>
          </p:spPr>
        </p:pic>
        <p:pic>
          <p:nvPicPr>
            <p:cNvPr id="9" name="Picture 8"/>
            <p:cNvPicPr>
              <a:picLocks noChangeAspect="1"/>
            </p:cNvPicPr>
            <p:nvPr/>
          </p:nvPicPr>
          <p:blipFill rotWithShape="1">
            <a:blip r:embed="rId3"/>
            <a:srcRect l="50000"/>
            <a:stretch>
              <a:fillRect/>
            </a:stretch>
          </p:blipFill>
          <p:spPr>
            <a:xfrm flipH="1">
              <a:off x="0" y="0"/>
              <a:ext cx="6096000" cy="6858000"/>
            </a:xfrm>
            <a:prstGeom prst="rect">
              <a:avLst/>
            </a:prstGeom>
          </p:spPr>
        </p:pic>
      </p:gr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t="67901"/>
          <a:stretch>
            <a:fillRect/>
          </a:stretch>
        </p:blipFill>
        <p:spPr>
          <a:xfrm>
            <a:off x="-734292" y="5043055"/>
            <a:ext cx="10058400" cy="1814945"/>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46884" t="67901"/>
          <a:stretch>
            <a:fillRect/>
          </a:stretch>
        </p:blipFill>
        <p:spPr>
          <a:xfrm flipH="1">
            <a:off x="6816436" y="5043055"/>
            <a:ext cx="5342613" cy="1814945"/>
          </a:xfrm>
          <a:prstGeom prst="rect">
            <a:avLst/>
          </a:prstGeom>
        </p:spPr>
      </p:pic>
      <p:sp>
        <p:nvSpPr>
          <p:cNvPr id="12" name="TextBox 11"/>
          <p:cNvSpPr txBox="1">
            <a:spLocks noChangeArrowheads="1"/>
          </p:cNvSpPr>
          <p:nvPr/>
        </p:nvSpPr>
        <p:spPr bwMode="auto">
          <a:xfrm>
            <a:off x="2782141" y="2614330"/>
            <a:ext cx="7514797"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i="1" dirty="0" err="1">
                <a:solidFill>
                  <a:srgbClr val="FF0000"/>
                </a:solidFill>
                <a:latin typeface="Times New Roman" pitchFamily="18" charset="0"/>
                <a:cs typeface="Times New Roman" pitchFamily="18" charset="0"/>
              </a:rPr>
              <a:t>Giáo</a:t>
            </a:r>
            <a:r>
              <a:rPr lang="en-US" altLang="en-US" sz="4000" b="1" i="1" dirty="0">
                <a:solidFill>
                  <a:srgbClr val="FF0000"/>
                </a:solidFill>
                <a:latin typeface="Times New Roman" pitchFamily="18" charset="0"/>
                <a:cs typeface="Times New Roman" pitchFamily="18" charset="0"/>
              </a:rPr>
              <a:t> </a:t>
            </a:r>
            <a:r>
              <a:rPr lang="en-US" altLang="en-US" sz="4000" b="1" i="1" dirty="0" err="1">
                <a:solidFill>
                  <a:srgbClr val="FF0000"/>
                </a:solidFill>
                <a:latin typeface="Times New Roman" pitchFamily="18" charset="0"/>
                <a:cs typeface="Times New Roman" pitchFamily="18" charset="0"/>
              </a:rPr>
              <a:t>viên</a:t>
            </a:r>
            <a:r>
              <a:rPr lang="en-US" altLang="en-US" sz="4000" b="1" i="1" dirty="0">
                <a:solidFill>
                  <a:srgbClr val="FF0000"/>
                </a:solidFill>
                <a:latin typeface="Times New Roman" pitchFamily="18" charset="0"/>
                <a:cs typeface="Times New Roman" pitchFamily="18" charset="0"/>
              </a:rPr>
              <a:t> </a:t>
            </a:r>
            <a:r>
              <a:rPr lang="en-US" altLang="en-US" sz="4000" b="1" i="1" dirty="0" err="1">
                <a:solidFill>
                  <a:srgbClr val="FF0000"/>
                </a:solidFill>
                <a:latin typeface="Times New Roman" pitchFamily="18" charset="0"/>
                <a:cs typeface="Times New Roman" pitchFamily="18" charset="0"/>
              </a:rPr>
              <a:t>kể</a:t>
            </a:r>
            <a:r>
              <a:rPr lang="en-US" altLang="en-US" sz="4000" b="1" i="1" dirty="0">
                <a:solidFill>
                  <a:srgbClr val="FF0000"/>
                </a:solidFill>
                <a:latin typeface="Times New Roman" pitchFamily="18" charset="0"/>
                <a:cs typeface="Times New Roman" pitchFamily="18" charset="0"/>
              </a:rPr>
              <a:t> </a:t>
            </a:r>
            <a:r>
              <a:rPr lang="en-US" altLang="en-US" sz="4000" b="1" i="1" dirty="0" err="1">
                <a:solidFill>
                  <a:srgbClr val="FF0000"/>
                </a:solidFill>
                <a:latin typeface="Times New Roman" pitchFamily="18" charset="0"/>
                <a:cs typeface="Times New Roman" pitchFamily="18" charset="0"/>
              </a:rPr>
              <a:t>chuyện</a:t>
            </a:r>
            <a:r>
              <a:rPr lang="en-US" altLang="en-US" sz="4000" b="1" i="1" dirty="0">
                <a:solidFill>
                  <a:srgbClr val="FF0000"/>
                </a:solidFill>
                <a:latin typeface="Times New Roman" pitchFamily="18" charset="0"/>
                <a:cs typeface="Times New Roman" pitchFamily="18" charset="0"/>
              </a:rPr>
              <a:t> </a:t>
            </a:r>
            <a:r>
              <a:rPr lang="en-US" altLang="en-US" sz="4000" b="1" i="1" dirty="0" err="1">
                <a:solidFill>
                  <a:srgbClr val="FF0000"/>
                </a:solidFill>
                <a:latin typeface="Times New Roman" pitchFamily="18" charset="0"/>
                <a:cs typeface="Times New Roman" pitchFamily="18" charset="0"/>
              </a:rPr>
              <a:t>lần</a:t>
            </a:r>
            <a:r>
              <a:rPr lang="en-US" altLang="en-US" sz="4000" b="1" i="1" dirty="0">
                <a:solidFill>
                  <a:srgbClr val="FF0000"/>
                </a:solidFill>
                <a:latin typeface="Times New Roman" pitchFamily="18" charset="0"/>
                <a:cs typeface="Times New Roman" pitchFamily="18" charset="0"/>
              </a:rPr>
              <a:t> 1</a:t>
            </a:r>
            <a:endParaRPr lang="vi-VN" altLang="en-US" sz="4000" b="1" i="1" dirty="0">
              <a:solidFill>
                <a:srgbClr val="FF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rong d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7275"/>
            <a:ext cx="12192000" cy="897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Anh 1_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1"/>
            <a:ext cx="6009217" cy="334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anh 4_t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219" y="3392918"/>
            <a:ext cx="6182780" cy="346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Anh 2_t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9218" y="0"/>
            <a:ext cx="6182781" cy="335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Anh 3_ti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1212"/>
            <a:ext cx="6009218"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pic>
          <p:nvPicPr>
            <p:cNvPr id="6" name="Picture 5"/>
            <p:cNvPicPr>
              <a:picLocks noChangeAspect="1"/>
            </p:cNvPicPr>
            <p:nvPr/>
          </p:nvPicPr>
          <p:blipFill rotWithShape="1">
            <a:blip r:embed="rId3"/>
            <a:srcRect l="50000"/>
            <a:stretch>
              <a:fillRect/>
            </a:stretch>
          </p:blipFill>
          <p:spPr>
            <a:xfrm>
              <a:off x="6096000" y="0"/>
              <a:ext cx="6096000" cy="6858000"/>
            </a:xfrm>
            <a:prstGeom prst="rect">
              <a:avLst/>
            </a:prstGeom>
          </p:spPr>
        </p:pic>
        <p:pic>
          <p:nvPicPr>
            <p:cNvPr id="9" name="Picture 8"/>
            <p:cNvPicPr>
              <a:picLocks noChangeAspect="1"/>
            </p:cNvPicPr>
            <p:nvPr/>
          </p:nvPicPr>
          <p:blipFill rotWithShape="1">
            <a:blip r:embed="rId3"/>
            <a:srcRect l="50000"/>
            <a:stretch>
              <a:fillRect/>
            </a:stretch>
          </p:blipFill>
          <p:spPr>
            <a:xfrm flipH="1">
              <a:off x="0" y="0"/>
              <a:ext cx="6096000" cy="6858000"/>
            </a:xfrm>
            <a:prstGeom prst="rect">
              <a:avLst/>
            </a:prstGeom>
          </p:spPr>
        </p:pic>
      </p:grpSp>
      <p:sp>
        <p:nvSpPr>
          <p:cNvPr id="12" name="TextBox 11"/>
          <p:cNvSpPr txBox="1">
            <a:spLocks noChangeArrowheads="1"/>
          </p:cNvSpPr>
          <p:nvPr/>
        </p:nvSpPr>
        <p:spPr bwMode="auto">
          <a:xfrm>
            <a:off x="2265218" y="2274894"/>
            <a:ext cx="7661563" cy="70788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i="1" dirty="0" err="1">
                <a:solidFill>
                  <a:srgbClr val="FF0000"/>
                </a:solidFill>
                <a:latin typeface="Times New Roman" pitchFamily="18" charset="0"/>
                <a:cs typeface="Times New Roman" pitchFamily="18" charset="0"/>
              </a:rPr>
              <a:t>Giáo</a:t>
            </a:r>
            <a:r>
              <a:rPr lang="en-US" altLang="en-US" sz="4000" b="1" i="1" dirty="0">
                <a:solidFill>
                  <a:srgbClr val="FF0000"/>
                </a:solidFill>
                <a:latin typeface="Times New Roman" pitchFamily="18" charset="0"/>
                <a:cs typeface="Times New Roman" pitchFamily="18" charset="0"/>
              </a:rPr>
              <a:t> </a:t>
            </a:r>
            <a:r>
              <a:rPr lang="en-US" altLang="en-US" sz="4000" b="1" i="1" dirty="0" err="1">
                <a:solidFill>
                  <a:srgbClr val="FF0000"/>
                </a:solidFill>
                <a:latin typeface="Times New Roman" pitchFamily="18" charset="0"/>
                <a:cs typeface="Times New Roman" pitchFamily="18" charset="0"/>
              </a:rPr>
              <a:t>viên</a:t>
            </a:r>
            <a:r>
              <a:rPr lang="en-US" altLang="en-US" sz="4000" b="1" i="1" dirty="0">
                <a:solidFill>
                  <a:srgbClr val="FF0000"/>
                </a:solidFill>
                <a:latin typeface="Times New Roman" pitchFamily="18" charset="0"/>
                <a:cs typeface="Times New Roman" pitchFamily="18" charset="0"/>
              </a:rPr>
              <a:t> </a:t>
            </a:r>
            <a:r>
              <a:rPr lang="en-US" altLang="en-US" sz="4000" b="1" i="1" dirty="0" err="1">
                <a:solidFill>
                  <a:srgbClr val="FF0000"/>
                </a:solidFill>
                <a:latin typeface="Times New Roman" pitchFamily="18" charset="0"/>
                <a:cs typeface="Times New Roman" pitchFamily="18" charset="0"/>
              </a:rPr>
              <a:t>kể</a:t>
            </a:r>
            <a:r>
              <a:rPr lang="en-US" altLang="en-US" sz="4000" b="1" i="1" dirty="0">
                <a:solidFill>
                  <a:srgbClr val="FF0000"/>
                </a:solidFill>
                <a:latin typeface="Times New Roman" pitchFamily="18" charset="0"/>
                <a:cs typeface="Times New Roman" pitchFamily="18" charset="0"/>
              </a:rPr>
              <a:t> </a:t>
            </a:r>
            <a:r>
              <a:rPr lang="en-US" altLang="en-US" sz="4000" b="1" i="1" dirty="0" err="1">
                <a:solidFill>
                  <a:srgbClr val="FF0000"/>
                </a:solidFill>
                <a:latin typeface="Times New Roman" pitchFamily="18" charset="0"/>
                <a:cs typeface="Times New Roman" pitchFamily="18" charset="0"/>
              </a:rPr>
              <a:t>chuyện</a:t>
            </a:r>
            <a:r>
              <a:rPr lang="en-US" altLang="en-US" sz="4000" b="1" i="1" dirty="0">
                <a:solidFill>
                  <a:srgbClr val="FF0000"/>
                </a:solidFill>
                <a:latin typeface="Times New Roman" pitchFamily="18" charset="0"/>
                <a:cs typeface="Times New Roman" pitchFamily="18" charset="0"/>
              </a:rPr>
              <a:t> </a:t>
            </a:r>
            <a:r>
              <a:rPr lang="en-US" altLang="en-US" sz="4000" b="1" i="1" dirty="0" err="1">
                <a:solidFill>
                  <a:srgbClr val="FF0000"/>
                </a:solidFill>
                <a:latin typeface="Times New Roman" pitchFamily="18" charset="0"/>
                <a:cs typeface="Times New Roman" pitchFamily="18" charset="0"/>
              </a:rPr>
              <a:t>lần</a:t>
            </a:r>
            <a:r>
              <a:rPr lang="en-US" altLang="en-US" sz="4000" b="1" i="1" dirty="0">
                <a:solidFill>
                  <a:srgbClr val="FF0000"/>
                </a:solidFill>
                <a:latin typeface="Times New Roman" pitchFamily="18" charset="0"/>
                <a:cs typeface="Times New Roman" pitchFamily="18" charset="0"/>
              </a:rPr>
              <a:t> 2</a:t>
            </a:r>
            <a:endParaRPr lang="vi-VN" altLang="en-US" sz="4000" b="1" i="1" dirty="0">
              <a:solidFill>
                <a:srgbClr val="FF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799" y="32493"/>
            <a:ext cx="12192000" cy="6858000"/>
            <a:chOff x="0" y="0"/>
            <a:chExt cx="12192000" cy="6858000"/>
          </a:xfrm>
        </p:grpSpPr>
        <p:pic>
          <p:nvPicPr>
            <p:cNvPr id="7" name="Picture 6"/>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8" name="Picture 7"/>
            <p:cNvPicPr>
              <a:picLocks noChangeAspect="1"/>
            </p:cNvPicPr>
            <p:nvPr/>
          </p:nvPicPr>
          <p:blipFill rotWithShape="1">
            <a:blip r:embed="rId2"/>
            <a:srcRect l="50000"/>
            <a:stretch>
              <a:fillRect/>
            </a:stretch>
          </p:blipFill>
          <p:spPr>
            <a:xfrm flipH="1">
              <a:off x="0" y="0"/>
              <a:ext cx="6096000" cy="6858000"/>
            </a:xfrm>
            <a:prstGeom prst="rect">
              <a:avLst/>
            </a:prstGeom>
          </p:spPr>
        </p:pic>
      </p:grpSp>
      <p:sp>
        <p:nvSpPr>
          <p:cNvPr id="9" name="Rectangle 8"/>
          <p:cNvSpPr/>
          <p:nvPr/>
        </p:nvSpPr>
        <p:spPr>
          <a:xfrm>
            <a:off x="3379129" y="2577425"/>
            <a:ext cx="7232595" cy="2042111"/>
          </a:xfrm>
          <a:prstGeom prst="rect">
            <a:avLst/>
          </a:prstGeom>
          <a:noFill/>
        </p:spPr>
        <p:txBody>
          <a:bodyPr wrap="none" lIns="91440" tIns="45720" rIns="91440" bIns="45720">
            <a:prstTxWarp prst="textPlain">
              <a:avLst/>
            </a:prstTxWarp>
            <a:spAutoFit/>
          </a:bodyPr>
          <a:lstStyle/>
          <a:p>
            <a:pPr algn="ctr"/>
            <a:r>
              <a:rPr lang="vi-VN"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CHIẾC ĐỒNG HỒ</a:t>
            </a:r>
            <a:endParaRPr lang="en-US"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7407" r="47750"/>
          <a:stretch>
            <a:fillRect/>
          </a:stretch>
        </p:blipFill>
        <p:spPr>
          <a:xfrm>
            <a:off x="-11799" y="1684694"/>
            <a:ext cx="5208374" cy="5191760"/>
          </a:xfrm>
          <a:prstGeom prst="rect">
            <a:avLst/>
          </a:prstGeom>
        </p:spPr>
      </p:pic>
      <p:sp>
        <p:nvSpPr>
          <p:cNvPr id="14" name="TextBox 13"/>
          <p:cNvSpPr txBox="1"/>
          <p:nvPr/>
        </p:nvSpPr>
        <p:spPr>
          <a:xfrm>
            <a:off x="5009939" y="1282680"/>
            <a:ext cx="4229100" cy="1200329"/>
          </a:xfrm>
          <a:prstGeom prst="rect">
            <a:avLst/>
          </a:prstGeom>
          <a:noFill/>
        </p:spPr>
        <p:txBody>
          <a:bodyPr wrap="square" rtlCol="0">
            <a:spAutoFit/>
          </a:bodyPr>
          <a:lstStyle/>
          <a:p>
            <a:r>
              <a:rPr lang="en-GB" sz="7200" b="1" u="sng" dirty="0">
                <a:solidFill>
                  <a:srgbClr val="C00000"/>
                </a:solidFill>
                <a:latin typeface="#9Slide07 SVNSunshine" panose="00000500000000000000" pitchFamily="2" charset="0"/>
              </a:rPr>
              <a:t>KỂ CHUYỆN</a:t>
            </a:r>
            <a:endParaRPr lang="en-US" sz="7200" b="1" u="sng" dirty="0">
              <a:solidFill>
                <a:srgbClr val="C00000"/>
              </a:solidFill>
              <a:latin typeface="#9Slide07 SVNSunshine" panose="00000500000000000000" pitchFamily="2" charset="0"/>
            </a:endParaRPr>
          </a:p>
        </p:txBody>
      </p:sp>
      <p:pic>
        <p:nvPicPr>
          <p:cNvPr id="17"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8866" y="-1432136"/>
            <a:ext cx="3029090" cy="4552508"/>
          </a:xfrm>
          <a:prstGeom prst="rect">
            <a:avLst/>
          </a:prstGeom>
        </p:spPr>
      </p:pic>
      <p:sp>
        <p:nvSpPr>
          <p:cNvPr id="10" name="TextBox 9"/>
          <p:cNvSpPr txBox="1"/>
          <p:nvPr/>
        </p:nvSpPr>
        <p:spPr>
          <a:xfrm>
            <a:off x="5194919" y="5092388"/>
            <a:ext cx="6097656" cy="523220"/>
          </a:xfrm>
          <a:prstGeom prst="rect">
            <a:avLst/>
          </a:prstGeom>
          <a:noFill/>
        </p:spPr>
        <p:txBody>
          <a:bodyPr wrap="square">
            <a:spAutoFit/>
          </a:bodyPr>
          <a:lstStyle/>
          <a:p>
            <a:pPr algn="ctr"/>
            <a:r>
              <a:rPr lang="en-US" altLang="en-US" sz="2800" b="1" i="1" dirty="0">
                <a:solidFill>
                  <a:srgbClr val="FF0000"/>
                </a:solidFill>
                <a:cs typeface="Arial" panose="020B0604020202020204" pitchFamily="34" charset="0"/>
              </a:rPr>
              <a:t>SGK tr.5</a:t>
            </a:r>
            <a:endParaRPr lang="vi-VN" altLang="en-US" sz="2800" b="1" i="1" dirty="0">
              <a:solidFill>
                <a:srgbClr val="FF0000"/>
              </a:solidFill>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2"/>
            <a:srcRect l="50000"/>
            <a:stretch>
              <a:fillRect/>
            </a:stretch>
          </p:blipFill>
          <p:spPr>
            <a:xfrm flipH="1">
              <a:off x="0" y="0"/>
              <a:ext cx="6096000" cy="6858000"/>
            </a:xfrm>
            <a:prstGeom prst="rect">
              <a:avLst/>
            </a:prstGeom>
          </p:spPr>
        </p:pic>
      </p:grpSp>
      <p:pic>
        <p:nvPicPr>
          <p:cNvPr id="5124" name="Picture 4" descr="dong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194" y="2677656"/>
            <a:ext cx="10469609" cy="476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2"/>
          <p:cNvSpPr txBox="1">
            <a:spLocks noChangeArrowheads="1"/>
          </p:cNvSpPr>
          <p:nvPr/>
        </p:nvSpPr>
        <p:spPr bwMode="auto">
          <a:xfrm>
            <a:off x="152399" y="0"/>
            <a:ext cx="11887200" cy="267765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dirty="0">
                <a:latin typeface="Times New Roman" pitchFamily="18" charset="0"/>
                <a:cs typeface="Times New Roman" pitchFamily="18" charset="0"/>
              </a:rPr>
              <a:t>        </a:t>
            </a:r>
            <a:r>
              <a:rPr lang="vi-VN" altLang="en-US" sz="2400" dirty="0">
                <a:latin typeface="Times New Roman" pitchFamily="18" charset="0"/>
                <a:cs typeface="Times New Roman" pitchFamily="18" charset="0"/>
              </a:rPr>
              <a:t>“</a:t>
            </a:r>
            <a:r>
              <a:rPr lang="vi-VN" altLang="en-US" sz="2800" dirty="0">
                <a:latin typeface="Times New Roman" pitchFamily="18" charset="0"/>
                <a:cs typeface="Times New Roman" pitchFamily="18" charset="0"/>
              </a:rPr>
              <a:t>Năm 1954, các cán bộ đang dự hội nghị tổng kết ở </a:t>
            </a:r>
            <a:r>
              <a:rPr lang="en-US" altLang="en-US" sz="2800" dirty="0" err="1">
                <a:latin typeface="Times New Roman" pitchFamily="18" charset="0"/>
                <a:cs typeface="Times New Roman" pitchFamily="18" charset="0"/>
              </a:rPr>
              <a:t>Bắc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Giang</a:t>
            </a:r>
            <a:r>
              <a:rPr lang="en-US" altLang="en-US" sz="2800" dirty="0">
                <a:latin typeface="Times New Roman" pitchFamily="18" charset="0"/>
                <a:cs typeface="Times New Roman" pitchFamily="18" charset="0"/>
              </a:rPr>
              <a:t> </a:t>
            </a:r>
            <a:r>
              <a:rPr lang="vi-VN" altLang="en-US" sz="2800" dirty="0">
                <a:latin typeface="Times New Roman" pitchFamily="18" charset="0"/>
                <a:cs typeface="Times New Roman" pitchFamily="18" charset="0"/>
              </a:rPr>
              <a:t>thì có lệnh Trung ương rút bớt một số người đi học lớp tiếp quản </a:t>
            </a:r>
            <a:r>
              <a:rPr lang="en-US" altLang="en-US" sz="2800" dirty="0">
                <a:latin typeface="Times New Roman" pitchFamily="18" charset="0"/>
                <a:cs typeface="Times New Roman" pitchFamily="18" charset="0"/>
              </a:rPr>
              <a:t>T</a:t>
            </a:r>
            <a:r>
              <a:rPr lang="vi-VN" altLang="en-US" sz="2800" dirty="0">
                <a:latin typeface="Times New Roman" pitchFamily="18" charset="0"/>
                <a:cs typeface="Times New Roman" pitchFamily="18" charset="0"/>
              </a:rPr>
              <a:t>hủ đô. Ai nấy đều háo hức muốn đi. Nhất là những người quê Hà Nội. Bao năm xa nhà, nhớ Thủ Đô, nay được dịp trở về công tác, anh em bàn tán sôi nổi. Nhiều người đề nghị cấp trên chiếu cố nỗi niềm riêng đó và cho được toại nguyện. Tư tưởng cán bộ dự hội nghị có chiều phân tán…</a:t>
            </a:r>
            <a:endParaRPr lang="en-US" alt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inVertical)">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5" name="Picture 4"/>
            <p:cNvPicPr>
              <a:picLocks noChangeAspect="1"/>
            </p:cNvPicPr>
            <p:nvPr/>
          </p:nvPicPr>
          <p:blipFill rotWithShape="1">
            <a:blip r:embed="rId2"/>
            <a:srcRect l="50000"/>
            <a:stretch>
              <a:fillRect/>
            </a:stretch>
          </p:blipFill>
          <p:spPr>
            <a:xfrm>
              <a:off x="6096000" y="0"/>
              <a:ext cx="6096000" cy="6858000"/>
            </a:xfrm>
            <a:prstGeom prst="rect">
              <a:avLst/>
            </a:prstGeom>
          </p:spPr>
        </p:pic>
        <p:pic>
          <p:nvPicPr>
            <p:cNvPr id="6" name="Picture 5"/>
            <p:cNvPicPr>
              <a:picLocks noChangeAspect="1"/>
            </p:cNvPicPr>
            <p:nvPr/>
          </p:nvPicPr>
          <p:blipFill rotWithShape="1">
            <a:blip r:embed="rId2"/>
            <a:srcRect l="50000"/>
            <a:stretch>
              <a:fillRect/>
            </a:stretch>
          </p:blipFill>
          <p:spPr>
            <a:xfrm flipH="1">
              <a:off x="0" y="0"/>
              <a:ext cx="6096000" cy="6858000"/>
            </a:xfrm>
            <a:prstGeom prst="rect">
              <a:avLst/>
            </a:prstGeom>
          </p:spPr>
        </p:pic>
      </p:grpSp>
      <p:pic>
        <p:nvPicPr>
          <p:cNvPr id="6148" name="Picture 4" descr="dong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46882" y="2405088"/>
            <a:ext cx="10298235" cy="468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2"/>
          <p:cNvSpPr txBox="1">
            <a:spLocks noChangeArrowheads="1"/>
          </p:cNvSpPr>
          <p:nvPr/>
        </p:nvSpPr>
        <p:spPr bwMode="auto">
          <a:xfrm>
            <a:off x="76200" y="79160"/>
            <a:ext cx="12115800" cy="2246769"/>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dirty="0">
                <a:latin typeface="Times New Roman" pitchFamily="18" charset="0"/>
                <a:cs typeface="Times New Roman" pitchFamily="18" charset="0"/>
              </a:rPr>
              <a:t>          </a:t>
            </a:r>
            <a:r>
              <a:rPr lang="vi-VN" altLang="en-US" sz="2800" dirty="0">
                <a:latin typeface="Times New Roman" pitchFamily="18" charset="0"/>
                <a:cs typeface="Times New Roman" pitchFamily="18" charset="0"/>
              </a:rPr>
              <a:t>Giữa lúc đó</a:t>
            </a:r>
            <a:r>
              <a:rPr lang="en-US" altLang="en-US" sz="2800" dirty="0">
                <a:latin typeface="Times New Roman" pitchFamily="18" charset="0"/>
                <a:cs typeface="Times New Roman" pitchFamily="18" charset="0"/>
              </a:rPr>
              <a:t>,</a:t>
            </a:r>
            <a:r>
              <a:rPr lang="vi-VN" altLang="en-US" sz="2800" dirty="0">
                <a:latin typeface="Times New Roman" pitchFamily="18" charset="0"/>
                <a:cs typeface="Times New Roman" pitchFamily="18" charset="0"/>
              </a:rPr>
              <a:t> Bác Hồ đến thăm hội nghị. </a:t>
            </a:r>
            <a:r>
              <a:rPr lang="en-US" altLang="en-US" sz="2800" dirty="0" err="1">
                <a:latin typeface="Times New Roman" pitchFamily="18" charset="0"/>
                <a:cs typeface="Times New Roman" pitchFamily="18" charset="0"/>
              </a:rPr>
              <a:t>Các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đại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biểu</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ùa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ra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đón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Bác</a:t>
            </a:r>
            <a:r>
              <a:rPr lang="vi-VN" altLang="en-US" sz="2800" dirty="0">
                <a:latin typeface="Times New Roman" pitchFamily="18" charset="0"/>
                <a:cs typeface="Times New Roman" pitchFamily="18" charset="0"/>
              </a:rPr>
              <a:t>. Bác bước lên diễn đàn, mồ hôi ướt đầm hai bên vai áo nâu…Khi tiếng vỗ tay đã ngớt, Bác hiền từ nhìn khắp hội trường và nói chuyện về tình hình thời sự. Nói đến nhiệm vụ của toàn Đảng trong lúc này, Bác bỗng rút trong túi áo ra một chiếc đồng hồ quả quýt và hỏi:</a:t>
            </a:r>
            <a:endParaRPr lang="en-US" alt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067ED80-0BBD-4844-A46A-59509DE4F97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幼儿园招生"/>
  <p:tag name="INKNOELEADERBOARD" val="-51445768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729</Words>
  <Application>Microsoft Office PowerPoint</Application>
  <PresentationFormat>Custom</PresentationFormat>
  <Paragraphs>82</Paragraphs>
  <Slides>30</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Arial</vt:lpstr>
      <vt:lpstr>UTM Kabel KT</vt:lpstr>
      <vt:lpstr>等线</vt:lpstr>
      <vt:lpstr>#9Slide07 SVNSunshine</vt:lpstr>
      <vt:lpstr>字魂59号-创粗黑</vt:lpstr>
      <vt:lpstr>UTM Cookies</vt:lpstr>
      <vt:lpstr>Times New Roman</vt:lpstr>
      <vt:lpstr>iCiel Cucho Bold</vt:lpstr>
      <vt:lpstr>等线 Light</vt:lpstr>
      <vt:lpstr>UTM French Vanilla</vt:lpstr>
      <vt:lpstr>Fredoka One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幼儿园招生</dc:title>
  <dc:creator>微软用户</dc:creator>
  <cp:lastModifiedBy>Admin</cp:lastModifiedBy>
  <cp:revision>72</cp:revision>
  <dcterms:created xsi:type="dcterms:W3CDTF">2018-05-08T06:24:00Z</dcterms:created>
  <dcterms:modified xsi:type="dcterms:W3CDTF">2022-01-16T05:27:13Z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2AA0A49DBE034037966CAF58AF621BE6</vt:lpwstr>
  </property>
  <property fmtid="{D5CDD505-2E9C-101B-9397-08002B2CF9AE}" pid="3" name="KSOProductBuildVer">
    <vt:lpwstr>1033-11.2.0.10426</vt:lpwstr>
  </property>
</Properties>
</file>