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7"/>
  </p:notesMasterIdLst>
  <p:sldIdLst>
    <p:sldId id="333" r:id="rId2"/>
    <p:sldId id="299" r:id="rId3"/>
    <p:sldId id="336" r:id="rId4"/>
    <p:sldId id="349" r:id="rId5"/>
    <p:sldId id="269" r:id="rId6"/>
    <p:sldId id="297" r:id="rId7"/>
    <p:sldId id="270" r:id="rId8"/>
    <p:sldId id="332" r:id="rId9"/>
    <p:sldId id="271" r:id="rId10"/>
    <p:sldId id="324" r:id="rId11"/>
    <p:sldId id="323" r:id="rId12"/>
    <p:sldId id="321" r:id="rId13"/>
    <p:sldId id="322" r:id="rId14"/>
    <p:sldId id="273" r:id="rId15"/>
    <p:sldId id="274" r:id="rId16"/>
    <p:sldId id="275" r:id="rId17"/>
    <p:sldId id="276" r:id="rId18"/>
    <p:sldId id="278" r:id="rId19"/>
    <p:sldId id="348" r:id="rId20"/>
    <p:sldId id="279" r:id="rId21"/>
    <p:sldId id="280" r:id="rId22"/>
    <p:sldId id="325" r:id="rId23"/>
    <p:sldId id="319" r:id="rId24"/>
    <p:sldId id="286" r:id="rId25"/>
    <p:sldId id="287" r:id="rId26"/>
    <p:sldId id="284" r:id="rId27"/>
    <p:sldId id="285" r:id="rId28"/>
    <p:sldId id="289" r:id="rId29"/>
    <p:sldId id="290" r:id="rId30"/>
    <p:sldId id="326" r:id="rId31"/>
    <p:sldId id="291" r:id="rId32"/>
    <p:sldId id="292" r:id="rId33"/>
    <p:sldId id="293" r:id="rId34"/>
    <p:sldId id="340" r:id="rId35"/>
    <p:sldId id="341" r:id="rId36"/>
    <p:sldId id="346" r:id="rId37"/>
    <p:sldId id="347" r:id="rId38"/>
    <p:sldId id="345" r:id="rId39"/>
    <p:sldId id="343" r:id="rId40"/>
    <p:sldId id="309" r:id="rId41"/>
    <p:sldId id="310" r:id="rId42"/>
    <p:sldId id="311" r:id="rId43"/>
    <p:sldId id="312" r:id="rId44"/>
    <p:sldId id="314" r:id="rId45"/>
    <p:sldId id="296" r:id="rId46"/>
  </p:sldIdLst>
  <p:sldSz cx="12192000" cy="6858000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>
      <p:cViewPr varScale="1">
        <p:scale>
          <a:sx n="72" d="100"/>
          <a:sy n="72" d="100"/>
        </p:scale>
        <p:origin x="26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24/2/2022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803FE1C-558A-435E-A23D-0F821947C9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785DEC6-7353-49CE-9E1B-37338D115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CA05A87-1922-4005-9EF0-83772442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E612EA2-AB2B-47A2-9522-0621358FF88F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44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2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817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8121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45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289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36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349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3285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815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2738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208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171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336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13993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600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079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16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825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07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839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4395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06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363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946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09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74" r:id="rId3"/>
    <p:sldLayoutId id="2147483973" r:id="rId4"/>
    <p:sldLayoutId id="2147483972" r:id="rId5"/>
    <p:sldLayoutId id="2147483971" r:id="rId6"/>
    <p:sldLayoutId id="2147483955" r:id="rId7"/>
    <p:sldLayoutId id="2147483956" r:id="rId8"/>
    <p:sldLayoutId id="2147483957" r:id="rId9"/>
    <p:sldLayoutId id="2147483958" r:id="rId10"/>
    <p:sldLayoutId id="2147483977" r:id="rId11"/>
    <p:sldLayoutId id="2147483975" r:id="rId12"/>
    <p:sldLayoutId id="2147483959" r:id="rId13"/>
    <p:sldLayoutId id="2147483978" r:id="rId14"/>
    <p:sldLayoutId id="2147483976" r:id="rId15"/>
    <p:sldLayoutId id="2147483970" r:id="rId16"/>
    <p:sldLayoutId id="2147483969" r:id="rId17"/>
    <p:sldLayoutId id="2147483968" r:id="rId18"/>
    <p:sldLayoutId id="2147483967" r:id="rId19"/>
    <p:sldLayoutId id="2147483966" r:id="rId20"/>
    <p:sldLayoutId id="2147483965" r:id="rId21"/>
    <p:sldLayoutId id="2147483964" r:id="rId22"/>
    <p:sldLayoutId id="2147483960" r:id="rId23"/>
    <p:sldLayoutId id="2147483961" r:id="rId24"/>
    <p:sldLayoutId id="2147483962" r:id="rId25"/>
    <p:sldLayoutId id="2147483963" r:id="rId26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(Papoi) đẹp chuyên nghiệp, cuốn hút">
            <a:extLst>
              <a:ext uri="{FF2B5EF4-FFF2-40B4-BE49-F238E27FC236}">
                <a16:creationId xmlns:a16="http://schemas.microsoft.com/office/drawing/2014/main" id="{622207D9-D9BD-4F0E-B923-8D88C7531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" y="0"/>
            <a:ext cx="12246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36BF1017-18B2-4283-904E-C4B4163B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746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3284103" algn="bl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19461" name="Rectangle 15">
            <a:extLst>
              <a:ext uri="{FF2B5EF4-FFF2-40B4-BE49-F238E27FC236}">
                <a16:creationId xmlns:a16="http://schemas.microsoft.com/office/drawing/2014/main" id="{852133CE-1A6F-4CA7-A506-EA522E9F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5400" dirty="0">
                <a:solidFill>
                  <a:srgbClr val="060E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8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Cung điện krem-lin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48488"/>
            <a:chOff x="0" y="0"/>
            <a:chExt cx="5760" cy="4233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433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99"/>
                  </a:solidFill>
                </a:rPr>
                <a:t>Quảng trường Đỏ với nét đẹp vừa hiện đại vừa uy nghi</a:t>
              </a:r>
              <a:r>
                <a:rPr lang="en-US" altLang="en-US" sz="2000">
                  <a:solidFill>
                    <a:srgbClr val="000099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27825"/>
            <a:chOff x="0" y="0"/>
            <a:chExt cx="5760" cy="4238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30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Thánh đường </a:t>
              </a:r>
              <a:r>
                <a:rPr lang="en-US" altLang="en-US" sz="1800" i="1"/>
                <a:t>Saint Basils</a:t>
              </a:r>
              <a:r>
                <a:rPr lang="en-US" altLang="en-US" sz="1800"/>
                <a:t> lung linh rực rỡ</a:t>
              </a: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67513"/>
            <a:chOff x="0" y="0"/>
            <a:chExt cx="5760" cy="4263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/>
                <a:t>Cung điện mùa đông</a:t>
              </a:r>
              <a:r>
                <a:rPr lang="en-US" altLang="en-US" sz="1800"/>
                <a:t> </a:t>
              </a: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5000"/>
            <a:chOff x="96" y="0"/>
            <a:chExt cx="5656" cy="4400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133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Giàn khoan</a:t>
              </a: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100+ Hình nền PowerPoint đẹp nhất - Vương Quốc Đồ Ngủ">
            <a:extLst>
              <a:ext uri="{FF2B5EF4-FFF2-40B4-BE49-F238E27FC236}">
                <a16:creationId xmlns:a16="http://schemas.microsoft.com/office/drawing/2014/main" id="{8559B3CA-18B0-48F2-938F-0C27C1E9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175"/>
            <a:ext cx="122142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DCD16A5-67AE-448A-9BC9-E47905926F78}"/>
              </a:ext>
            </a:extLst>
          </p:cNvPr>
          <p:cNvSpPr/>
          <p:nvPr/>
        </p:nvSpPr>
        <p:spPr>
          <a:xfrm>
            <a:off x="1066800" y="1981200"/>
            <a:ext cx="10287000" cy="4648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đặc điểm nổi bật của 2 quốc gia Pháp và Liên bang Nga:</a:t>
            </a:r>
            <a:endParaRPr lang="en-US" sz="28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 vị trí và thủ đô của Nga, Pháp trên bản đồ.</a:t>
            </a:r>
          </a:p>
          <a:p>
            <a:pPr algn="just">
              <a:defRPr/>
            </a:pPr>
            <a:endParaRPr lang="vi-VN" sz="3200" b="0" dirty="0">
              <a:latin typeface="+mj-lt"/>
            </a:endParaRPr>
          </a:p>
        </p:txBody>
      </p:sp>
      <p:sp>
        <p:nvSpPr>
          <p:cNvPr id="3" name="WordArt 11">
            <a:extLst>
              <a:ext uri="{FF2B5EF4-FFF2-40B4-BE49-F238E27FC236}">
                <a16:creationId xmlns:a16="http://schemas.microsoft.com/office/drawing/2014/main" id="{0C105291-A42B-42C2-BFD8-6D1C180B80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-76200"/>
            <a:ext cx="7772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13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em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mục</a:t>
            </a:r>
            <a:r>
              <a:rPr lang="en-US" altLang="en-US" sz="3600" dirty="0"/>
              <a:t> 2 (114)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hợp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quan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xác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địa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thủ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đô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Để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hoàn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thành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tốt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phiếu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bài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tập</a:t>
            </a:r>
            <a:r>
              <a:rPr lang="en-US" altLang="en-US" dirty="0">
                <a:solidFill>
                  <a:srgbClr val="FF0000"/>
                </a:solidFill>
              </a:rPr>
              <a:t> 2 , </a:t>
            </a:r>
            <a:r>
              <a:rPr lang="en-US" altLang="en-US" dirty="0" err="1">
                <a:solidFill>
                  <a:srgbClr val="FF0000"/>
                </a:solidFill>
              </a:rPr>
              <a:t>cô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mời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cùng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chiêm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ngưỡng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vẻ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đẹp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tráng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lệ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</a:t>
            </a:r>
            <a:r>
              <a:rPr lang="en-US" altLang="en-US" dirty="0">
                <a:solidFill>
                  <a:srgbClr val="FF0000"/>
                </a:solidFill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</a:rPr>
              <a:t>ri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05600"/>
            <a:chOff x="0" y="0"/>
            <a:chExt cx="5760" cy="4224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9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99"/>
                  </a:solidFill>
                </a:rPr>
                <a:t>Pa – ri tráng lệ nhìn từ trên cao</a:t>
              </a: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14393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Vị trí địa 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</a:rPr>
              <a:t>ri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hòa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85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4051" y="1749425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 KHỞI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6C5169-F98A-44A4-8181-75AD84B88971}"/>
              </a:ext>
            </a:extLst>
          </p:cNvPr>
          <p:cNvSpPr txBox="1"/>
          <p:nvPr/>
        </p:nvSpPr>
        <p:spPr>
          <a:xfrm>
            <a:off x="2514600" y="3074055"/>
            <a:ext cx="775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Hãy nêu những hiểu biết của em về châu Âu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ẫu background , hình nền powerpoint đơn giản đẹp ấn tượng | Hình ảnh, Hình  nền, Nhật ký nghệ thuật">
            <a:extLst>
              <a:ext uri="{FF2B5EF4-FFF2-40B4-BE49-F238E27FC236}">
                <a16:creationId xmlns:a16="http://schemas.microsoft.com/office/drawing/2014/main" id="{CB0ABC0D-5D63-40A2-863E-3A3D52C3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>
            <a:extLst>
              <a:ext uri="{FF2B5EF4-FFF2-40B4-BE49-F238E27FC236}">
                <a16:creationId xmlns:a16="http://schemas.microsoft.com/office/drawing/2014/main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763000" cy="2743200"/>
          </a:xfrm>
          <a:prstGeom prst="wedgeEllipse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một số câu chuyện Olympic mà em biết?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A05893B9-62E9-4A1C-8E23-D0028699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4640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3">
            <a:extLst>
              <a:ext uri="{FF2B5EF4-FFF2-40B4-BE49-F238E27FC236}">
                <a16:creationId xmlns:a16="http://schemas.microsoft.com/office/drawing/2014/main" id="{B1A111C9-2158-4916-A701-264CBD0A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4641850"/>
            <a:ext cx="534988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>
            <a:extLst>
              <a:ext uri="{FF2B5EF4-FFF2-40B4-BE49-F238E27FC236}">
                <a16:creationId xmlns:a16="http://schemas.microsoft.com/office/drawing/2014/main" id="{3E59A450-1810-40F0-A5BB-F351A6C7F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4994275"/>
            <a:ext cx="64293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 descr="muare">
            <a:extLst>
              <a:ext uri="{FF2B5EF4-FFF2-40B4-BE49-F238E27FC236}">
                <a16:creationId xmlns:a16="http://schemas.microsoft.com/office/drawing/2014/main" id="{82B7BDA2-730A-4131-B8F5-EC7ED70D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id="{D3BE4D61-E889-4A7C-95B0-9B5E432903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1" y="2819400"/>
            <a:ext cx="5638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2025" kern="10" dirty="0">
                <a:latin typeface="+mn-lt"/>
                <a:ea typeface="+mn-lt"/>
                <a:cs typeface="+mn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249340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38">
            <a:extLst>
              <a:ext uri="{FF2B5EF4-FFF2-40B4-BE49-F238E27FC236}">
                <a16:creationId xmlns:a16="http://schemas.microsoft.com/office/drawing/2014/main" id="{D455F609-FEE1-44F1-9A26-50E95AE3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10">
            <a:extLst>
              <a:ext uri="{FF2B5EF4-FFF2-40B4-BE49-F238E27FC236}">
                <a16:creationId xmlns:a16="http://schemas.microsoft.com/office/drawing/2014/main" id="{72E961B3-1418-4A88-B741-E59211DB6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14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/>
              <a:t>Liên</a:t>
            </a:r>
            <a:r>
              <a:rPr lang="en-US" altLang="en-US" sz="3600" dirty="0"/>
              <a:t> Bang Nga, </a:t>
            </a:r>
            <a:r>
              <a:rPr lang="en-US" altLang="en-US" sz="3600" dirty="0" err="1"/>
              <a:t>Pháp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Thụy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Điển</a:t>
            </a:r>
            <a:r>
              <a:rPr lang="en-US" altLang="en-US" sz="3600" dirty="0"/>
              <a:t>, Ba </a:t>
            </a:r>
            <a:r>
              <a:rPr lang="en-US" altLang="en-US" sz="3600" dirty="0" err="1"/>
              <a:t>Lan,Đức</a:t>
            </a:r>
            <a:r>
              <a:rPr lang="en-US" altLang="en-US" sz="3600" dirty="0"/>
              <a:t>, Na </a:t>
            </a:r>
            <a:r>
              <a:rPr lang="en-US" altLang="en-US" sz="3600" dirty="0" err="1"/>
              <a:t>Uy</a:t>
            </a:r>
            <a:r>
              <a:rPr lang="en-US" altLang="en-US" sz="3600" dirty="0"/>
              <a:t>…</a:t>
            </a:r>
            <a:endParaRPr lang="vi-V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AA3C2F-C83C-4116-8277-DAE1C78E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47835"/>
            <a:ext cx="114300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Chúng</a:t>
            </a:r>
            <a:r>
              <a:rPr lang="en-US" altLang="en-US" sz="3600" dirty="0"/>
              <a:t> ta </a:t>
            </a:r>
            <a:r>
              <a:rPr lang="en-US" altLang="en-US" sz="3600" dirty="0" err="1"/>
              <a:t>cùng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tìm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rất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biệt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nhiều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nét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đặc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Âu</a:t>
            </a:r>
            <a:endParaRPr lang="en-US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  <p:tag name="INKNOELEADERBOARD" val="-1988672902"/>
</p:tagLst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1231</Words>
  <Application>Microsoft Office PowerPoint</Application>
  <PresentationFormat>Widescreen</PresentationFormat>
  <Paragraphs>137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.VnTime</vt:lpstr>
      <vt:lpstr>Arial</vt:lpstr>
      <vt:lpstr>Calibri</vt:lpstr>
      <vt:lpstr>Times New Roman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Nguyễn Ngọc Ánh</cp:lastModifiedBy>
  <cp:revision>122</cp:revision>
  <dcterms:created xsi:type="dcterms:W3CDTF">2010-02-01T14:53:08Z</dcterms:created>
  <dcterms:modified xsi:type="dcterms:W3CDTF">2022-02-24T03:12:01Z</dcterms:modified>
</cp:coreProperties>
</file>