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Oswald" pitchFamily="2" charset="0"/>
      <p:regular r:id="rId24"/>
      <p:bold r:id="rId25"/>
    </p:embeddedFont>
    <p:embeddedFont>
      <p:font typeface="Calibri" pitchFamily="34" charset="0"/>
      <p:regular r:id="rId26"/>
      <p:bold r:id="rId27"/>
      <p:italic r:id="rId28"/>
      <p:boldItalic r:id="rId29"/>
    </p:embeddedFont>
    <p:embeddedFont>
      <p:font typeface="Cambay" charset="0"/>
      <p:regular r:id="rId30"/>
    </p:embeddedFont>
    <p:embeddedFont>
      <p:font typeface="Nunito"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03" autoAdjust="0"/>
  </p:normalViewPr>
  <p:slideViewPr>
    <p:cSldViewPr snapToGrid="0">
      <p:cViewPr varScale="1">
        <p:scale>
          <a:sx n="103" d="100"/>
          <a:sy n="103" d="100"/>
        </p:scale>
        <p:origin x="-42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27165827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3"/>
          <p:cNvSpPr txBox="1">
            <a:spLocks noGrp="1"/>
          </p:cNvSpPr>
          <p:nvPr>
            <p:ph type="ctrTitle"/>
          </p:nvPr>
        </p:nvSpPr>
        <p:spPr>
          <a:xfrm flipH="1">
            <a:off x="3910100" y="1164294"/>
            <a:ext cx="4650000" cy="233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atin typeface="Oswald" panose="02000503000000000000"/>
                <a:ea typeface="Oswald" panose="02000503000000000000"/>
                <a:cs typeface="Oswald" panose="02000503000000000000"/>
                <a:sym typeface="Oswald" panose="0200050300000000000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3"/>
          <p:cNvSpPr txBox="1">
            <a:spLocks noGrp="1"/>
          </p:cNvSpPr>
          <p:nvPr>
            <p:ph type="subTitle" idx="1"/>
          </p:nvPr>
        </p:nvSpPr>
        <p:spPr>
          <a:xfrm flipH="1">
            <a:off x="3910110" y="3575281"/>
            <a:ext cx="4650000" cy="4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3"/>
          <p:cNvGrpSpPr/>
          <p:nvPr/>
        </p:nvGrpSpPr>
        <p:grpSpPr>
          <a:xfrm rot="737522" flipH="1">
            <a:off x="-460919" y="-554989"/>
            <a:ext cx="3810397" cy="1467037"/>
            <a:chOff x="5546250" y="-194100"/>
            <a:chExt cx="3810300" cy="1467000"/>
          </a:xfrm>
        </p:grpSpPr>
        <p:sp>
          <p:nvSpPr>
            <p:cNvPr id="12" name="Google Shape;12;p23"/>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3"/>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3"/>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 name="Google Shape;15;p23"/>
          <p:cNvGrpSpPr/>
          <p:nvPr/>
        </p:nvGrpSpPr>
        <p:grpSpPr>
          <a:xfrm flipH="1">
            <a:off x="7450757" y="-2077050"/>
            <a:ext cx="2973000" cy="2973000"/>
            <a:chOff x="-4916625" y="1638600"/>
            <a:chExt cx="2973000" cy="2973000"/>
          </a:xfrm>
        </p:grpSpPr>
        <p:sp>
          <p:nvSpPr>
            <p:cNvPr id="16" name="Google Shape;16;p2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2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8"/>
        <p:cNvGrpSpPr/>
        <p:nvPr/>
      </p:nvGrpSpPr>
      <p:grpSpPr>
        <a:xfrm>
          <a:off x="0" y="0"/>
          <a:ext cx="0" cy="0"/>
          <a:chOff x="0" y="0"/>
          <a:chExt cx="0" cy="0"/>
        </a:xfrm>
      </p:grpSpPr>
      <p:grpSp>
        <p:nvGrpSpPr>
          <p:cNvPr id="19" name="Google Shape;19;p24"/>
          <p:cNvGrpSpPr/>
          <p:nvPr/>
        </p:nvGrpSpPr>
        <p:grpSpPr>
          <a:xfrm rot="-737522">
            <a:off x="-2213520" y="-459414"/>
            <a:ext cx="3810397" cy="1467037"/>
            <a:chOff x="5546250" y="-194100"/>
            <a:chExt cx="3810300" cy="1467000"/>
          </a:xfrm>
        </p:grpSpPr>
        <p:sp>
          <p:nvSpPr>
            <p:cNvPr id="20" name="Google Shape;20;p24"/>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21;p24"/>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22;p24"/>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 name="Google Shape;23;p24"/>
          <p:cNvGrpSpPr/>
          <p:nvPr/>
        </p:nvGrpSpPr>
        <p:grpSpPr>
          <a:xfrm flipH="1">
            <a:off x="8267506" y="-1114779"/>
            <a:ext cx="2358481" cy="2358481"/>
            <a:chOff x="-4916625" y="1638600"/>
            <a:chExt cx="2973000" cy="2973000"/>
          </a:xfrm>
        </p:grpSpPr>
        <p:sp>
          <p:nvSpPr>
            <p:cNvPr id="24" name="Google Shape;24;p24"/>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24"/>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 name="Google Shape;26;p24"/>
          <p:cNvGrpSpPr/>
          <p:nvPr/>
        </p:nvGrpSpPr>
        <p:grpSpPr>
          <a:xfrm flipH="1">
            <a:off x="-1265344" y="3228704"/>
            <a:ext cx="2230388" cy="1954922"/>
            <a:chOff x="4660609" y="2703650"/>
            <a:chExt cx="2968311" cy="2602053"/>
          </a:xfrm>
        </p:grpSpPr>
        <p:sp>
          <p:nvSpPr>
            <p:cNvPr id="27" name="Google Shape;27;p24"/>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 name="Google Shape;28;p24"/>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 name="Google Shape;29;p24"/>
            <p:cNvSpPr/>
            <p:nvPr/>
          </p:nvSpPr>
          <p:spPr>
            <a:xfrm flipH="1">
              <a:off x="4660609"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 name="Google Shape;30;p24"/>
            <p:cNvSpPr/>
            <p:nvPr/>
          </p:nvSpPr>
          <p:spPr>
            <a:xfrm flipH="1">
              <a:off x="4883059"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1" name="Google Shape;31;p24"/>
          <p:cNvSpPr txBox="1">
            <a:spLocks noGrp="1"/>
          </p:cNvSpPr>
          <p:nvPr>
            <p:ph type="title"/>
          </p:nvPr>
        </p:nvSpPr>
        <p:spPr>
          <a:xfrm>
            <a:off x="1822546"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2" name="Google Shape;32;p24"/>
          <p:cNvSpPr txBox="1">
            <a:spLocks noGrp="1"/>
          </p:cNvSpPr>
          <p:nvPr>
            <p:ph type="title" idx="2"/>
          </p:nvPr>
        </p:nvSpPr>
        <p:spPr>
          <a:xfrm>
            <a:off x="838237"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3" name="Google Shape;33;p24"/>
          <p:cNvSpPr txBox="1">
            <a:spLocks noGrp="1"/>
          </p:cNvSpPr>
          <p:nvPr>
            <p:ph type="subTitle" idx="1"/>
          </p:nvPr>
        </p:nvSpPr>
        <p:spPr>
          <a:xfrm>
            <a:off x="1822546"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4" name="Google Shape;34;p24"/>
          <p:cNvSpPr txBox="1">
            <a:spLocks noGrp="1"/>
          </p:cNvSpPr>
          <p:nvPr>
            <p:ph type="title" idx="3"/>
          </p:nvPr>
        </p:nvSpPr>
        <p:spPr>
          <a:xfrm>
            <a:off x="5714070"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5" name="Google Shape;35;p24"/>
          <p:cNvSpPr txBox="1">
            <a:spLocks noGrp="1"/>
          </p:cNvSpPr>
          <p:nvPr>
            <p:ph type="title" idx="4"/>
          </p:nvPr>
        </p:nvSpPr>
        <p:spPr>
          <a:xfrm>
            <a:off x="4729725"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6" name="Google Shape;36;p24"/>
          <p:cNvSpPr txBox="1">
            <a:spLocks noGrp="1"/>
          </p:cNvSpPr>
          <p:nvPr>
            <p:ph type="subTitle" idx="5"/>
          </p:nvPr>
        </p:nvSpPr>
        <p:spPr>
          <a:xfrm>
            <a:off x="5714070"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7" name="Google Shape;37;p24"/>
          <p:cNvSpPr txBox="1">
            <a:spLocks noGrp="1"/>
          </p:cNvSpPr>
          <p:nvPr>
            <p:ph type="title" idx="6"/>
          </p:nvPr>
        </p:nvSpPr>
        <p:spPr>
          <a:xfrm>
            <a:off x="1822546"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8" name="Google Shape;38;p24"/>
          <p:cNvSpPr txBox="1">
            <a:spLocks noGrp="1"/>
          </p:cNvSpPr>
          <p:nvPr>
            <p:ph type="title" idx="7"/>
          </p:nvPr>
        </p:nvSpPr>
        <p:spPr>
          <a:xfrm>
            <a:off x="838237"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9" name="Google Shape;39;p24"/>
          <p:cNvSpPr txBox="1">
            <a:spLocks noGrp="1"/>
          </p:cNvSpPr>
          <p:nvPr>
            <p:ph type="subTitle" idx="8"/>
          </p:nvPr>
        </p:nvSpPr>
        <p:spPr>
          <a:xfrm>
            <a:off x="1822546"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0" name="Google Shape;40;p24"/>
          <p:cNvSpPr txBox="1">
            <a:spLocks noGrp="1"/>
          </p:cNvSpPr>
          <p:nvPr>
            <p:ph type="title" idx="9"/>
          </p:nvPr>
        </p:nvSpPr>
        <p:spPr>
          <a:xfrm>
            <a:off x="5714070"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1" name="Google Shape;41;p24"/>
          <p:cNvSpPr txBox="1">
            <a:spLocks noGrp="1"/>
          </p:cNvSpPr>
          <p:nvPr>
            <p:ph type="title" idx="13"/>
          </p:nvPr>
        </p:nvSpPr>
        <p:spPr>
          <a:xfrm>
            <a:off x="4729725"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2" name="Google Shape;42;p24"/>
          <p:cNvSpPr txBox="1">
            <a:spLocks noGrp="1"/>
          </p:cNvSpPr>
          <p:nvPr>
            <p:ph type="subTitle" idx="14"/>
          </p:nvPr>
        </p:nvSpPr>
        <p:spPr>
          <a:xfrm>
            <a:off x="5714070"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3" name="Google Shape;43;p24"/>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
        <p:cNvGrpSpPr/>
        <p:nvPr/>
      </p:nvGrpSpPr>
      <p:grpSpPr>
        <a:xfrm>
          <a:off x="0" y="0"/>
          <a:ext cx="0" cy="0"/>
          <a:chOff x="0" y="0"/>
          <a:chExt cx="0" cy="0"/>
        </a:xfrm>
      </p:grpSpPr>
      <p:grpSp>
        <p:nvGrpSpPr>
          <p:cNvPr id="45" name="Google Shape;45;p25"/>
          <p:cNvGrpSpPr/>
          <p:nvPr/>
        </p:nvGrpSpPr>
        <p:grpSpPr>
          <a:xfrm rot="737522" flipH="1">
            <a:off x="5794681" y="3648661"/>
            <a:ext cx="3810397" cy="1467037"/>
            <a:chOff x="5546250" y="-194100"/>
            <a:chExt cx="3810300" cy="1467000"/>
          </a:xfrm>
        </p:grpSpPr>
        <p:sp>
          <p:nvSpPr>
            <p:cNvPr id="46" name="Google Shape;46;p25"/>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 name="Google Shape;47;p25"/>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25"/>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 name="Google Shape;49;p25"/>
          <p:cNvSpPr/>
          <p:nvPr/>
        </p:nvSpPr>
        <p:spPr>
          <a:xfrm flipH="1">
            <a:off x="7453810" y="-360155"/>
            <a:ext cx="2015000" cy="2014847"/>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 name="Google Shape;50;p25"/>
          <p:cNvSpPr/>
          <p:nvPr/>
        </p:nvSpPr>
        <p:spPr>
          <a:xfrm flipH="1">
            <a:off x="7546567" y="-293586"/>
            <a:ext cx="1919013" cy="1865077"/>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1" name="Google Shape;51;p25"/>
          <p:cNvGrpSpPr/>
          <p:nvPr/>
        </p:nvGrpSpPr>
        <p:grpSpPr>
          <a:xfrm rot="10800000">
            <a:off x="7128994" y="0"/>
            <a:ext cx="2015006" cy="973274"/>
            <a:chOff x="6775594" y="539410"/>
            <a:chExt cx="2015006" cy="973274"/>
          </a:xfrm>
        </p:grpSpPr>
        <p:sp>
          <p:nvSpPr>
            <p:cNvPr id="52" name="Google Shape;52;p25"/>
            <p:cNvSpPr/>
            <p:nvPr/>
          </p:nvSpPr>
          <p:spPr>
            <a:xfrm flipH="1">
              <a:off x="6775594" y="539410"/>
              <a:ext cx="2015006" cy="9701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 name="Google Shape;53;p25"/>
            <p:cNvSpPr/>
            <p:nvPr/>
          </p:nvSpPr>
          <p:spPr>
            <a:xfrm flipH="1">
              <a:off x="6982558" y="786750"/>
              <a:ext cx="1580213" cy="725934"/>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 name="Google Shape;54;p25"/>
          <p:cNvGrpSpPr/>
          <p:nvPr/>
        </p:nvGrpSpPr>
        <p:grpSpPr>
          <a:xfrm>
            <a:off x="-547212" y="2985710"/>
            <a:ext cx="2312102" cy="2312102"/>
            <a:chOff x="-4916625" y="1638600"/>
            <a:chExt cx="2973000" cy="2973000"/>
          </a:xfrm>
        </p:grpSpPr>
        <p:sp>
          <p:nvSpPr>
            <p:cNvPr id="55" name="Google Shape;55;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 name="Google Shape;57;p25"/>
          <p:cNvSpPr txBox="1">
            <a:spLocks noGrp="1"/>
          </p:cNvSpPr>
          <p:nvPr>
            <p:ph type="title"/>
          </p:nvPr>
        </p:nvSpPr>
        <p:spPr>
          <a:xfrm>
            <a:off x="1833900" y="2985512"/>
            <a:ext cx="54762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accent6"/>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8" name="Google Shape;58;p25"/>
          <p:cNvSpPr txBox="1">
            <a:spLocks noGrp="1"/>
          </p:cNvSpPr>
          <p:nvPr>
            <p:ph type="subTitle" idx="1"/>
          </p:nvPr>
        </p:nvSpPr>
        <p:spPr>
          <a:xfrm>
            <a:off x="1833900" y="1612288"/>
            <a:ext cx="5476200" cy="137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59" name="Google Shape;59;p25"/>
          <p:cNvGrpSpPr/>
          <p:nvPr/>
        </p:nvGrpSpPr>
        <p:grpSpPr>
          <a:xfrm>
            <a:off x="502430" y="3949065"/>
            <a:ext cx="2312102" cy="2312102"/>
            <a:chOff x="-4916625" y="1638600"/>
            <a:chExt cx="2973000" cy="2973000"/>
          </a:xfrm>
        </p:grpSpPr>
        <p:sp>
          <p:nvSpPr>
            <p:cNvPr id="60" name="Google Shape;60;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 name="Google Shape;61;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flipH="1">
            <a:off x="713100" y="1655375"/>
            <a:ext cx="3858900" cy="718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26"/>
          <p:cNvSpPr txBox="1">
            <a:spLocks noGrp="1"/>
          </p:cNvSpPr>
          <p:nvPr>
            <p:ph type="subTitle" idx="1"/>
          </p:nvPr>
        </p:nvSpPr>
        <p:spPr>
          <a:xfrm flipH="1">
            <a:off x="713100" y="2445025"/>
            <a:ext cx="3858900" cy="1114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65" name="Google Shape;65;p26"/>
          <p:cNvGrpSpPr/>
          <p:nvPr/>
        </p:nvGrpSpPr>
        <p:grpSpPr>
          <a:xfrm flipH="1">
            <a:off x="6698718" y="3171335"/>
            <a:ext cx="3557512" cy="3265841"/>
            <a:chOff x="-1156750" y="1943625"/>
            <a:chExt cx="3238518" cy="2973000"/>
          </a:xfrm>
        </p:grpSpPr>
        <p:grpSp>
          <p:nvGrpSpPr>
            <p:cNvPr id="66" name="Google Shape;66;p26"/>
            <p:cNvGrpSpPr/>
            <p:nvPr/>
          </p:nvGrpSpPr>
          <p:grpSpPr>
            <a:xfrm>
              <a:off x="-1156750" y="1943625"/>
              <a:ext cx="2973000" cy="2973000"/>
              <a:chOff x="-4916625" y="1638600"/>
              <a:chExt cx="2973000" cy="2973000"/>
            </a:xfrm>
          </p:grpSpPr>
          <p:sp>
            <p:nvSpPr>
              <p:cNvPr id="67" name="Google Shape;67;p26"/>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 name="Google Shape;68;p26"/>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 name="Google Shape;69;p26"/>
            <p:cNvGrpSpPr/>
            <p:nvPr/>
          </p:nvGrpSpPr>
          <p:grpSpPr>
            <a:xfrm flipH="1">
              <a:off x="-588256" y="2467800"/>
              <a:ext cx="2670024" cy="1289657"/>
              <a:chOff x="5719422" y="2536068"/>
              <a:chExt cx="1791962" cy="865542"/>
            </a:xfrm>
          </p:grpSpPr>
          <p:sp>
            <p:nvSpPr>
              <p:cNvPr id="70" name="Google Shape;70;p26"/>
              <p:cNvSpPr/>
              <p:nvPr/>
            </p:nvSpPr>
            <p:spPr>
              <a:xfrm flipH="1">
                <a:off x="5719422" y="2536068"/>
                <a:ext cx="1791962" cy="862771"/>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 name="Google Shape;71;p26"/>
              <p:cNvSpPr/>
              <p:nvPr/>
            </p:nvSpPr>
            <p:spPr>
              <a:xfrm flipH="1">
                <a:off x="5903478" y="2756031"/>
                <a:ext cx="1405298" cy="645579"/>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3"/>
        <p:cNvGrpSpPr/>
        <p:nvPr/>
      </p:nvGrpSpPr>
      <p:grpSpPr>
        <a:xfrm>
          <a:off x="0" y="0"/>
          <a:ext cx="0" cy="0"/>
          <a:chOff x="0" y="0"/>
          <a:chExt cx="0" cy="0"/>
        </a:xfrm>
      </p:grpSpPr>
      <p:grpSp>
        <p:nvGrpSpPr>
          <p:cNvPr id="74" name="Google Shape;74;p28"/>
          <p:cNvGrpSpPr/>
          <p:nvPr/>
        </p:nvGrpSpPr>
        <p:grpSpPr>
          <a:xfrm>
            <a:off x="7846406" y="3228704"/>
            <a:ext cx="2336989" cy="1954922"/>
            <a:chOff x="4518740" y="2703650"/>
            <a:chExt cx="3110180" cy="2602053"/>
          </a:xfrm>
        </p:grpSpPr>
        <p:sp>
          <p:nvSpPr>
            <p:cNvPr id="75" name="Google Shape;75;p28"/>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 name="Google Shape;76;p28"/>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 name="Google Shape;77;p28"/>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 name="Google Shape;78;p28"/>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9" name="Google Shape;79;p28"/>
          <p:cNvGrpSpPr/>
          <p:nvPr/>
        </p:nvGrpSpPr>
        <p:grpSpPr>
          <a:xfrm flipH="1">
            <a:off x="-817052" y="-189168"/>
            <a:ext cx="1537041" cy="1537041"/>
            <a:chOff x="6550407" y="-1703450"/>
            <a:chExt cx="2973000" cy="2973000"/>
          </a:xfrm>
        </p:grpSpPr>
        <p:grpSp>
          <p:nvGrpSpPr>
            <p:cNvPr id="80" name="Google Shape;80;p28"/>
            <p:cNvGrpSpPr/>
            <p:nvPr/>
          </p:nvGrpSpPr>
          <p:grpSpPr>
            <a:xfrm flipH="1">
              <a:off x="6550407" y="-1703450"/>
              <a:ext cx="2973000" cy="2973000"/>
              <a:chOff x="-4916625" y="1638600"/>
              <a:chExt cx="2973000" cy="2973000"/>
            </a:xfrm>
          </p:grpSpPr>
          <p:sp>
            <p:nvSpPr>
              <p:cNvPr id="81" name="Google Shape;81;p28"/>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 name="Google Shape;82;p28"/>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83" name="Google Shape;83;p28"/>
            <p:cNvGrpSpPr/>
            <p:nvPr/>
          </p:nvGrpSpPr>
          <p:grpSpPr>
            <a:xfrm rot="1219181" flipH="1">
              <a:off x="7320588" y="-1209321"/>
              <a:ext cx="1432632" cy="1863095"/>
              <a:chOff x="3858200" y="2567325"/>
              <a:chExt cx="1036875" cy="1348425"/>
            </a:xfrm>
          </p:grpSpPr>
          <p:sp>
            <p:nvSpPr>
              <p:cNvPr id="84" name="Google Shape;84;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 name="Google Shape;89;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 name="Google Shape;91;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 name="Google Shape;92;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3" name="Google Shape;93;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 name="Google Shape;94;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5" name="Google Shape;95;p28"/>
          <p:cNvGrpSpPr/>
          <p:nvPr/>
        </p:nvGrpSpPr>
        <p:grpSpPr>
          <a:xfrm rot="10800000" flipH="1">
            <a:off x="-552799" y="4327859"/>
            <a:ext cx="1265890" cy="1154344"/>
            <a:chOff x="-45950" y="1585175"/>
            <a:chExt cx="816177" cy="744306"/>
          </a:xfrm>
        </p:grpSpPr>
        <p:sp>
          <p:nvSpPr>
            <p:cNvPr id="96" name="Google Shape;96;p28"/>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 name="Google Shape;97;p28"/>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 name="Google Shape;98;p28"/>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 name="Google Shape;99;p28"/>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28"/>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p28"/>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 name="Google Shape;102;p28"/>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 name="Google Shape;103;p28"/>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 name="Google Shape;104;p28"/>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 name="Google Shape;105;p28"/>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6" name="Google Shape;106;p28"/>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28"/>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28"/>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28"/>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28"/>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28"/>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2" name="Google Shape;112;p28"/>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3" name="Google Shape;113;p28"/>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 name="Google Shape;114;p28"/>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 name="Google Shape;115;p28"/>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28"/>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7" name="Google Shape;117;p28"/>
          <p:cNvGrpSpPr/>
          <p:nvPr/>
        </p:nvGrpSpPr>
        <p:grpSpPr>
          <a:xfrm flipH="1">
            <a:off x="8808948" y="3003737"/>
            <a:ext cx="686203" cy="578288"/>
            <a:chOff x="484625" y="768825"/>
            <a:chExt cx="564590" cy="475801"/>
          </a:xfrm>
        </p:grpSpPr>
        <p:sp>
          <p:nvSpPr>
            <p:cNvPr id="118" name="Google Shape;118;p28"/>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 name="Google Shape;119;p28"/>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 name="Google Shape;120;p28"/>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28"/>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28"/>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28"/>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28"/>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28"/>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28"/>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28"/>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28"/>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9" name="Google Shape;129;p28"/>
          <p:cNvGrpSpPr/>
          <p:nvPr/>
        </p:nvGrpSpPr>
        <p:grpSpPr>
          <a:xfrm flipH="1">
            <a:off x="-436902" y="2255613"/>
            <a:ext cx="1034114" cy="973079"/>
            <a:chOff x="970225" y="608125"/>
            <a:chExt cx="160375" cy="150900"/>
          </a:xfrm>
        </p:grpSpPr>
        <p:sp>
          <p:nvSpPr>
            <p:cNvPr id="130" name="Google Shape;130;p28"/>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28"/>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 name="Google Shape;132;p28"/>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3" name="Google Shape;133;p28"/>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4" name="Google Shape;134;p28"/>
          <p:cNvGrpSpPr/>
          <p:nvPr/>
        </p:nvGrpSpPr>
        <p:grpSpPr>
          <a:xfrm rot="-1356795" flipH="1">
            <a:off x="8704386" y="327557"/>
            <a:ext cx="621032" cy="807634"/>
            <a:chOff x="3858200" y="2567325"/>
            <a:chExt cx="1036875" cy="1348425"/>
          </a:xfrm>
        </p:grpSpPr>
        <p:sp>
          <p:nvSpPr>
            <p:cNvPr id="135" name="Google Shape;135;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 name="Google Shape;136;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 name="Google Shape;137;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8" name="Google Shape;138;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 name="Google Shape;139;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 name="Google Shape;140;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 name="Google Shape;141;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2" name="Google Shape;142;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 name="Google Shape;143;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 name="Google Shape;144;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6"/>
        <p:cNvGrpSpPr/>
        <p:nvPr/>
      </p:nvGrpSpPr>
      <p:grpSpPr>
        <a:xfrm>
          <a:off x="0" y="0"/>
          <a:ext cx="0" cy="0"/>
          <a:chOff x="0" y="0"/>
          <a:chExt cx="0" cy="0"/>
        </a:xfrm>
      </p:grpSpPr>
      <p:grpSp>
        <p:nvGrpSpPr>
          <p:cNvPr id="147" name="Google Shape;147;p29"/>
          <p:cNvGrpSpPr/>
          <p:nvPr/>
        </p:nvGrpSpPr>
        <p:grpSpPr>
          <a:xfrm flipH="1">
            <a:off x="-959313" y="2942240"/>
            <a:ext cx="3745925" cy="2802398"/>
            <a:chOff x="4226998" y="3261450"/>
            <a:chExt cx="3064652" cy="2292725"/>
          </a:xfrm>
        </p:grpSpPr>
        <p:sp>
          <p:nvSpPr>
            <p:cNvPr id="148" name="Google Shape;148;p29"/>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 name="Google Shape;149;p29"/>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 name="Google Shape;150;p29"/>
            <p:cNvSpPr/>
            <p:nvPr/>
          </p:nvSpPr>
          <p:spPr>
            <a:xfrm flipH="1">
              <a:off x="4226998" y="4005308"/>
              <a:ext cx="2292906" cy="11039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 name="Google Shape;151;p29"/>
            <p:cNvSpPr/>
            <p:nvPr/>
          </p:nvSpPr>
          <p:spPr>
            <a:xfrm flipH="1">
              <a:off x="4462506" y="4286760"/>
              <a:ext cx="1798149" cy="826051"/>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2" name="Google Shape;152;p29"/>
          <p:cNvGrpSpPr/>
          <p:nvPr/>
        </p:nvGrpSpPr>
        <p:grpSpPr>
          <a:xfrm>
            <a:off x="7104558" y="-672065"/>
            <a:ext cx="2312102" cy="2312102"/>
            <a:chOff x="6550407" y="-1703450"/>
            <a:chExt cx="2973000" cy="2973000"/>
          </a:xfrm>
        </p:grpSpPr>
        <p:grpSp>
          <p:nvGrpSpPr>
            <p:cNvPr id="153" name="Google Shape;153;p29"/>
            <p:cNvGrpSpPr/>
            <p:nvPr/>
          </p:nvGrpSpPr>
          <p:grpSpPr>
            <a:xfrm flipH="1">
              <a:off x="6550407" y="-1703450"/>
              <a:ext cx="2973000" cy="2973000"/>
              <a:chOff x="-4916625" y="1638600"/>
              <a:chExt cx="2973000" cy="2973000"/>
            </a:xfrm>
          </p:grpSpPr>
          <p:sp>
            <p:nvSpPr>
              <p:cNvPr id="154" name="Google Shape;154;p2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 name="Google Shape;155;p2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6" name="Google Shape;156;p29"/>
            <p:cNvGrpSpPr/>
            <p:nvPr/>
          </p:nvGrpSpPr>
          <p:grpSpPr>
            <a:xfrm rot="1219181" flipH="1">
              <a:off x="7320588" y="-1209321"/>
              <a:ext cx="1432632" cy="1863095"/>
              <a:chOff x="3858200" y="2567325"/>
              <a:chExt cx="1036875" cy="1348425"/>
            </a:xfrm>
          </p:grpSpPr>
          <p:sp>
            <p:nvSpPr>
              <p:cNvPr id="157" name="Google Shape;157;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 name="Google Shape;159;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 name="Google Shape;160;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 name="Google Shape;162;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5" name="Google Shape;165;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 name="Google Shape;166;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 name="Google Shape;167;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8" name="Google Shape;168;p29"/>
          <p:cNvGrpSpPr/>
          <p:nvPr/>
        </p:nvGrpSpPr>
        <p:grpSpPr>
          <a:xfrm rot="-737522">
            <a:off x="-991558" y="-338764"/>
            <a:ext cx="3810397" cy="1467037"/>
            <a:chOff x="5546250" y="-194100"/>
            <a:chExt cx="3810300" cy="1467000"/>
          </a:xfrm>
        </p:grpSpPr>
        <p:sp>
          <p:nvSpPr>
            <p:cNvPr id="169" name="Google Shape;169;p29"/>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p29"/>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29"/>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2" name="Google Shape;172;p29"/>
          <p:cNvGrpSpPr/>
          <p:nvPr/>
        </p:nvGrpSpPr>
        <p:grpSpPr>
          <a:xfrm>
            <a:off x="8395958" y="3385251"/>
            <a:ext cx="1034114" cy="973079"/>
            <a:chOff x="970225" y="608125"/>
            <a:chExt cx="160375" cy="150900"/>
          </a:xfrm>
        </p:grpSpPr>
        <p:sp>
          <p:nvSpPr>
            <p:cNvPr id="173" name="Google Shape;173;p29"/>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 name="Google Shape;174;p29"/>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 name="Google Shape;175;p29"/>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 name="Google Shape;176;p29"/>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 name="Google Shape;177;p29"/>
          <p:cNvGrpSpPr/>
          <p:nvPr/>
        </p:nvGrpSpPr>
        <p:grpSpPr>
          <a:xfrm flipH="1">
            <a:off x="2652428" y="-381637"/>
            <a:ext cx="1156523" cy="1054682"/>
            <a:chOff x="-45950" y="1585175"/>
            <a:chExt cx="816177" cy="744306"/>
          </a:xfrm>
        </p:grpSpPr>
        <p:sp>
          <p:nvSpPr>
            <p:cNvPr id="178" name="Google Shape;178;p29"/>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9"/>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 name="Google Shape;180;p29"/>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81;p29"/>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29"/>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29"/>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29"/>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29"/>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29"/>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29"/>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 name="Google Shape;188;p29"/>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29"/>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9"/>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29"/>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 name="Google Shape;192;p29"/>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 name="Google Shape;193;p29"/>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4" name="Google Shape;194;p29"/>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 name="Google Shape;195;p29"/>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9"/>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 name="Google Shape;197;p29"/>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 name="Google Shape;198;p29"/>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9" name="Google Shape;199;p29"/>
          <p:cNvGrpSpPr/>
          <p:nvPr/>
        </p:nvGrpSpPr>
        <p:grpSpPr>
          <a:xfrm flipH="1">
            <a:off x="4690596" y="4663396"/>
            <a:ext cx="883865" cy="744866"/>
            <a:chOff x="484625" y="768825"/>
            <a:chExt cx="564590" cy="475801"/>
          </a:xfrm>
        </p:grpSpPr>
        <p:sp>
          <p:nvSpPr>
            <p:cNvPr id="200" name="Google Shape;200;p29"/>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1" name="Google Shape;201;p29"/>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9"/>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9"/>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9"/>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 name="Google Shape;205;p29"/>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29"/>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29"/>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29"/>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 name="Google Shape;209;p29"/>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9"/>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11" name="Google Shape;211;p29"/>
          <p:cNvGrpSpPr/>
          <p:nvPr/>
        </p:nvGrpSpPr>
        <p:grpSpPr>
          <a:xfrm rot="-1356795" flipH="1">
            <a:off x="-4389" y="2615920"/>
            <a:ext cx="621032" cy="807634"/>
            <a:chOff x="3858200" y="2567325"/>
            <a:chExt cx="1036875" cy="1348425"/>
          </a:xfrm>
        </p:grpSpPr>
        <p:sp>
          <p:nvSpPr>
            <p:cNvPr id="212" name="Google Shape;212;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3" name="Google Shape;213;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4" name="Google Shape;214;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5" name="Google Shape;215;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6" name="Google Shape;216;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8" name="Google Shape;218;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0" name="Google Shape;220;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1" name="Google Shape;221;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2" name="Google Shape;222;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500"/>
              <a:buFont typeface="Oswald" panose="02000503000000000000"/>
              <a:buNone/>
              <a:defRPr sz="3500" b="1" i="0" u="none" strike="noStrike" cap="none">
                <a:solidFill>
                  <a:schemeClr val="dk1"/>
                </a:solidFill>
                <a:latin typeface="Oswald" panose="02000503000000000000"/>
                <a:ea typeface="Oswald" panose="02000503000000000000"/>
                <a:cs typeface="Oswald" panose="02000503000000000000"/>
                <a:sym typeface="Oswald" panose="02000503000000000000"/>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22"/>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15000"/>
              </a:lnSpc>
              <a:spcBef>
                <a:spcPts val="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1pPr>
            <a:lvl2pPr marL="914400" marR="0" lvl="1"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2pPr>
            <a:lvl3pPr marL="1371600" marR="0" lvl="2"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3pPr>
            <a:lvl4pPr marL="1828800" marR="0" lvl="3"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4pPr>
            <a:lvl5pPr marL="2286000" marR="0" lvl="4"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5pPr>
            <a:lvl6pPr marL="2743200" marR="0" lvl="5"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6pPr>
            <a:lvl7pPr marL="3200400" marR="0" lvl="6"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7pPr>
            <a:lvl8pPr marL="3657600" marR="0" lvl="7"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8pPr>
            <a:lvl9pPr marL="4114800" marR="0" lvl="8" indent="-317500" algn="l" rtl="0">
              <a:lnSpc>
                <a:spcPct val="115000"/>
              </a:lnSpc>
              <a:spcBef>
                <a:spcPts val="1600"/>
              </a:spcBef>
              <a:spcAft>
                <a:spcPts val="160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
          <p:cNvGrpSpPr/>
          <p:nvPr/>
        </p:nvGrpSpPr>
        <p:grpSpPr>
          <a:xfrm flipH="1">
            <a:off x="-1823697" y="1221955"/>
            <a:ext cx="4915395" cy="4052299"/>
            <a:chOff x="4998750" y="3149392"/>
            <a:chExt cx="2916975" cy="2404783"/>
          </a:xfrm>
        </p:grpSpPr>
        <p:sp>
          <p:nvSpPr>
            <p:cNvPr id="228" name="Google Shape;228;p1"/>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1"/>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1"/>
            <p:cNvSpPr/>
            <p:nvPr/>
          </p:nvSpPr>
          <p:spPr>
            <a:xfrm flipH="1">
              <a:off x="5749950" y="3149392"/>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1"/>
            <p:cNvSpPr/>
            <p:nvPr/>
          </p:nvSpPr>
          <p:spPr>
            <a:xfrm flipH="1">
              <a:off x="5972400" y="3415242"/>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32" name="Google Shape;232;p1"/>
          <p:cNvSpPr txBox="1">
            <a:spLocks noGrp="1"/>
          </p:cNvSpPr>
          <p:nvPr>
            <p:ph type="ctrTitle"/>
          </p:nvPr>
        </p:nvSpPr>
        <p:spPr>
          <a:xfrm flipH="1">
            <a:off x="3273372" y="580534"/>
            <a:ext cx="5557859" cy="86321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400" dirty="0">
                <a:latin typeface="Times New Roman" pitchFamily="18" charset="0"/>
                <a:ea typeface="Arial" panose="020B0604020202020204"/>
                <a:cs typeface="Times New Roman" pitchFamily="18" charset="0"/>
                <a:sym typeface="Arial" panose="020B0604020202020204"/>
              </a:rPr>
              <a:t>CHÍNH TẢ TUẦN 19</a:t>
            </a:r>
            <a:endParaRPr sz="4400" dirty="0">
              <a:solidFill>
                <a:schemeClr val="lt2"/>
              </a:solidFill>
              <a:latin typeface="Times New Roman" pitchFamily="18" charset="0"/>
              <a:ea typeface="Arial" panose="020B0604020202020204"/>
              <a:cs typeface="Times New Roman" pitchFamily="18" charset="0"/>
              <a:sym typeface="Arial" panose="020B0604020202020204"/>
            </a:endParaRPr>
          </a:p>
        </p:txBody>
      </p:sp>
      <p:sp>
        <p:nvSpPr>
          <p:cNvPr id="233" name="Google Shape;233;p1"/>
          <p:cNvSpPr txBox="1"/>
          <p:nvPr/>
        </p:nvSpPr>
        <p:spPr>
          <a:xfrm>
            <a:off x="3091615" y="2067784"/>
            <a:ext cx="6017895" cy="1197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lt2"/>
                </a:solidFill>
                <a:latin typeface="Times New Roman" pitchFamily="18" charset="0"/>
                <a:cs typeface="Times New Roman" pitchFamily="18" charset="0"/>
                <a:sym typeface="Arial" panose="020B0604020202020204"/>
              </a:rPr>
              <a:t>NHÀ YÊU NƯỚC</a:t>
            </a:r>
            <a:br>
              <a:rPr lang="en-US" sz="3600" b="0" i="0" u="none" strike="noStrike" cap="none" dirty="0">
                <a:solidFill>
                  <a:schemeClr val="lt2"/>
                </a:solidFill>
                <a:latin typeface="Times New Roman" pitchFamily="18" charset="0"/>
                <a:cs typeface="Times New Roman" pitchFamily="18" charset="0"/>
                <a:sym typeface="Arial" panose="020B0604020202020204"/>
              </a:rPr>
            </a:br>
            <a:r>
              <a:rPr lang="en-US" sz="3600" b="0" i="0" u="none" strike="noStrike" cap="none" dirty="0">
                <a:solidFill>
                  <a:schemeClr val="lt2"/>
                </a:solidFill>
                <a:latin typeface="Times New Roman" pitchFamily="18" charset="0"/>
                <a:cs typeface="Times New Roman" pitchFamily="18" charset="0"/>
                <a:sym typeface="Arial" panose="020B0604020202020204"/>
              </a:rPr>
              <a:t> NGUYỄN TRUNG TRỰC</a:t>
            </a:r>
          </a:p>
        </p:txBody>
      </p:sp>
      <p:pic>
        <p:nvPicPr>
          <p:cNvPr id="234" name="Google Shape;234;p1"/>
          <p:cNvPicPr preferRelativeResize="0"/>
          <p:nvPr/>
        </p:nvPicPr>
        <p:blipFill rotWithShape="1">
          <a:blip r:embed="rId3"/>
          <a:srcRect l="7795" t="34663" r="15458" b="3790"/>
          <a:stretch>
            <a:fillRect/>
          </a:stretch>
        </p:blipFill>
        <p:spPr>
          <a:xfrm>
            <a:off x="-68243" y="1012139"/>
            <a:ext cx="3863765" cy="41313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
          <p:cNvSpPr/>
          <p:nvPr/>
        </p:nvSpPr>
        <p:spPr>
          <a:xfrm>
            <a:off x="168909" y="812800"/>
            <a:ext cx="8806181" cy="2763777"/>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40" name="Google Shape;340;p10"/>
          <p:cNvSpPr txBox="1"/>
          <p:nvPr/>
        </p:nvSpPr>
        <p:spPr>
          <a:xfrm>
            <a:off x="2935450" y="0"/>
            <a:ext cx="3130855" cy="728415"/>
          </a:xfrm>
          <a:prstGeom prst="rect">
            <a:avLst/>
          </a:prstGeom>
          <a:noFill/>
          <a:ln>
            <a:noFill/>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en-US" sz="36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341" name="Google Shape;341;p10"/>
          <p:cNvSpPr txBox="1"/>
          <p:nvPr/>
        </p:nvSpPr>
        <p:spPr>
          <a:xfrm flipH="1">
            <a:off x="-46675" y="1830392"/>
            <a:ext cx="9237348" cy="728592"/>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hoa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đầu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ghi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vị</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trí</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2" name="Google Shape;342;p10"/>
          <p:cNvSpPr txBox="1"/>
          <p:nvPr/>
        </p:nvSpPr>
        <p:spPr>
          <a:xfrm flipH="1">
            <a:off x="-46675" y="984578"/>
            <a:ext cx="7994674"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cẩn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thận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ngồi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tư</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thế</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3" name="Google Shape;343;p10"/>
          <p:cNvSpPr txBox="1"/>
          <p:nvPr/>
        </p:nvSpPr>
        <p:spPr>
          <a:xfrm flipH="1">
            <a:off x="13333" y="2571750"/>
            <a:ext cx="9144000" cy="85827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Đọc</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kiểm</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lỗi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0" end="0"/>
                                            </p:txEl>
                                          </p:spTgt>
                                        </p:tgtEl>
                                        <p:attrNameLst>
                                          <p:attrName>style.visibility</p:attrName>
                                        </p:attrNameLst>
                                      </p:cBhvr>
                                      <p:to>
                                        <p:strVal val="visible"/>
                                      </p:to>
                                    </p:set>
                                    <p:animEffect transition="in" filter="fade">
                                      <p:cBhvr>
                                        <p:cTn id="12" dur="500"/>
                                        <p:tgtEl>
                                          <p:spTgt spid="3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xEl>
                                              <p:pRg st="0" end="0"/>
                                            </p:txEl>
                                          </p:spTgt>
                                        </p:tgtEl>
                                        <p:attrNameLst>
                                          <p:attrName>style.visibility</p:attrName>
                                        </p:attrNameLst>
                                      </p:cBhvr>
                                      <p:to>
                                        <p:strVal val="visible"/>
                                      </p:to>
                                    </p:set>
                                    <p:animEffect transition="in" filter="fade">
                                      <p:cBhvr>
                                        <p:cTn id="17" dur="500"/>
                                        <p:tgtEl>
                                          <p:spTgt spid="3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3">
                                            <p:txEl>
                                              <p:pRg st="0" end="0"/>
                                            </p:txEl>
                                          </p:spTgt>
                                        </p:tgtEl>
                                        <p:attrNameLst>
                                          <p:attrName>style.visibility</p:attrName>
                                        </p:attrNameLst>
                                      </p:cBhvr>
                                      <p:to>
                                        <p:strVal val="visible"/>
                                      </p:to>
                                    </p:set>
                                    <p:animEffect transition="in" filter="fade">
                                      <p:cBhvr>
                                        <p:cTn id="22" dur="500"/>
                                        <p:tgtEl>
                                          <p:spTgt spid="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title"/>
          </p:nvPr>
        </p:nvSpPr>
        <p:spPr>
          <a:xfrm flipH="1">
            <a:off x="168908" y="94600"/>
            <a:ext cx="8263891"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Times New Roman" pitchFamily="18" charset="0"/>
                <a:ea typeface="Calibri" panose="020F0502020204030204"/>
                <a:cs typeface="Times New Roman" pitchFamily="18" charset="0"/>
                <a:sym typeface="Calibri" panose="020F0502020204030204"/>
              </a:rPr>
              <a:t>NHÀ YÊU NƯỚC NGUYỄN TRUNG TRỰC</a:t>
            </a:r>
            <a:endParaRPr sz="3200" dirty="0">
              <a:solidFill>
                <a:srgbClr val="FF0000"/>
              </a:solidFill>
              <a:latin typeface="Times New Roman" pitchFamily="18" charset="0"/>
              <a:ea typeface="Calibri" panose="020F0502020204030204"/>
              <a:cs typeface="Times New Roman" pitchFamily="18" charset="0"/>
              <a:sym typeface="Calibri" panose="020F0502020204030204"/>
            </a:endParaRPr>
          </a:p>
        </p:txBody>
      </p:sp>
      <p:grpSp>
        <p:nvGrpSpPr>
          <p:cNvPr id="349" name="Google Shape;349;p11"/>
          <p:cNvGrpSpPr/>
          <p:nvPr/>
        </p:nvGrpSpPr>
        <p:grpSpPr>
          <a:xfrm>
            <a:off x="168909" y="812800"/>
            <a:ext cx="8806181" cy="4132070"/>
            <a:chOff x="168909" y="812800"/>
            <a:chExt cx="8806181" cy="4132070"/>
          </a:xfrm>
        </p:grpSpPr>
        <p:sp>
          <p:nvSpPr>
            <p:cNvPr id="350" name="Google Shape;350;p11"/>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51" name="Google Shape;351;p11"/>
            <p:cNvSpPr txBox="1"/>
            <p:nvPr/>
          </p:nvSpPr>
          <p:spPr>
            <a:xfrm>
              <a:off x="307974" y="863716"/>
              <a:ext cx="8528050"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Nguyễn</a:t>
              </a:r>
              <a:r>
                <a:rPr lang="en-US" sz="2800" b="0" i="0" u="none" strike="noStrike" cap="none" dirty="0">
                  <a:solidFill>
                    <a:srgbClr val="111111"/>
                  </a:solidFill>
                  <a:latin typeface="Times New Roman" pitchFamily="18" charset="0"/>
                  <a:cs typeface="Times New Roman" pitchFamily="18" charset="0"/>
                  <a:sym typeface="Arial" panose="020B0604020202020204"/>
                </a:rPr>
                <a:t>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nhổ hết cỏ nước Nam thì mới hết người Nam đánh Tây.”</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 calcmode="lin" valueType="num">
                                      <p:cBhvr additive="base">
                                        <p:cTn id="12" dur="500"/>
                                        <p:tgtEl>
                                          <p:spTgt spid="349"/>
                                        </p:tgtEl>
                                        <p:attrNameLst>
                                          <p:attrName>ppt_w</p:attrName>
                                        </p:attrNameLst>
                                      </p:cBhvr>
                                      <p:tavLst>
                                        <p:tav tm="0">
                                          <p:val>
                                            <p:fltVal val="0"/>
                                          </p:val>
                                        </p:tav>
                                        <p:tav tm="100000">
                                          <p:val>
                                            <p:strVal val="#ppt_w"/>
                                          </p:val>
                                        </p:tav>
                                      </p:tavLst>
                                    </p:anim>
                                    <p:anim calcmode="lin" valueType="num">
                                      <p:cBhvr additive="base">
                                        <p:cTn id="13" dur="500"/>
                                        <p:tgtEl>
                                          <p:spTgt spid="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2"/>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7" name="Google Shape;357;p12"/>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latin typeface="Times New Roman" panose="02020603050405020304" pitchFamily="18" charset="0"/>
                <a:cs typeface="Times New Roman" panose="02020603050405020304" pitchFamily="18" charset="0"/>
              </a:rPr>
              <a:t>Luyện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tập</a:t>
            </a:r>
            <a:endParaRPr sz="6000" dirty="0">
              <a:latin typeface="Times New Roman" panose="02020603050405020304" pitchFamily="18" charset="0"/>
              <a:cs typeface="Times New Roman" panose="02020603050405020304" pitchFamily="18" charset="0"/>
            </a:endParaRPr>
          </a:p>
        </p:txBody>
      </p:sp>
      <p:sp>
        <p:nvSpPr>
          <p:cNvPr id="358" name="Google Shape;358;p12"/>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Hoạt</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động</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2</a:t>
            </a:r>
          </a:p>
        </p:txBody>
      </p:sp>
      <p:grpSp>
        <p:nvGrpSpPr>
          <p:cNvPr id="359" name="Google Shape;359;p12"/>
          <p:cNvGrpSpPr/>
          <p:nvPr/>
        </p:nvGrpSpPr>
        <p:grpSpPr>
          <a:xfrm>
            <a:off x="-547212" y="2985710"/>
            <a:ext cx="2312102" cy="2312102"/>
            <a:chOff x="-4916625" y="1638600"/>
            <a:chExt cx="2973000" cy="2973000"/>
          </a:xfrm>
        </p:grpSpPr>
        <p:sp>
          <p:nvSpPr>
            <p:cNvPr id="360" name="Google Shape;360;p12"/>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12"/>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3"/>
          <p:cNvSpPr/>
          <p:nvPr/>
        </p:nvSpPr>
        <p:spPr>
          <a:xfrm>
            <a:off x="248920" y="985838"/>
            <a:ext cx="8646160" cy="3114674"/>
          </a:xfrm>
          <a:prstGeom prst="roundRect">
            <a:avLst>
              <a:gd name="adj" fmla="val 11033"/>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67" name="Google Shape;367;p13"/>
          <p:cNvSpPr/>
          <p:nvPr/>
        </p:nvSpPr>
        <p:spPr>
          <a:xfrm>
            <a:off x="203200" y="285750"/>
            <a:ext cx="8737600"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sng"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2 (Trang 6 VBT TV)</a:t>
            </a:r>
            <a:r>
              <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0"/>
              </a:spcBef>
              <a:spcAft>
                <a:spcPts val="0"/>
              </a:spcAft>
              <a:buNone/>
            </a:pP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Tìm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với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mỗi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chỗ</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trống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hoàn</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chỉnh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thơ</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sau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r>
            <a:b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Biết</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rằng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r, d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o</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ô</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thêm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thanh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p:txBody>
      </p:sp>
      <p:sp>
        <p:nvSpPr>
          <p:cNvPr id="368" name="Google Shape;368;p13"/>
          <p:cNvSpPr txBox="1"/>
          <p:nvPr/>
        </p:nvSpPr>
        <p:spPr>
          <a:xfrm>
            <a:off x="504664" y="2566113"/>
            <a:ext cx="359091" cy="4320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sp>
        <p:nvSpPr>
          <p:cNvPr id="369" name="Google Shape;369;p13"/>
          <p:cNvSpPr txBox="1"/>
          <p:nvPr/>
        </p:nvSpPr>
        <p:spPr>
          <a:xfrm>
            <a:off x="504664" y="3194842"/>
            <a:ext cx="359091" cy="432000"/>
          </a:xfrm>
          <a:prstGeom prst="rect">
            <a:avLst/>
          </a:prstGeom>
          <a:solidFill>
            <a:srgbClr val="C3D7E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4"/>
          <p:cNvSpPr/>
          <p:nvPr/>
        </p:nvSpPr>
        <p:spPr>
          <a:xfrm>
            <a:off x="212220" y="100013"/>
            <a:ext cx="8738739" cy="4943475"/>
          </a:xfrm>
          <a:prstGeom prst="roundRect">
            <a:avLst>
              <a:gd name="adj" fmla="val 9499"/>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5" name="Google Shape;375;p14"/>
          <p:cNvSpPr txBox="1"/>
          <p:nvPr/>
        </p:nvSpPr>
        <p:spPr>
          <a:xfrm>
            <a:off x="427500" y="731243"/>
            <a:ext cx="9338179" cy="4727454"/>
          </a:xfrm>
          <a:prstGeom prst="rect">
            <a:avLst/>
          </a:prstGeom>
          <a:noFill/>
          <a:ln>
            <a:noFill/>
          </a:ln>
        </p:spPr>
        <p:txBody>
          <a:bodyPr spcFirstLastPara="1" wrap="square" lIns="91425" tIns="45700" rIns="91425" bIns="45700" anchor="b" anchorCtr="0">
            <a:noAutofit/>
          </a:bodyPr>
          <a:lstStyle/>
          <a:p>
            <a:pPr marL="0" marR="0" lvl="0" indent="0" algn="l" rtl="0">
              <a:lnSpc>
                <a:spcPct val="114000"/>
              </a:lnSpc>
              <a:spcBef>
                <a:spcPts val="0"/>
              </a:spcBef>
              <a:spcAft>
                <a:spcPts val="0"/>
              </a:spcAft>
              <a:buClr>
                <a:srgbClr val="000000"/>
              </a:buClr>
              <a:buSzPts val="2800"/>
              <a:buFont typeface="Arial" panose="020B0604020202020204"/>
              <a:buNone/>
            </a:pP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Tháng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giêng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của</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bé</a:t>
            </a:r>
            <a:r>
              <a:rPr lang="en-US" sz="2800" b="1" i="0" u="none" strike="noStrike" cap="none" dirty="0">
                <a:solidFill>
                  <a:srgbClr val="990000"/>
                </a:solidFill>
                <a:sym typeface="Arial" panose="020B0604020202020204"/>
              </a:rPr>
              <a:t/>
            </a:r>
            <a:br>
              <a:rPr lang="en-US" sz="2800" b="1" i="0" u="none" strike="noStrike" cap="none" dirty="0">
                <a:solidFill>
                  <a:srgbClr val="990000"/>
                </a:solidFill>
                <a:sym typeface="Arial" panose="020B0604020202020204"/>
              </a:rPr>
            </a:br>
            <a:r>
              <a:rPr lang="en-US" sz="2800" b="1" i="0" u="none" strike="noStrike" cap="none" dirty="0">
                <a:solidFill>
                  <a:srgbClr val="990000"/>
                </a:solidFill>
                <a:sym typeface="Arial" panose="020B0604020202020204"/>
              </a:rPr>
              <a:t>	</a:t>
            </a:r>
            <a:r>
              <a:rPr lang="en-US" sz="2800" b="1" i="0" u="none" strike="noStrike" cap="none" dirty="0" err="1">
                <a:solidFill>
                  <a:srgbClr val="1E1B1E"/>
                </a:solidFill>
                <a:sym typeface="Arial" panose="020B0604020202020204"/>
              </a:rPr>
              <a:t>Đồng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làng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vương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chút</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heo</a:t>
            </a:r>
            <a:r>
              <a:rPr lang="en-US" sz="2800" b="1" i="0" u="none" strike="noStrike" cap="none" dirty="0">
                <a:solidFill>
                  <a:srgbClr val="1E1B1E"/>
                </a:solidFill>
                <a:sym typeface="Arial" panose="020B0604020202020204"/>
              </a:rPr>
              <a:t> may</a:t>
            </a:r>
            <a:br>
              <a:rPr lang="en-US" sz="2800" b="1" i="0" u="none" strike="noStrike" cap="none" dirty="0">
                <a:solidFill>
                  <a:srgbClr val="1E1B1E"/>
                </a:solidFill>
                <a:sym typeface="Arial" panose="020B0604020202020204"/>
              </a:rPr>
            </a:br>
            <a:r>
              <a:rPr lang="en-US" sz="2800" b="1" i="0" u="none" strike="noStrike" cap="none" dirty="0" err="1">
                <a:solidFill>
                  <a:srgbClr val="1E1B1E"/>
                </a:solidFill>
                <a:sym typeface="Arial" panose="020B0604020202020204"/>
              </a:rPr>
              <a:t>Mầm</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cây</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tỉnh</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ấc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vườn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đầy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chim</a:t>
            </a:r>
            <a:r>
              <a:rPr lang="en-US" sz="2800" b="1" i="0" u="none" strike="noStrike" cap="none" dirty="0">
                <a:solidFill>
                  <a:schemeClr val="accent5"/>
                </a:solidFill>
                <a:sym typeface="Arial" panose="020B0604020202020204"/>
              </a:rPr>
              <a:t/>
            </a:r>
            <a:br>
              <a:rPr lang="en-US" sz="2800" b="1" i="0" u="none" strike="noStrike" cap="none" dirty="0">
                <a:solidFill>
                  <a:schemeClr val="accent5"/>
                </a:solidFill>
                <a:sym typeface="Arial" panose="020B0604020202020204"/>
              </a:rPr>
            </a:b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mưa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mải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a:t>
            </a:r>
            <a:r>
              <a:rPr lang="en-US" sz="2800" b="1" i="0" u="none" strike="noStrike" cap="none" dirty="0" err="1">
                <a:solidFill>
                  <a:srgbClr val="3300B8"/>
                </a:solidFill>
                <a:sym typeface="Arial" panose="020B0604020202020204"/>
              </a:rPr>
              <a:t>ố</a:t>
            </a:r>
            <a:r>
              <a:rPr lang="en-US" sz="2800" b="1" i="0" u="none" strike="noStrike" cap="none" dirty="0" err="1">
                <a:solidFill>
                  <a:schemeClr val="accent5"/>
                </a:solidFill>
                <a:sym typeface="Arial" panose="020B0604020202020204"/>
              </a:rPr>
              <a:t>n</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tìm</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Cây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đào</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trước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cửa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lim</a:t>
            </a:r>
            <a:r>
              <a:rPr lang="en-US" sz="2800" b="1" i="0" u="none" strike="noStrike" cap="none" dirty="0">
                <a:solidFill>
                  <a:schemeClr val="accent5"/>
                </a:solidFill>
                <a:sym typeface="Arial" panose="020B0604020202020204"/>
              </a:rPr>
              <a:t> </a:t>
            </a:r>
            <a:r>
              <a:rPr lang="en-US" sz="2800" b="1" i="0" u="none" strike="noStrike" cap="none" dirty="0">
                <a:solidFill>
                  <a:srgbClr val="FF0000"/>
                </a:solidFill>
                <a:sym typeface="Arial" panose="020B0604020202020204"/>
              </a:rPr>
              <a:t>d</a:t>
            </a:r>
            <a:r>
              <a:rPr lang="en-US" sz="2800" b="1" i="0" u="none" strike="noStrike" cap="none" dirty="0">
                <a:solidFill>
                  <a:schemeClr val="accent5"/>
                </a:solidFill>
                <a:sym typeface="Arial" panose="020B0604020202020204"/>
              </a:rPr>
              <a:t>im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mắt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cười</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Quất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g</a:t>
            </a:r>
            <a:r>
              <a:rPr lang="en-US" sz="2800" b="1" i="0" u="none" strike="noStrike" cap="none" dirty="0" err="1">
                <a:solidFill>
                  <a:srgbClr val="3300B8"/>
                </a:solidFill>
                <a:sym typeface="Arial" panose="020B0604020202020204"/>
              </a:rPr>
              <a:t>o</a:t>
            </a:r>
            <a:r>
              <a:rPr lang="en-US" sz="2800" b="1" i="0" u="none" strike="noStrike" cap="none" dirty="0" err="1">
                <a:solidFill>
                  <a:schemeClr val="accent5"/>
                </a:solidFill>
                <a:sym typeface="Arial" panose="020B0604020202020204"/>
              </a:rPr>
              <a:t>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từng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rơi</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Làm</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thành</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quả</a:t>
            </a:r>
            <a:r>
              <a:rPr lang="en-US" sz="2800" b="1" i="0" u="none" strike="noStrike" cap="none" dirty="0">
                <a:solidFill>
                  <a:schemeClr val="accent5"/>
                </a:solidFill>
                <a:sym typeface="Arial" panose="020B0604020202020204"/>
              </a:rPr>
              <a:t> - </a:t>
            </a:r>
            <a:r>
              <a:rPr lang="en-US" sz="2800" b="1" i="0" u="none" strike="noStrike" cap="none" dirty="0" err="1">
                <a:solidFill>
                  <a:schemeClr val="accent5"/>
                </a:solidFill>
                <a:sym typeface="Arial" panose="020B0604020202020204"/>
              </a:rPr>
              <a:t>những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mặt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vàng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mơ</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Tháng</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êng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đến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tự</a:t>
            </a:r>
            <a:r>
              <a:rPr lang="en-US" sz="2800" b="1" i="0" u="none" strike="noStrike" cap="none" dirty="0">
                <a:solidFill>
                  <a:schemeClr val="accent5"/>
                </a:solidFill>
                <a:sym typeface="Arial" panose="020B0604020202020204"/>
              </a:rPr>
              <a:t> bao </a:t>
            </a:r>
            <a:r>
              <a:rPr lang="en-US" sz="2800" b="1" i="0" u="none" strike="noStrike" cap="none" dirty="0" err="1">
                <a:solidFill>
                  <a:schemeClr val="accent5"/>
                </a:solidFill>
                <a:sym typeface="Arial" panose="020B0604020202020204"/>
              </a:rPr>
              <a:t>giờ</a:t>
            </a:r>
            <a:r>
              <a:rPr lang="en-US" sz="2800" b="1" i="0" u="none" strike="noStrike" cap="none" dirty="0">
                <a:solidFill>
                  <a:schemeClr val="accent5"/>
                </a:solidFill>
                <a:sym typeface="Arial" panose="020B0604020202020204"/>
              </a:rPr>
              <a:t>?</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Đất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tiếp</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bài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thơ</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ng</a:t>
            </a:r>
            <a:r>
              <a:rPr lang="en-US" sz="2800" b="1" i="0" u="none" strike="noStrike" cap="none" dirty="0" err="1">
                <a:solidFill>
                  <a:srgbClr val="3300B8"/>
                </a:solidFill>
                <a:sym typeface="Arial" panose="020B0604020202020204"/>
              </a:rPr>
              <a:t>ọ</a:t>
            </a:r>
            <a:r>
              <a:rPr lang="en-US" sz="2800" b="1" i="0" u="none" strike="noStrike" cap="none" dirty="0" err="1">
                <a:solidFill>
                  <a:schemeClr val="accent5"/>
                </a:solidFill>
                <a:sym typeface="Arial" panose="020B0604020202020204"/>
              </a:rPr>
              <a:t>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ngào</a:t>
            </a:r>
            <a:r>
              <a:rPr lang="en-US" sz="2800" b="1" i="0" u="none" strike="noStrike" cap="none" dirty="0">
                <a:solidFill>
                  <a:schemeClr val="accent5"/>
                </a:solidFill>
                <a:sym typeface="Arial" panose="020B0604020202020204"/>
              </a:rPr>
              <a:t>.</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400" b="1" i="1" u="none" strike="noStrike" cap="none" dirty="0">
                <a:solidFill>
                  <a:schemeClr val="accent5"/>
                </a:solidFill>
                <a:sym typeface="Arial" panose="020B0604020202020204"/>
              </a:rPr>
              <a:t>Theo </a:t>
            </a:r>
            <a:r>
              <a:rPr lang="en-US" sz="2400" b="1" i="0" u="none" strike="noStrike" cap="none" dirty="0" err="1">
                <a:solidFill>
                  <a:srgbClr val="3300B8"/>
                </a:solidFill>
                <a:sym typeface="Arial" panose="020B0604020202020204"/>
              </a:rPr>
              <a:t>Đỗ</a:t>
            </a:r>
            <a:r>
              <a:rPr lang="en-US" sz="2400" b="1" i="0" u="none" strike="noStrike" cap="none" dirty="0">
                <a:solidFill>
                  <a:srgbClr val="3300B8"/>
                </a:solidFill>
                <a:sym typeface="Arial" panose="020B0604020202020204"/>
              </a:rPr>
              <a:t> Quang </a:t>
            </a:r>
            <a:r>
              <a:rPr lang="en-US" sz="2400" b="1" i="0" u="none" strike="noStrike" cap="none" dirty="0" err="1">
                <a:solidFill>
                  <a:srgbClr val="3300B8"/>
                </a:solidFill>
                <a:sym typeface="Arial" panose="020B0604020202020204"/>
              </a:rPr>
              <a:t>Huỳnh</a:t>
            </a:r>
            <a:r>
              <a:rPr lang="en-US" sz="2400" b="1" i="0" u="none" strike="noStrike" cap="none" dirty="0">
                <a:solidFill>
                  <a:srgbClr val="002060"/>
                </a:solidFill>
                <a:sym typeface="Arial" panose="020B0604020202020204"/>
              </a:rPr>
              <a:t/>
            </a:r>
            <a:br>
              <a:rPr lang="en-US" sz="2400" b="1" i="0" u="none" strike="noStrike" cap="none" dirty="0">
                <a:solidFill>
                  <a:srgbClr val="002060"/>
                </a:solidFill>
                <a:sym typeface="Arial" panose="020B0604020202020204"/>
              </a:rPr>
            </a:br>
            <a:endParaRPr sz="2400" b="1" i="0" u="none" strike="noStrike" cap="none" dirty="0">
              <a:solidFill>
                <a:srgbClr val="002060"/>
              </a:solidFill>
              <a:sym typeface="Arial" panose="020B0604020202020204"/>
            </a:endParaRPr>
          </a:p>
        </p:txBody>
      </p:sp>
      <p:grpSp>
        <p:nvGrpSpPr>
          <p:cNvPr id="376" name="Google Shape;376;p14"/>
          <p:cNvGrpSpPr/>
          <p:nvPr/>
        </p:nvGrpSpPr>
        <p:grpSpPr>
          <a:xfrm>
            <a:off x="4716418" y="1528387"/>
            <a:ext cx="385042" cy="523220"/>
            <a:chOff x="743554" y="1394732"/>
            <a:chExt cx="541778" cy="523220"/>
          </a:xfrm>
        </p:grpSpPr>
        <p:sp>
          <p:nvSpPr>
            <p:cNvPr id="377" name="Google Shape;377;p14"/>
            <p:cNvSpPr/>
            <p:nvPr/>
          </p:nvSpPr>
          <p:spPr>
            <a:xfrm>
              <a:off x="862481" y="1457985"/>
              <a:ext cx="303926" cy="401444"/>
            </a:xfrm>
            <a:prstGeom prst="rect">
              <a:avLst/>
            </a:prstGeom>
            <a:solidFill>
              <a:srgbClr val="C3D7E4"/>
            </a:solidFill>
            <a:ln w="25400" cap="flat" cmpd="sng">
              <a:solidFill>
                <a:srgbClr val="C3D7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8" name="Google Shape;378;p14"/>
            <p:cNvSpPr txBox="1"/>
            <p:nvPr/>
          </p:nvSpPr>
          <p:spPr>
            <a:xfrm>
              <a:off x="743554" y="1394732"/>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3300B8"/>
                  </a:solidFill>
                  <a:latin typeface="Arial" panose="020B0604020202020204"/>
                  <a:ea typeface="Arial" panose="020B0604020202020204"/>
                  <a:cs typeface="Arial" panose="020B0604020202020204"/>
                  <a:sym typeface="Arial" panose="020B0604020202020204"/>
                </a:rPr>
                <a:t>2</a:t>
              </a:r>
            </a:p>
          </p:txBody>
        </p:sp>
      </p:grpSp>
      <p:grpSp>
        <p:nvGrpSpPr>
          <p:cNvPr id="379" name="Google Shape;379;p14"/>
          <p:cNvGrpSpPr/>
          <p:nvPr/>
        </p:nvGrpSpPr>
        <p:grpSpPr>
          <a:xfrm>
            <a:off x="2810889" y="1131594"/>
            <a:ext cx="385044" cy="523220"/>
            <a:chOff x="3138293" y="1433375"/>
            <a:chExt cx="392928" cy="523220"/>
          </a:xfrm>
        </p:grpSpPr>
        <p:sp>
          <p:nvSpPr>
            <p:cNvPr id="380" name="Google Shape;380;p14"/>
            <p:cNvSpPr/>
            <p:nvPr/>
          </p:nvSpPr>
          <p:spPr>
            <a:xfrm>
              <a:off x="3144645"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1" name="Google Shape;381;p14"/>
            <p:cNvSpPr txBox="1"/>
            <p:nvPr/>
          </p:nvSpPr>
          <p:spPr>
            <a:xfrm>
              <a:off x="3138293"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82" name="Google Shape;382;p14"/>
          <p:cNvGrpSpPr/>
          <p:nvPr/>
        </p:nvGrpSpPr>
        <p:grpSpPr>
          <a:xfrm>
            <a:off x="4355819" y="2051709"/>
            <a:ext cx="330864" cy="523220"/>
            <a:chOff x="1008882" y="1433375"/>
            <a:chExt cx="451408" cy="523220"/>
          </a:xfrm>
        </p:grpSpPr>
        <p:sp>
          <p:nvSpPr>
            <p:cNvPr id="383" name="Google Shape;383;p14"/>
            <p:cNvSpPr/>
            <p:nvPr/>
          </p:nvSpPr>
          <p:spPr>
            <a:xfrm>
              <a:off x="107371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4" name="Google Shape;384;p14"/>
            <p:cNvSpPr txBox="1"/>
            <p:nvPr/>
          </p:nvSpPr>
          <p:spPr>
            <a:xfrm>
              <a:off x="1008882"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85" name="Google Shape;385;p14"/>
          <p:cNvGrpSpPr/>
          <p:nvPr/>
        </p:nvGrpSpPr>
        <p:grpSpPr>
          <a:xfrm>
            <a:off x="2484156" y="2571513"/>
            <a:ext cx="385042" cy="523220"/>
            <a:chOff x="3067043" y="1427604"/>
            <a:chExt cx="541778" cy="523220"/>
          </a:xfrm>
        </p:grpSpPr>
        <p:sp>
          <p:nvSpPr>
            <p:cNvPr id="386" name="Google Shape;386;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7" name="Google Shape;387;p14"/>
            <p:cNvSpPr txBox="1"/>
            <p:nvPr/>
          </p:nvSpPr>
          <p:spPr>
            <a:xfrm>
              <a:off x="3067043" y="1427604"/>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grpSp>
        <p:nvGrpSpPr>
          <p:cNvPr id="388" name="Google Shape;388;p14"/>
          <p:cNvGrpSpPr/>
          <p:nvPr/>
        </p:nvGrpSpPr>
        <p:grpSpPr>
          <a:xfrm>
            <a:off x="2556212" y="3550176"/>
            <a:ext cx="385042" cy="523220"/>
            <a:chOff x="1295533" y="1628161"/>
            <a:chExt cx="392926" cy="523220"/>
          </a:xfrm>
        </p:grpSpPr>
        <p:sp>
          <p:nvSpPr>
            <p:cNvPr id="389" name="Google Shape;389;p14"/>
            <p:cNvSpPr/>
            <p:nvPr/>
          </p:nvSpPr>
          <p:spPr>
            <a:xfrm>
              <a:off x="1295533" y="1694985"/>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390" name="Google Shape;390;p14"/>
            <p:cNvSpPr txBox="1"/>
            <p:nvPr/>
          </p:nvSpPr>
          <p:spPr>
            <a:xfrm>
              <a:off x="1295533" y="1628161"/>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91" name="Google Shape;391;p14"/>
          <p:cNvGrpSpPr/>
          <p:nvPr/>
        </p:nvGrpSpPr>
        <p:grpSpPr>
          <a:xfrm>
            <a:off x="5004602" y="4073445"/>
            <a:ext cx="385042" cy="523220"/>
            <a:chOff x="3067043" y="1433375"/>
            <a:chExt cx="541778" cy="523220"/>
          </a:xfrm>
        </p:grpSpPr>
        <p:sp>
          <p:nvSpPr>
            <p:cNvPr id="392" name="Google Shape;392;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3" name="Google Shape;393;p14"/>
            <p:cNvSpPr txBox="1"/>
            <p:nvPr/>
          </p:nvSpPr>
          <p:spPr>
            <a:xfrm>
              <a:off x="3067043" y="1433375"/>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9"/>
                                        </p:tgtEl>
                                      </p:cBhvr>
                                    </p:animEffect>
                                    <p:set>
                                      <p:cBhvr>
                                        <p:cTn id="7" dur="1" fill="hold">
                                          <p:stCondLst>
                                            <p:cond delay="500"/>
                                          </p:stCondLst>
                                        </p:cTn>
                                        <p:tgtEl>
                                          <p:spTgt spid="3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6"/>
                                        </p:tgtEl>
                                      </p:cBhvr>
                                    </p:animEffect>
                                    <p:set>
                                      <p:cBhvr>
                                        <p:cTn id="12" dur="1" fill="hold">
                                          <p:stCondLst>
                                            <p:cond delay="500"/>
                                          </p:stCondLst>
                                        </p:cTn>
                                        <p:tgtEl>
                                          <p:spTgt spid="3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82"/>
                                        </p:tgtEl>
                                      </p:cBhvr>
                                    </p:animEffect>
                                    <p:set>
                                      <p:cBhvr>
                                        <p:cTn id="17" dur="1" fill="hold">
                                          <p:stCondLst>
                                            <p:cond delay="500"/>
                                          </p:stCondLst>
                                        </p:cTn>
                                        <p:tgtEl>
                                          <p:spTgt spid="3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85"/>
                                        </p:tgtEl>
                                      </p:cBhvr>
                                    </p:animEffect>
                                    <p:set>
                                      <p:cBhvr>
                                        <p:cTn id="22" dur="1" fill="hold">
                                          <p:stCondLst>
                                            <p:cond delay="500"/>
                                          </p:stCondLst>
                                        </p:cTn>
                                        <p:tgtEl>
                                          <p:spTgt spid="3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8"/>
                                        </p:tgtEl>
                                      </p:cBhvr>
                                    </p:animEffect>
                                    <p:set>
                                      <p:cBhvr>
                                        <p:cTn id="27" dur="1" fill="hold">
                                          <p:stCondLst>
                                            <p:cond delay="500"/>
                                          </p:stCondLst>
                                        </p:cTn>
                                        <p:tgtEl>
                                          <p:spTgt spid="38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91"/>
                                        </p:tgtEl>
                                      </p:cBhvr>
                                    </p:animEffect>
                                    <p:set>
                                      <p:cBhvr>
                                        <p:cTn id="32" dur="1" fill="hold">
                                          <p:stCondLst>
                                            <p:cond delay="500"/>
                                          </p:stCondLst>
                                        </p:cTn>
                                        <p:tgtEl>
                                          <p:spTgt spid="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44812" y="1664053"/>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9" name="Google Shape;399;p15"/>
          <p:cNvSpPr/>
          <p:nvPr/>
        </p:nvSpPr>
        <p:spPr>
          <a:xfrm>
            <a:off x="185452" y="1137241"/>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a:solidFill>
                  <a:srgbClr val="C00000"/>
                </a:solidFill>
                <a:latin typeface="Times New Roman" pitchFamily="18" charset="0"/>
                <a:ea typeface="Calibri" panose="020F0502020204030204"/>
                <a:cs typeface="Times New Roman" pitchFamily="18" charset="0"/>
                <a:sym typeface="Calibri" panose="020F0502020204030204"/>
              </a:rPr>
              <a:t>Bài 3a (Trang 7 VBT TV)</a:t>
            </a:r>
            <a:r>
              <a:rPr lang="en-US" sz="2800" b="1" i="0" u="none" strike="noStrike" cap="none" dirty="0">
                <a:solidFill>
                  <a:srgbClr val="C00000"/>
                </a:solidFill>
                <a:latin typeface="Times New Roman" pitchFamily="18" charset="0"/>
                <a:ea typeface="Calibri" panose="020F0502020204030204"/>
                <a:cs typeface="Times New Roman"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itchFamily="18" charset="0"/>
              <a:ea typeface="Calibri" panose="020F0502020204030204"/>
              <a:cs typeface="Times New Roman" pitchFamily="18" charset="0"/>
              <a:sym typeface="Calibri" panose="020F0502020204030204"/>
            </a:endParaRPr>
          </a:p>
        </p:txBody>
      </p:sp>
      <p:sp>
        <p:nvSpPr>
          <p:cNvPr id="400" name="Google Shape;400;p15"/>
          <p:cNvSpPr txBox="1"/>
          <p:nvPr/>
        </p:nvSpPr>
        <p:spPr>
          <a:xfrm>
            <a:off x="303899" y="1728137"/>
            <a:ext cx="832798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2060"/>
                </a:solidFill>
                <a:latin typeface="Times New Roman" pitchFamily="18" charset="0"/>
                <a:cs typeface="Times New Roman" pitchFamily="18" charset="0"/>
                <a:sym typeface="Arial" panose="020B0604020202020204"/>
              </a:rPr>
              <a:t>Tìm tiếng bắt đầu bằng </a:t>
            </a:r>
            <a:r>
              <a:rPr lang="en-US" sz="2800" b="1" i="1" u="none" strike="noStrike" cap="none" dirty="0">
                <a:solidFill>
                  <a:srgbClr val="FF0000"/>
                </a:solidFill>
                <a:latin typeface="Times New Roman" pitchFamily="18" charset="0"/>
                <a:cs typeface="Times New Roman" pitchFamily="18" charset="0"/>
                <a:sym typeface="Arial" panose="020B0604020202020204"/>
              </a:rPr>
              <a:t>r</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1" u="none" strike="noStrike" cap="none" dirty="0">
                <a:solidFill>
                  <a:srgbClr val="FF0000"/>
                </a:solidFill>
                <a:latin typeface="Times New Roman" pitchFamily="18" charset="0"/>
                <a:cs typeface="Times New Roman" pitchFamily="18" charset="0"/>
                <a:sym typeface="Arial" panose="020B0604020202020204"/>
              </a:rPr>
              <a:t>d</a:t>
            </a:r>
            <a:r>
              <a:rPr lang="en-US" sz="2800" b="1" i="0" u="none" strike="noStrike" cap="none" dirty="0">
                <a:solidFill>
                  <a:schemeClr val="accent6"/>
                </a:solidFill>
                <a:latin typeface="Times New Roman" pitchFamily="18" charset="0"/>
                <a:cs typeface="Times New Roman" pitchFamily="18" charset="0"/>
                <a:sym typeface="Arial" panose="020B0604020202020204"/>
              </a:rPr>
              <a:t> </a:t>
            </a:r>
            <a:r>
              <a:rPr lang="en-US" sz="2800" b="1" i="0" u="none" strike="noStrike" cap="none" dirty="0">
                <a:solidFill>
                  <a:srgbClr val="002060"/>
                </a:solidFill>
                <a:latin typeface="Times New Roman" pitchFamily="18" charset="0"/>
                <a:cs typeface="Times New Roman" pitchFamily="18" charset="0"/>
                <a:sym typeface="Arial" panose="020B0604020202020204"/>
              </a:rPr>
              <a:t>hay </a:t>
            </a:r>
            <a:r>
              <a:rPr lang="en-US" sz="2800" b="1" i="1" u="none" strike="noStrike" cap="none" dirty="0">
                <a:solidFill>
                  <a:srgbClr val="FF0000"/>
                </a:solidFill>
                <a:latin typeface="Times New Roman" pitchFamily="18" charset="0"/>
                <a:cs typeface="Times New Roman" pitchFamily="18" charset="0"/>
                <a:sym typeface="Arial" panose="020B0604020202020204"/>
              </a:rPr>
              <a:t>gi</a:t>
            </a:r>
            <a:r>
              <a:rPr lang="en-US" sz="2800" b="1" i="1" u="none" strike="noStrike" cap="none" dirty="0">
                <a:solidFill>
                  <a:srgbClr val="C00000"/>
                </a:solidFill>
                <a:latin typeface="Times New Roman" pitchFamily="18" charset="0"/>
                <a:cs typeface="Times New Roman" pitchFamily="18" charset="0"/>
                <a:sym typeface="Arial" panose="020B0604020202020204"/>
              </a:rPr>
              <a:t> </a:t>
            </a:r>
            <a:r>
              <a:rPr lang="en-US" sz="2800" b="1" i="0" u="none" strike="noStrike" cap="none" dirty="0">
                <a:solidFill>
                  <a:srgbClr val="002060"/>
                </a:solidFill>
                <a:latin typeface="Times New Roman" pitchFamily="18" charset="0"/>
                <a:cs typeface="Times New Roman" pitchFamily="18" charset="0"/>
                <a:sym typeface="Arial" panose="020B0604020202020204"/>
              </a:rPr>
              <a:t>thích hợp với mỗi ô trống:</a:t>
            </a:r>
            <a:endParaRPr sz="2800" b="1" i="0" u="none" strike="noStrike" cap="none" dirty="0">
              <a:solidFill>
                <a:srgbClr val="C00000"/>
              </a:solidFill>
              <a:latin typeface="Times New Roman" pitchFamily="18" charset="0"/>
              <a:cs typeface="Times New Roman"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6"/>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06" name="Google Shape;406;p16"/>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dirty="0">
                <a:solidFill>
                  <a:schemeClr val="accent6"/>
                </a:solidFill>
                <a:latin typeface="Times New Roman" pitchFamily="18" charset="0"/>
                <a:ea typeface="Arial" panose="020B0604020202020204"/>
                <a:cs typeface="Times New Roman" pitchFamily="18" charset="0"/>
                <a:sym typeface="Arial" panose="020B0604020202020204"/>
              </a:rPr>
              <a:t>                           </a:t>
            </a:r>
            <a:r>
              <a:rPr lang="en-US" sz="2800" b="1" dirty="0">
                <a:solidFill>
                  <a:srgbClr val="FF0000"/>
                </a:solidFill>
                <a:latin typeface="Times New Roman" pitchFamily="18" charset="0"/>
                <a:ea typeface="Arial" panose="020B0604020202020204"/>
                <a:cs typeface="Times New Roman" pitchFamily="18" charset="0"/>
                <a:sym typeface="Arial" panose="020B0604020202020204"/>
              </a:rPr>
              <a:t>Làm việc cho cả ba thời</a:t>
            </a:r>
            <a:r>
              <a:rPr lang="en-US" sz="2800" b="1" dirty="0">
                <a:solidFill>
                  <a:srgbClr val="0000FF"/>
                </a:solidFill>
                <a:latin typeface="Times New Roman" pitchFamily="18" charset="0"/>
                <a:ea typeface="Arial" panose="020B0604020202020204"/>
                <a:cs typeface="Times New Roman" pitchFamily="18" charset="0"/>
                <a:sym typeface="Arial" panose="020B0604020202020204"/>
              </a:rPr>
              <a:t/>
            </a:r>
            <a:br>
              <a:rPr lang="en-US" sz="2800" b="1" dirty="0">
                <a:solidFill>
                  <a:srgbClr val="0000FF"/>
                </a:solidFill>
                <a:latin typeface="Times New Roman" pitchFamily="18" charset="0"/>
                <a:ea typeface="Arial" panose="020B0604020202020204"/>
                <a:cs typeface="Times New Roman" pitchFamily="18" charset="0"/>
                <a:sym typeface="Arial" panose="020B0604020202020204"/>
              </a:rPr>
            </a:br>
            <a:r>
              <a:rPr lang="en-US" sz="2800" b="1" dirty="0">
                <a:solidFill>
                  <a:srgbClr val="990000"/>
                </a:solidFill>
                <a:latin typeface="Times New Roman" pitchFamily="18" charset="0"/>
                <a:ea typeface="Arial" panose="020B0604020202020204"/>
                <a:cs typeface="Times New Roman" pitchFamily="18" charset="0"/>
                <a:sym typeface="Arial" panose="020B0604020202020204"/>
              </a:rPr>
              <a:t>	</a:t>
            </a: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Có một con ve thấy bác nông dân nọ làm việc miệt mài, từ sáng đến tối chẳng lúc nào ngơi, liền tò mò hỏi:</a:t>
            </a:r>
            <a:br>
              <a:rPr lang="en-US" sz="2800" b="1" dirty="0">
                <a:solidFill>
                  <a:srgbClr val="002060"/>
                </a:solidFill>
                <a:latin typeface="Times New Roman" pitchFamily="18" charset="0"/>
                <a:ea typeface="Arial" panose="020B0604020202020204"/>
                <a:cs typeface="Times New Roman" pitchFamily="18" charset="0"/>
                <a:sym typeface="Arial" panose="020B0604020202020204"/>
              </a:rPr>
            </a:b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 Bác làm việc quần quật như thế để làm gì?</a:t>
            </a:r>
            <a:br>
              <a:rPr lang="en-US" sz="2800" b="1" dirty="0">
                <a:solidFill>
                  <a:srgbClr val="002060"/>
                </a:solidFill>
                <a:latin typeface="Times New Roman" pitchFamily="18" charset="0"/>
                <a:ea typeface="Arial" panose="020B0604020202020204"/>
                <a:cs typeface="Times New Roman" pitchFamily="18" charset="0"/>
                <a:sym typeface="Arial" panose="020B0604020202020204"/>
              </a:rPr>
            </a:b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Bác nông dân đáp:</a:t>
            </a:r>
            <a:br>
              <a:rPr lang="en-US" sz="2800" b="1" dirty="0">
                <a:solidFill>
                  <a:srgbClr val="002060"/>
                </a:solidFill>
                <a:latin typeface="Times New Roman" pitchFamily="18" charset="0"/>
                <a:ea typeface="Arial" panose="020B0604020202020204"/>
                <a:cs typeface="Times New Roman" pitchFamily="18" charset="0"/>
                <a:sym typeface="Arial" panose="020B0604020202020204"/>
              </a:rPr>
            </a:b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 Tôi làm cho cả ba thời nên không thể ngừng tay.</a:t>
            </a:r>
            <a:br>
              <a:rPr lang="en-US" sz="2800" b="1" dirty="0">
                <a:solidFill>
                  <a:srgbClr val="002060"/>
                </a:solidFill>
                <a:latin typeface="Times New Roman" pitchFamily="18" charset="0"/>
                <a:ea typeface="Arial" panose="020B0604020202020204"/>
                <a:cs typeface="Times New Roman" pitchFamily="18" charset="0"/>
                <a:sym typeface="Arial" panose="020B0604020202020204"/>
              </a:rPr>
            </a:b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Ve nghĩ mãi không </a:t>
            </a:r>
            <a:r>
              <a:rPr lang="en-US" sz="2800" b="1" dirty="0">
                <a:solidFill>
                  <a:srgbClr val="FF523E"/>
                </a:solidFill>
                <a:latin typeface="Times New Roman" pitchFamily="18" charset="0"/>
                <a:ea typeface="Arial" panose="020B0604020202020204"/>
                <a:cs typeface="Times New Roman" pitchFamily="18" charset="0"/>
                <a:sym typeface="Arial" panose="020B0604020202020204"/>
              </a:rPr>
              <a:t>ra</a:t>
            </a: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lại hỏi:</a:t>
            </a:r>
            <a:br>
              <a:rPr lang="en-US" sz="2800" b="1" dirty="0">
                <a:solidFill>
                  <a:srgbClr val="002060"/>
                </a:solidFill>
                <a:latin typeface="Times New Roman" pitchFamily="18" charset="0"/>
                <a:ea typeface="Arial" panose="020B0604020202020204"/>
                <a:cs typeface="Times New Roman" pitchFamily="18" charset="0"/>
                <a:sym typeface="Arial" panose="020B0604020202020204"/>
              </a:rPr>
            </a:b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 Thế nào là làm việc cho cả ba thời?</a:t>
            </a:r>
          </a:p>
        </p:txBody>
      </p:sp>
      <p:sp>
        <p:nvSpPr>
          <p:cNvPr id="407" name="Google Shape;407;p16"/>
          <p:cNvSpPr txBox="1"/>
          <p:nvPr/>
        </p:nvSpPr>
        <p:spPr>
          <a:xfrm>
            <a:off x="4083755" y="3652109"/>
            <a:ext cx="396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7"/>
                                        </p:tgtEl>
                                      </p:cBhvr>
                                    </p:animEffect>
                                    <p:set>
                                      <p:cBhvr>
                                        <p:cTn id="7" dur="1" fill="hold">
                                          <p:stCondLst>
                                            <p:cond delay="1000"/>
                                          </p:stCondLst>
                                        </p:cTn>
                                        <p:tgtEl>
                                          <p:spTgt spid="4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7"/>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13" name="Google Shape;413;p17"/>
          <p:cNvSpPr txBox="1">
            <a:spLocks noGrp="1"/>
          </p:cNvSpPr>
          <p:nvPr>
            <p:ph type="title"/>
          </p:nvPr>
        </p:nvSpPr>
        <p:spPr>
          <a:xfrm>
            <a:off x="212220" y="-529431"/>
            <a:ext cx="8670852" cy="6202362"/>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3600"/>
              <a:buNone/>
            </a:pPr>
            <a:r>
              <a:rPr lang="en-US" sz="2800" b="1">
                <a:solidFill>
                  <a:srgbClr val="002060"/>
                </a:solidFill>
                <a:latin typeface="Arial" panose="020B0604020202020204"/>
                <a:ea typeface="Arial" panose="020B0604020202020204"/>
                <a:cs typeface="Arial" panose="020B0604020202020204"/>
                <a:sym typeface="Arial" panose="020B0604020202020204"/>
              </a:rPr>
              <a:t>	</a:t>
            </a:r>
          </a:p>
        </p:txBody>
      </p:sp>
      <p:sp>
        <p:nvSpPr>
          <p:cNvPr id="414" name="Google Shape;414;p17"/>
          <p:cNvSpPr/>
          <p:nvPr/>
        </p:nvSpPr>
        <p:spPr>
          <a:xfrm>
            <a:off x="408355" y="605058"/>
            <a:ext cx="8289594" cy="3933384"/>
          </a:xfrm>
          <a:prstGeom prst="rect">
            <a:avLst/>
          </a:prstGeom>
          <a:noFill/>
          <a:ln>
            <a:noFill/>
          </a:ln>
        </p:spPr>
        <p:txBody>
          <a:bodyPr spcFirstLastPara="1" wrap="square" lIns="91425" tIns="45700" rIns="91425" bIns="45700" anchor="t" anchorCtr="0">
            <a:spAutoFit/>
          </a:bodyPr>
          <a:lstStyle/>
          <a:p>
            <a:pPr marL="0" marR="0" lvl="0" indent="360680" algn="just" rtl="0">
              <a:lnSpc>
                <a:spcPct val="110000"/>
              </a:lnSpc>
              <a:spcBef>
                <a:spcPts val="0"/>
              </a:spcBef>
              <a:spcAft>
                <a:spcPts val="0"/>
              </a:spcAft>
              <a:buNone/>
            </a:pPr>
            <a:r>
              <a:rPr lang="en-US" sz="2800" b="1" i="0" u="none" strike="noStrike" cap="none" dirty="0" err="1">
                <a:solidFill>
                  <a:srgbClr val="002060"/>
                </a:solidFill>
                <a:latin typeface="Times New Roman" pitchFamily="18" charset="0"/>
                <a:cs typeface="Times New Roman" pitchFamily="18" charset="0"/>
                <a:sym typeface="Arial" panose="020B0604020202020204"/>
              </a:rPr>
              <a:t>Bác</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nông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dân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ôn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tồn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giảng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FF523E"/>
                </a:solidFill>
                <a:latin typeface="Times New Roman" pitchFamily="18" charset="0"/>
                <a:cs typeface="Times New Roman" pitchFamily="18" charset="0"/>
                <a:sym typeface="Arial" panose="020B0604020202020204"/>
              </a:rPr>
              <a:t>giải</a:t>
            </a:r>
            <a:r>
              <a:rPr lang="en-US" sz="2800" b="1" i="0" u="none" strike="noStrike" cap="none" dirty="0">
                <a:solidFill>
                  <a:srgbClr val="002060"/>
                </a:solidFill>
                <a:latin typeface="Times New Roman" pitchFamily="18" charset="0"/>
                <a:cs typeface="Times New Roman" pitchFamily="18" charset="0"/>
                <a:sym typeface="Arial" panose="020B0604020202020204"/>
              </a:rPr>
              <a:t>:</a:t>
            </a:r>
          </a:p>
          <a:p>
            <a:pPr marL="0" marR="0" lvl="0" indent="360680" algn="just" rtl="0">
              <a:lnSpc>
                <a:spcPct val="110000"/>
              </a:lnSpc>
              <a:spcBef>
                <a:spcPts val="0"/>
              </a:spcBef>
              <a:spcAft>
                <a:spcPts val="0"/>
              </a:spcAft>
              <a:buNone/>
            </a:pP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Trước</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hết</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phải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việc</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để</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nuôi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thân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Đó</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việc</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cho</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hiện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tại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Nhà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còn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bố</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mẹ</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FF523E"/>
                </a:solidFill>
                <a:latin typeface="Times New Roman" pitchFamily="18" charset="0"/>
                <a:cs typeface="Times New Roman" pitchFamily="18" charset="0"/>
                <a:sym typeface="Arial" panose="020B0604020202020204"/>
              </a:rPr>
              <a:t>già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việc</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để</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phụng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dưỡng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bố</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mẹ</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vì</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quá</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khứ</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Còn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để</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nuôi</a:t>
            </a:r>
            <a:r>
              <a:rPr lang="en-US" sz="2800" b="1" i="0" u="none" strike="noStrike" cap="none" dirty="0">
                <a:solidFill>
                  <a:srgbClr val="002060"/>
                </a:solidFill>
                <a:latin typeface="Times New Roman" pitchFamily="18" charset="0"/>
                <a:cs typeface="Times New Roman" pitchFamily="18" charset="0"/>
                <a:sym typeface="Arial" panose="020B0604020202020204"/>
              </a:rPr>
              <a:t> con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FF523E"/>
                </a:solidFill>
                <a:latin typeface="Times New Roman" pitchFamily="18" charset="0"/>
                <a:cs typeface="Times New Roman" pitchFamily="18" charset="0"/>
                <a:sym typeface="Arial" panose="020B0604020202020204"/>
              </a:rPr>
              <a:t>dành</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dụm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cho</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tương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lai</a:t>
            </a:r>
            <a:r>
              <a:rPr lang="en-US" sz="2800" b="1" i="0" u="none" strike="noStrike" cap="none" dirty="0">
                <a:solidFill>
                  <a:srgbClr val="002060"/>
                </a:solidFill>
                <a:latin typeface="Times New Roman" pitchFamily="18" charset="0"/>
                <a:cs typeface="Times New Roman" pitchFamily="18" charset="0"/>
                <a:sym typeface="Arial" panose="020B0604020202020204"/>
              </a:rPr>
              <a:t>. Sau </a:t>
            </a:r>
            <a:r>
              <a:rPr lang="en-US" sz="2800" b="1" i="0" u="none" strike="noStrike" cap="none" dirty="0" err="1">
                <a:solidFill>
                  <a:srgbClr val="002060"/>
                </a:solidFill>
                <a:latin typeface="Times New Roman" pitchFamily="18" charset="0"/>
                <a:cs typeface="Times New Roman" pitchFamily="18" charset="0"/>
                <a:sym typeface="Arial" panose="020B0604020202020204"/>
              </a:rPr>
              <a:t>này</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già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các</a:t>
            </a:r>
            <a:r>
              <a:rPr lang="en-US" sz="2800" b="1" i="0" u="none" strike="noStrike" cap="none" dirty="0">
                <a:solidFill>
                  <a:srgbClr val="002060"/>
                </a:solidFill>
                <a:latin typeface="Times New Roman" pitchFamily="18" charset="0"/>
                <a:cs typeface="Times New Roman" pitchFamily="18" charset="0"/>
                <a:sym typeface="Arial" panose="020B0604020202020204"/>
              </a:rPr>
              <a:t> con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lại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nuôi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như</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bây</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giờ</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đang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phụng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dưỡng</a:t>
            </a:r>
            <a:r>
              <a:rPr lang="en-US" sz="2800" b="1" i="0" u="none" strike="noStrike" cap="none" dirty="0">
                <a:solidFill>
                  <a:srgbClr val="002060"/>
                </a:solidFill>
                <a:latin typeface="Times New Roman" pitchFamily="18" charset="0"/>
                <a:cs typeface="Times New Roman" pitchFamily="18" charset="0"/>
                <a:sym typeface="Arial" panose="020B0604020202020204"/>
              </a:rPr>
              <a:t> cha </a:t>
            </a:r>
            <a:r>
              <a:rPr lang="en-US" sz="2800" b="1" i="0" u="none" strike="noStrike" cap="none" dirty="0" err="1">
                <a:solidFill>
                  <a:srgbClr val="002060"/>
                </a:solidFill>
                <a:latin typeface="Times New Roman" pitchFamily="18" charset="0"/>
                <a:cs typeface="Times New Roman" pitchFamily="18" charset="0"/>
                <a:sym typeface="Arial" panose="020B0604020202020204"/>
              </a:rPr>
              <a:t>mẹ</a:t>
            </a:r>
            <a:endParaRPr sz="2800" b="1" i="0" u="none" strike="noStrike" cap="none" dirty="0">
              <a:solidFill>
                <a:srgbClr val="002060"/>
              </a:solidFill>
              <a:latin typeface="Times New Roman" pitchFamily="18" charset="0"/>
              <a:cs typeface="Times New Roman" pitchFamily="18" charset="0"/>
              <a:sym typeface="Arial" panose="020B0604020202020204"/>
            </a:endParaRPr>
          </a:p>
          <a:p>
            <a:pPr marL="0" marR="0" lvl="0" indent="0" algn="r" rtl="0">
              <a:lnSpc>
                <a:spcPct val="100000"/>
              </a:lnSpc>
              <a:spcBef>
                <a:spcPts val="1200"/>
              </a:spcBef>
              <a:spcAft>
                <a:spcPts val="0"/>
              </a:spcAft>
              <a:buNone/>
            </a:pPr>
            <a:r>
              <a:rPr lang="en-US" sz="2400" b="1" i="0" u="none" strike="noStrike" cap="none" dirty="0">
                <a:solidFill>
                  <a:srgbClr val="002060"/>
                </a:solidFill>
                <a:latin typeface="Times New Roman" pitchFamily="18" charset="0"/>
                <a:cs typeface="Times New Roman" pitchFamily="18" charset="0"/>
                <a:sym typeface="Arial" panose="020B0604020202020204"/>
              </a:rPr>
              <a:t>TRUYỆN VUI DÂN GIAN THẾ GIỚI</a:t>
            </a:r>
            <a:endParaRPr sz="1200" b="0" i="0" u="none" strike="noStrike" cap="none" dirty="0">
              <a:solidFill>
                <a:srgbClr val="000000"/>
              </a:solidFill>
              <a:latin typeface="Times New Roman" pitchFamily="18" charset="0"/>
              <a:cs typeface="Times New Roman" pitchFamily="18" charset="0"/>
              <a:sym typeface="Arial" panose="020B0604020202020204"/>
            </a:endParaRPr>
          </a:p>
        </p:txBody>
      </p:sp>
      <p:sp>
        <p:nvSpPr>
          <p:cNvPr id="415" name="Google Shape;415;p17"/>
          <p:cNvSpPr txBox="1"/>
          <p:nvPr/>
        </p:nvSpPr>
        <p:spPr>
          <a:xfrm>
            <a:off x="3434030" y="2523015"/>
            <a:ext cx="8853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6" name="Google Shape;416;p17"/>
          <p:cNvSpPr txBox="1"/>
          <p:nvPr/>
        </p:nvSpPr>
        <p:spPr>
          <a:xfrm>
            <a:off x="4963045" y="596861"/>
            <a:ext cx="681355" cy="5207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7" name="Google Shape;417;p17"/>
          <p:cNvSpPr txBox="1"/>
          <p:nvPr/>
        </p:nvSpPr>
        <p:spPr>
          <a:xfrm>
            <a:off x="7108706" y="1430559"/>
            <a:ext cx="540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16"/>
                                        </p:tgtEl>
                                      </p:cBhvr>
                                    </p:animEffect>
                                    <p:set>
                                      <p:cBhvr>
                                        <p:cTn id="7" dur="1" fill="hold">
                                          <p:stCondLst>
                                            <p:cond delay="1000"/>
                                          </p:stCondLst>
                                        </p:cTn>
                                        <p:tgtEl>
                                          <p:spTgt spid="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17"/>
                                        </p:tgtEl>
                                      </p:cBhvr>
                                    </p:animEffect>
                                    <p:set>
                                      <p:cBhvr>
                                        <p:cTn id="12" dur="1" fill="hold">
                                          <p:stCondLst>
                                            <p:cond delay="1000"/>
                                          </p:stCondLst>
                                        </p:cTn>
                                        <p:tgtEl>
                                          <p:spTgt spid="4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15"/>
                                        </p:tgtEl>
                                      </p:cBhvr>
                                    </p:animEffect>
                                    <p:set>
                                      <p:cBhvr>
                                        <p:cTn id="17" dur="1" fill="hold">
                                          <p:stCondLst>
                                            <p:cond delay="1000"/>
                                          </p:stCondLst>
                                        </p:cTn>
                                        <p:tgtEl>
                                          <p:spTgt spid="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8"/>
          <p:cNvSpPr/>
          <p:nvPr/>
        </p:nvSpPr>
        <p:spPr>
          <a:xfrm>
            <a:off x="248920" y="1883972"/>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3" name="Google Shape;423;p18"/>
          <p:cNvSpPr/>
          <p:nvPr/>
        </p:nvSpPr>
        <p:spPr>
          <a:xfrm>
            <a:off x="307308" y="1224782"/>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a:solidFill>
                  <a:srgbClr val="C00000"/>
                </a:solidFill>
                <a:latin typeface="Times New Roman" pitchFamily="18" charset="0"/>
                <a:ea typeface="Calibri" panose="020F0502020204030204"/>
                <a:cs typeface="Times New Roman" pitchFamily="18" charset="0"/>
                <a:sym typeface="Calibri" panose="020F0502020204030204"/>
              </a:rPr>
              <a:t>Bài 3b (Trang 7 VBT TV)</a:t>
            </a:r>
            <a:r>
              <a:rPr lang="en-US" sz="2800" b="1" i="0" u="none" strike="noStrike" cap="none" dirty="0">
                <a:solidFill>
                  <a:srgbClr val="C00000"/>
                </a:solidFill>
                <a:latin typeface="Times New Roman" pitchFamily="18" charset="0"/>
                <a:ea typeface="Calibri" panose="020F0502020204030204"/>
                <a:cs typeface="Times New Roman"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itchFamily="18" charset="0"/>
              <a:ea typeface="Calibri" panose="020F0502020204030204"/>
              <a:cs typeface="Times New Roman" pitchFamily="18" charset="0"/>
              <a:sym typeface="Calibri" panose="020F0502020204030204"/>
            </a:endParaRPr>
          </a:p>
        </p:txBody>
      </p:sp>
      <p:sp>
        <p:nvSpPr>
          <p:cNvPr id="424" name="Google Shape;424;p18"/>
          <p:cNvSpPr txBox="1"/>
          <p:nvPr/>
        </p:nvSpPr>
        <p:spPr>
          <a:xfrm>
            <a:off x="408000" y="1948050"/>
            <a:ext cx="87375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Times New Roman" pitchFamily="18" charset="0"/>
                <a:cs typeface="Times New Roman" pitchFamily="18" charset="0"/>
                <a:sym typeface="Arial" panose="020B0604020202020204"/>
              </a:rPr>
              <a:t>Tìm vần chứa </a:t>
            </a:r>
            <a:r>
              <a:rPr lang="en-US" sz="2800" b="1" i="0" u="none" strike="noStrike" cap="none" dirty="0">
                <a:solidFill>
                  <a:srgbClr val="3300B8"/>
                </a:solidFill>
                <a:latin typeface="Times New Roman" pitchFamily="18" charset="0"/>
                <a:cs typeface="Times New Roman" pitchFamily="18" charset="0"/>
                <a:sym typeface="Arial" panose="020B0604020202020204"/>
              </a:rPr>
              <a:t>o</a:t>
            </a:r>
            <a:r>
              <a:rPr lang="en-US" sz="2800" b="1" i="0" u="none" strike="noStrike" cap="none" dirty="0">
                <a:solidFill>
                  <a:srgbClr val="000000"/>
                </a:solidFill>
                <a:latin typeface="Times New Roman" pitchFamily="18" charset="0"/>
                <a:cs typeface="Times New Roman" pitchFamily="18" charset="0"/>
                <a:sym typeface="Arial" panose="020B0604020202020204"/>
              </a:rPr>
              <a:t> hay </a:t>
            </a:r>
            <a:r>
              <a:rPr lang="en-US" sz="2800" b="1" i="0" u="none" strike="noStrike" cap="none" dirty="0">
                <a:solidFill>
                  <a:srgbClr val="3300B8"/>
                </a:solidFill>
                <a:latin typeface="Times New Roman" pitchFamily="18" charset="0"/>
                <a:cs typeface="Times New Roman" pitchFamily="18" charset="0"/>
                <a:sym typeface="Arial" panose="020B0604020202020204"/>
              </a:rPr>
              <a:t>ô</a:t>
            </a:r>
            <a:r>
              <a:rPr lang="en-US" sz="2800" b="1" i="0" u="none" strike="noStrike" cap="none" dirty="0">
                <a:solidFill>
                  <a:schemeClr val="accent6"/>
                </a:solidFill>
                <a:latin typeface="Times New Roman" pitchFamily="18" charset="0"/>
                <a:cs typeface="Times New Roman" pitchFamily="18" charset="0"/>
                <a:sym typeface="Arial" panose="020B0604020202020204"/>
              </a:rPr>
              <a:t> </a:t>
            </a:r>
            <a:r>
              <a:rPr lang="en-US" sz="2800" b="1" i="0" u="none" strike="noStrike" cap="none" dirty="0">
                <a:solidFill>
                  <a:srgbClr val="000000"/>
                </a:solidFill>
                <a:latin typeface="Times New Roman" pitchFamily="18" charset="0"/>
                <a:cs typeface="Times New Roman" pitchFamily="18" charset="0"/>
                <a:sym typeface="Arial" panose="020B0604020202020204"/>
              </a:rPr>
              <a:t>thích hợp với mỗi ô trống. Giải câu đố.</a:t>
            </a:r>
            <a:endParaRPr sz="2800" b="1" i="0" u="none" strike="noStrike" cap="none" dirty="0">
              <a:solidFill>
                <a:srgbClr val="C00000"/>
              </a:solidFill>
              <a:latin typeface="Times New Roman" pitchFamily="18" charset="0"/>
              <a:cs typeface="Times New Roman"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9"/>
          <p:cNvSpPr/>
          <p:nvPr/>
        </p:nvSpPr>
        <p:spPr>
          <a:xfrm>
            <a:off x="212220" y="270879"/>
            <a:ext cx="8738739" cy="470491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30" name="Google Shape;430;p19"/>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a:solidFill>
                  <a:schemeClr val="accent6"/>
                </a:solidFill>
                <a:latin typeface="Arial" panose="020B0604020202020204"/>
                <a:ea typeface="Arial" panose="020B0604020202020204"/>
                <a:cs typeface="Arial" panose="020B0604020202020204"/>
                <a:sym typeface="Arial" panose="020B0604020202020204"/>
              </a:rPr>
              <a:t>                           </a:t>
            </a:r>
            <a:endParaRPr sz="2800" b="1">
              <a:solidFill>
                <a:srgbClr val="002060"/>
              </a:solidFill>
              <a:latin typeface="Arial" panose="020B0604020202020204"/>
              <a:ea typeface="Arial" panose="020B0604020202020204"/>
              <a:cs typeface="Arial" panose="020B0604020202020204"/>
              <a:sym typeface="Arial" panose="020B0604020202020204"/>
            </a:endParaRPr>
          </a:p>
        </p:txBody>
      </p:sp>
      <p:sp>
        <p:nvSpPr>
          <p:cNvPr id="431" name="Google Shape;431;p19"/>
          <p:cNvSpPr txBox="1"/>
          <p:nvPr/>
        </p:nvSpPr>
        <p:spPr>
          <a:xfrm>
            <a:off x="1215342" y="361323"/>
            <a:ext cx="7361400" cy="122491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 Hoa gì đơm lửa rực </a:t>
            </a:r>
            <a:r>
              <a:rPr lang="en-US" sz="3200" b="1" i="0" u="none" strike="noStrike" cap="none" dirty="0">
                <a:solidFill>
                  <a:srgbClr val="111111"/>
                </a:solidFill>
                <a:latin typeface="Times New Roman" pitchFamily="18" charset="0"/>
                <a:cs typeface="Times New Roman" pitchFamily="18" charset="0"/>
                <a:sym typeface="Arial" panose="020B0604020202020204"/>
              </a:rPr>
              <a:t>h</a:t>
            </a:r>
            <a:r>
              <a:rPr lang="en-US" sz="3200" b="1" i="0" u="none" strike="noStrike" cap="none" dirty="0">
                <a:solidFill>
                  <a:srgbClr val="3300B8"/>
                </a:solidFill>
                <a:latin typeface="Times New Roman" pitchFamily="18" charset="0"/>
                <a:cs typeface="Times New Roman" pitchFamily="18" charset="0"/>
                <a:sym typeface="Arial" panose="020B0604020202020204"/>
              </a:rPr>
              <a:t>ồng</a:t>
            </a:r>
            <a:endParaRPr sz="3200" b="1" i="0" u="none" strike="noStrike" cap="none" dirty="0">
              <a:solidFill>
                <a:srgbClr val="3300B8"/>
              </a:solidFill>
              <a:latin typeface="Times New Roman" pitchFamily="18" charset="0"/>
              <a:cs typeface="Times New Roman" pitchFamily="18" charset="0"/>
              <a:sym typeface="Arial" panose="020B0604020202020204"/>
            </a:endParaRPr>
          </a:p>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Lớn lên hạt </a:t>
            </a:r>
            <a:r>
              <a:rPr lang="en-US" sz="3200" b="1" i="0" u="none" strike="noStrike" cap="none" dirty="0">
                <a:solidFill>
                  <a:srgbClr val="111111"/>
                </a:solidFill>
                <a:latin typeface="Times New Roman" pitchFamily="18" charset="0"/>
                <a:cs typeface="Times New Roman" pitchFamily="18" charset="0"/>
                <a:sym typeface="Arial" panose="020B0604020202020204"/>
              </a:rPr>
              <a:t>ng</a:t>
            </a:r>
            <a:r>
              <a:rPr lang="en-US" sz="3200" b="1" i="0" u="none" strike="noStrike" cap="none" dirty="0">
                <a:solidFill>
                  <a:srgbClr val="3300B8"/>
                </a:solidFill>
                <a:latin typeface="Times New Roman" pitchFamily="18" charset="0"/>
                <a:cs typeface="Times New Roman" pitchFamily="18" charset="0"/>
                <a:sym typeface="Arial" panose="020B0604020202020204"/>
              </a:rPr>
              <a:t>ọc</a:t>
            </a:r>
            <a:r>
              <a:rPr lang="en-US" sz="3200" b="1" i="0" u="none" strike="noStrike" cap="none" dirty="0">
                <a:solidFill>
                  <a:srgbClr val="000000"/>
                </a:solidFill>
                <a:latin typeface="Times New Roman" pitchFamily="18" charset="0"/>
                <a:cs typeface="Times New Roman" pitchFamily="18" charset="0"/>
                <a:sym typeface="Arial" panose="020B0604020202020204"/>
              </a:rPr>
              <a:t> đầy </a:t>
            </a:r>
            <a:r>
              <a:rPr lang="en-US" sz="3200" b="1" i="0" u="none" strike="noStrike" cap="none" dirty="0">
                <a:solidFill>
                  <a:srgbClr val="2D292D"/>
                </a:solidFill>
                <a:latin typeface="Times New Roman" pitchFamily="18" charset="0"/>
                <a:cs typeface="Times New Roman" pitchFamily="18" charset="0"/>
                <a:sym typeface="Arial" panose="020B0604020202020204"/>
              </a:rPr>
              <a:t>tr</a:t>
            </a:r>
            <a:r>
              <a:rPr lang="en-US" sz="3200" b="1" i="0" u="none" strike="noStrike" cap="none" dirty="0">
                <a:solidFill>
                  <a:srgbClr val="3300B8"/>
                </a:solidFill>
                <a:latin typeface="Times New Roman" pitchFamily="18" charset="0"/>
                <a:cs typeface="Times New Roman" pitchFamily="18" charset="0"/>
                <a:sym typeface="Arial" panose="020B0604020202020204"/>
              </a:rPr>
              <a:t>ong</a:t>
            </a:r>
            <a:r>
              <a:rPr lang="en-US" sz="3200" b="1" i="0" u="none" strike="noStrike" cap="none" dirty="0">
                <a:solidFill>
                  <a:srgbClr val="000000"/>
                </a:solidFill>
                <a:latin typeface="Times New Roman" pitchFamily="18" charset="0"/>
                <a:cs typeface="Times New Roman" pitchFamily="18" charset="0"/>
                <a:sym typeface="Arial" panose="020B0604020202020204"/>
              </a:rPr>
              <a:t> bị vàng?</a:t>
            </a:r>
          </a:p>
        </p:txBody>
      </p:sp>
      <p:sp>
        <p:nvSpPr>
          <p:cNvPr id="432" name="Google Shape;432;p19"/>
          <p:cNvSpPr txBox="1"/>
          <p:nvPr/>
        </p:nvSpPr>
        <p:spPr>
          <a:xfrm>
            <a:off x="5287358" y="403322"/>
            <a:ext cx="832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3" name="Google Shape;433;p19"/>
          <p:cNvSpPr txBox="1"/>
          <p:nvPr/>
        </p:nvSpPr>
        <p:spPr>
          <a:xfrm>
            <a:off x="3846355" y="977705"/>
            <a:ext cx="535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4" name="Google Shape;434;p19"/>
          <p:cNvSpPr txBox="1"/>
          <p:nvPr/>
        </p:nvSpPr>
        <p:spPr>
          <a:xfrm>
            <a:off x="1413011" y="2144911"/>
            <a:ext cx="6621600" cy="235752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 Hoa nở trên mặt nước</a:t>
            </a:r>
            <a:endParaRPr sz="3200" b="1" i="0" u="none" strike="noStrike" cap="none" dirty="0">
              <a:solidFill>
                <a:srgbClr val="000000"/>
              </a:solidFill>
              <a:latin typeface="Times New Roman" pitchFamily="18" charset="0"/>
              <a:cs typeface="Times New Roman" pitchFamily="18" charset="0"/>
              <a:sym typeface="Arial" panose="020B0604020202020204"/>
            </a:endParaRPr>
          </a:p>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  Lại mang hạt </a:t>
            </a:r>
            <a:r>
              <a:rPr lang="en-US" sz="3200" b="1" i="0" u="none" strike="noStrike" cap="none" dirty="0">
                <a:solidFill>
                  <a:srgbClr val="1E1B1E"/>
                </a:solidFill>
                <a:latin typeface="Times New Roman" pitchFamily="18" charset="0"/>
                <a:cs typeface="Times New Roman" pitchFamily="18" charset="0"/>
                <a:sym typeface="Arial" panose="020B0604020202020204"/>
              </a:rPr>
              <a:t>tr</a:t>
            </a:r>
            <a:r>
              <a:rPr lang="en-US" sz="3200" b="1" i="0" u="none" strike="noStrike" cap="none" dirty="0">
                <a:solidFill>
                  <a:srgbClr val="3300B8"/>
                </a:solidFill>
                <a:latin typeface="Times New Roman" pitchFamily="18" charset="0"/>
                <a:cs typeface="Times New Roman" pitchFamily="18" charset="0"/>
                <a:sym typeface="Arial" panose="020B0604020202020204"/>
              </a:rPr>
              <a:t>ong </a:t>
            </a:r>
            <a:r>
              <a:rPr lang="en-US" sz="3200" b="1" i="0" u="none" strike="noStrike" cap="none" dirty="0">
                <a:solidFill>
                  <a:srgbClr val="000000"/>
                </a:solidFill>
                <a:latin typeface="Times New Roman" pitchFamily="18" charset="0"/>
                <a:cs typeface="Times New Roman" pitchFamily="18" charset="0"/>
                <a:sym typeface="Arial" panose="020B0604020202020204"/>
              </a:rPr>
              <a:t>mình</a:t>
            </a:r>
            <a:endParaRPr sz="3200" b="1" i="0" u="none" strike="noStrike" cap="none" dirty="0">
              <a:solidFill>
                <a:srgbClr val="000000"/>
              </a:solidFill>
              <a:latin typeface="Times New Roman" pitchFamily="18" charset="0"/>
              <a:cs typeface="Times New Roman" pitchFamily="18" charset="0"/>
              <a:sym typeface="Arial" panose="020B0604020202020204"/>
            </a:endParaRPr>
          </a:p>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  Hương bay qua hồ </a:t>
            </a:r>
            <a:r>
              <a:rPr lang="en-US" sz="3200" b="1" i="0" u="none" strike="noStrike" cap="none" dirty="0">
                <a:solidFill>
                  <a:srgbClr val="2D292D"/>
                </a:solidFill>
                <a:latin typeface="Times New Roman" pitchFamily="18" charset="0"/>
                <a:cs typeface="Times New Roman" pitchFamily="18" charset="0"/>
                <a:sym typeface="Arial" panose="020B0604020202020204"/>
              </a:rPr>
              <a:t>r</a:t>
            </a:r>
            <a:r>
              <a:rPr lang="en-US" sz="3200" b="1" i="0" u="none" strike="noStrike" cap="none" dirty="0">
                <a:solidFill>
                  <a:srgbClr val="3300B8"/>
                </a:solidFill>
                <a:latin typeface="Times New Roman" pitchFamily="18" charset="0"/>
                <a:cs typeface="Times New Roman" pitchFamily="18" charset="0"/>
                <a:sym typeface="Arial" panose="020B0604020202020204"/>
              </a:rPr>
              <a:t>ộng</a:t>
            </a:r>
            <a:endParaRPr sz="3200" b="1" i="0" u="none" strike="noStrike" cap="none" dirty="0">
              <a:solidFill>
                <a:srgbClr val="3300B8"/>
              </a:solidFill>
              <a:latin typeface="Times New Roman" pitchFamily="18" charset="0"/>
              <a:cs typeface="Times New Roman" pitchFamily="18" charset="0"/>
              <a:sym typeface="Arial" panose="020B0604020202020204"/>
            </a:endParaRPr>
          </a:p>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  Lá đội đầu mướt xanh.</a:t>
            </a:r>
          </a:p>
        </p:txBody>
      </p:sp>
      <p:sp>
        <p:nvSpPr>
          <p:cNvPr id="435" name="Google Shape;435;p19"/>
          <p:cNvSpPr txBox="1"/>
          <p:nvPr/>
        </p:nvSpPr>
        <p:spPr>
          <a:xfrm>
            <a:off x="4504863" y="2800475"/>
            <a:ext cx="7233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6" name="Google Shape;436;p19"/>
          <p:cNvSpPr txBox="1"/>
          <p:nvPr/>
        </p:nvSpPr>
        <p:spPr>
          <a:xfrm>
            <a:off x="5231849" y="3397363"/>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7" name="Google Shape;437;p19"/>
          <p:cNvSpPr txBox="1"/>
          <p:nvPr/>
        </p:nvSpPr>
        <p:spPr>
          <a:xfrm>
            <a:off x="5615708" y="1560211"/>
            <a:ext cx="23823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lựu</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38" name="Google Shape;438;p19"/>
          <p:cNvSpPr txBox="1"/>
          <p:nvPr/>
        </p:nvSpPr>
        <p:spPr>
          <a:xfrm>
            <a:off x="6120158" y="1545104"/>
            <a:ext cx="27441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hoa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19"/>
          <p:cNvSpPr txBox="1"/>
          <p:nvPr/>
        </p:nvSpPr>
        <p:spPr>
          <a:xfrm>
            <a:off x="5686974" y="4311243"/>
            <a:ext cx="2382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sen</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40" name="Google Shape;440;p19"/>
          <p:cNvSpPr txBox="1"/>
          <p:nvPr/>
        </p:nvSpPr>
        <p:spPr>
          <a:xfrm>
            <a:off x="5832658" y="4311239"/>
            <a:ext cx="2744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a:t>
            </a:r>
            <a:r>
              <a:rPr lang="en-US" sz="3200" b="1"/>
              <a:t>cây</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1" name="Google Shape;441;p19"/>
          <p:cNvSpPr txBox="1"/>
          <p:nvPr/>
        </p:nvSpPr>
        <p:spPr>
          <a:xfrm>
            <a:off x="5352458" y="1037011"/>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32"/>
                                        </p:tgtEl>
                                      </p:cBhvr>
                                    </p:animEffect>
                                    <p:set>
                                      <p:cBhvr>
                                        <p:cTn id="7" dur="1" fill="hold">
                                          <p:stCondLst>
                                            <p:cond delay="1000"/>
                                          </p:stCondLst>
                                        </p:cTn>
                                        <p:tgtEl>
                                          <p:spTgt spid="4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33"/>
                                        </p:tgtEl>
                                      </p:cBhvr>
                                    </p:animEffect>
                                    <p:set>
                                      <p:cBhvr>
                                        <p:cTn id="12" dur="1" fill="hold">
                                          <p:stCondLst>
                                            <p:cond delay="1000"/>
                                          </p:stCondLst>
                                        </p:cTn>
                                        <p:tgtEl>
                                          <p:spTgt spid="4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41"/>
                                        </p:tgtEl>
                                      </p:cBhvr>
                                    </p:animEffect>
                                    <p:set>
                                      <p:cBhvr>
                                        <p:cTn id="17" dur="1" fill="hold">
                                          <p:stCondLst>
                                            <p:cond delay="1000"/>
                                          </p:stCondLst>
                                        </p:cTn>
                                        <p:tgtEl>
                                          <p:spTgt spid="4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38"/>
                                        </p:tgtEl>
                                      </p:cBhvr>
                                    </p:animEffect>
                                    <p:set>
                                      <p:cBhvr>
                                        <p:cTn id="22" dur="1" fill="hold">
                                          <p:stCondLst>
                                            <p:cond delay="500"/>
                                          </p:stCondLst>
                                        </p:cTn>
                                        <p:tgtEl>
                                          <p:spTgt spid="4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7"/>
                                        </p:tgtEl>
                                        <p:attrNameLst>
                                          <p:attrName>style.visibility</p:attrName>
                                        </p:attrNameLst>
                                      </p:cBhvr>
                                      <p:to>
                                        <p:strVal val="visible"/>
                                      </p:to>
                                    </p:set>
                                    <p:animEffect transition="in" filter="fade">
                                      <p:cBhvr>
                                        <p:cTn id="27" dur="1000"/>
                                        <p:tgtEl>
                                          <p:spTgt spid="4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35"/>
                                        </p:tgtEl>
                                      </p:cBhvr>
                                    </p:animEffect>
                                    <p:set>
                                      <p:cBhvr>
                                        <p:cTn id="32" dur="1" fill="hold">
                                          <p:stCondLst>
                                            <p:cond delay="1000"/>
                                          </p:stCondLst>
                                        </p:cTn>
                                        <p:tgtEl>
                                          <p:spTgt spid="4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36"/>
                                        </p:tgtEl>
                                      </p:cBhvr>
                                    </p:animEffect>
                                    <p:set>
                                      <p:cBhvr>
                                        <p:cTn id="37" dur="1" fill="hold">
                                          <p:stCondLst>
                                            <p:cond delay="1000"/>
                                          </p:stCondLst>
                                        </p:cTn>
                                        <p:tgtEl>
                                          <p:spTgt spid="4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0"/>
                                        </p:tgtEl>
                                      </p:cBhvr>
                                    </p:animEffect>
                                    <p:set>
                                      <p:cBhvr>
                                        <p:cTn id="42" dur="1" fill="hold">
                                          <p:stCondLst>
                                            <p:cond delay="500"/>
                                          </p:stCondLst>
                                        </p:cTn>
                                        <p:tgtEl>
                                          <p:spTgt spid="4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9"/>
                                        </p:tgtEl>
                                        <p:attrNameLst>
                                          <p:attrName>style.visibility</p:attrName>
                                        </p:attrNameLst>
                                      </p:cBhvr>
                                      <p:to>
                                        <p:strVal val="visible"/>
                                      </p:to>
                                    </p:set>
                                    <p:animEffect transition="in" filter="fade">
                                      <p:cBhvr>
                                        <p:cTn id="4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p:nvPr/>
        </p:nvSpPr>
        <p:spPr>
          <a:xfrm flipH="1">
            <a:off x="423983" y="1084333"/>
            <a:ext cx="8296034" cy="3837523"/>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1/ Nghe -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2/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Trình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bày</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thể</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loại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văn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xuôi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3/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hiện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tập</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phân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biệt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r/d/</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o/ô.</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240" name="Google Shape;240;p2"/>
          <p:cNvSpPr txBox="1">
            <a:spLocks noGrp="1"/>
          </p:cNvSpPr>
          <p:nvPr>
            <p:ph type="title" idx="4294967295"/>
          </p:nvPr>
        </p:nvSpPr>
        <p:spPr>
          <a:xfrm>
            <a:off x="720000" y="39371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US"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rPr>
              <a:t>Yêu cầu cần đạt</a:t>
            </a:r>
            <a:endParaRPr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0" end="0"/>
                                            </p:txEl>
                                          </p:spTgt>
                                        </p:tgtEl>
                                        <p:attrNameLst>
                                          <p:attrName>style.visibility</p:attrName>
                                        </p:attrNameLst>
                                      </p:cBhvr>
                                      <p:to>
                                        <p:strVal val="visible"/>
                                      </p:to>
                                    </p:set>
                                    <p:animEffect transition="in" filter="fade">
                                      <p:cBhvr>
                                        <p:cTn id="12" dur="500"/>
                                        <p:tgtEl>
                                          <p:spTgt spid="2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1" end="1"/>
                                            </p:txEl>
                                          </p:spTgt>
                                        </p:tgtEl>
                                        <p:attrNameLst>
                                          <p:attrName>style.visibility</p:attrName>
                                        </p:attrNameLst>
                                      </p:cBhvr>
                                      <p:to>
                                        <p:strVal val="visible"/>
                                      </p:to>
                                    </p:set>
                                    <p:animEffect transition="in" filter="fade">
                                      <p:cBhvr>
                                        <p:cTn id="17" dur="500"/>
                                        <p:tgtEl>
                                          <p:spTgt spid="2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2" end="2"/>
                                            </p:txEl>
                                          </p:spTgt>
                                        </p:tgtEl>
                                        <p:attrNameLst>
                                          <p:attrName>style.visibility</p:attrName>
                                        </p:attrNameLst>
                                      </p:cBhvr>
                                      <p:to>
                                        <p:strVal val="visible"/>
                                      </p:to>
                                    </p:set>
                                    <p:animEffect transition="in" filter="fade">
                                      <p:cBhvr>
                                        <p:cTn id="22" dur="500"/>
                                        <p:tgtEl>
                                          <p:spTgt spid="2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9">
                                            <p:txEl>
                                              <p:pRg st="3" end="3"/>
                                            </p:txEl>
                                          </p:spTgt>
                                        </p:tgtEl>
                                        <p:attrNameLst>
                                          <p:attrName>style.visibility</p:attrName>
                                        </p:attrNameLst>
                                      </p:cBhvr>
                                      <p:to>
                                        <p:strVal val="visible"/>
                                      </p:to>
                                    </p:set>
                                    <p:animEffect transition="in" filter="fade">
                                      <p:cBhvr>
                                        <p:cTn id="27"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0"/>
          <p:cNvSpPr txBox="1"/>
          <p:nvPr/>
        </p:nvSpPr>
        <p:spPr>
          <a:xfrm flipH="1">
            <a:off x="585823" y="1376565"/>
            <a:ext cx="8296034" cy="2152262"/>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1/ Nghe -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viết</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đúng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chính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tả</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Nhà</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yêu</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nước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Nguyễn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Trung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Trực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2/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Trình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bày</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đúng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thể</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loại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văn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xuôi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a:t>
            </a: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3/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Thực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hiện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chính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xác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các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tập</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phân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biệt</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r/d/</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gi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o/ô.</a:t>
            </a: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p:txBody>
      </p:sp>
      <p:sp>
        <p:nvSpPr>
          <p:cNvPr id="447" name="Google Shape;447;p20"/>
          <p:cNvSpPr/>
          <p:nvPr/>
        </p:nvSpPr>
        <p:spPr>
          <a:xfrm>
            <a:off x="1153262" y="476635"/>
            <a:ext cx="6837475" cy="584735"/>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chemeClr val="accent6"/>
                </a:solidFill>
                <a:latin typeface="Arial" panose="020B0604020202020204"/>
                <a:ea typeface="Arial" panose="020B0604020202020204"/>
                <a:cs typeface="Arial" panose="020B0604020202020204"/>
                <a:sym typeface="Arial" panose="020B0604020202020204"/>
              </a:rPr>
              <a:t>Đánh giá mục tiêu</a:t>
            </a:r>
            <a:endParaRPr sz="3200" b="1" i="0" u="none" strike="noStrike" cap="none">
              <a:solidFill>
                <a:schemeClr val="accent6"/>
              </a:solidFill>
              <a:latin typeface="Arial" panose="020B0604020202020204"/>
              <a:ea typeface="Arial" panose="020B0604020202020204"/>
              <a:cs typeface="Arial" panose="020B0604020202020204"/>
              <a:sym typeface="Arial" panose="020B0604020202020204"/>
            </a:endParaRPr>
          </a:p>
        </p:txBody>
      </p:sp>
      <p:pic>
        <p:nvPicPr>
          <p:cNvPr id="448" name="Google Shape;448;p20" descr="About us - ArmyHaus"/>
          <p:cNvPicPr preferRelativeResize="0"/>
          <p:nvPr/>
        </p:nvPicPr>
        <p:blipFill rotWithShape="1">
          <a:blip r:embed="rId3"/>
          <a:srcRect/>
          <a:stretch>
            <a:fillRect/>
          </a:stretch>
        </p:blipFill>
        <p:spPr>
          <a:xfrm>
            <a:off x="30200" y="1625122"/>
            <a:ext cx="515363" cy="495670"/>
          </a:xfrm>
          <a:prstGeom prst="rect">
            <a:avLst/>
          </a:prstGeom>
          <a:noFill/>
          <a:ln>
            <a:noFill/>
          </a:ln>
        </p:spPr>
      </p:pic>
      <p:pic>
        <p:nvPicPr>
          <p:cNvPr id="449" name="Google Shape;449;p20" descr="About us - ArmyHaus"/>
          <p:cNvPicPr preferRelativeResize="0"/>
          <p:nvPr/>
        </p:nvPicPr>
        <p:blipFill rotWithShape="1">
          <a:blip r:embed="rId3"/>
          <a:srcRect/>
          <a:stretch>
            <a:fillRect/>
          </a:stretch>
        </p:blipFill>
        <p:spPr>
          <a:xfrm>
            <a:off x="82581" y="3938976"/>
            <a:ext cx="524285" cy="504251"/>
          </a:xfrm>
          <a:prstGeom prst="rect">
            <a:avLst/>
          </a:prstGeom>
          <a:noFill/>
          <a:ln>
            <a:noFill/>
          </a:ln>
        </p:spPr>
      </p:pic>
      <p:pic>
        <p:nvPicPr>
          <p:cNvPr id="450" name="Google Shape;450;p20" descr="About us - ArmyHaus"/>
          <p:cNvPicPr preferRelativeResize="0"/>
          <p:nvPr/>
        </p:nvPicPr>
        <p:blipFill rotWithShape="1">
          <a:blip r:embed="rId3"/>
          <a:srcRect/>
          <a:stretch>
            <a:fillRect/>
          </a:stretch>
        </p:blipFill>
        <p:spPr>
          <a:xfrm>
            <a:off x="82581" y="3001827"/>
            <a:ext cx="515363" cy="495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animEffect transition="in" filter="fade">
                                      <p:cBhvr>
                                        <p:cTn id="7" dur="1000"/>
                                        <p:tgtEl>
                                          <p:spTgt spid="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xEl>
                                              <p:pRg st="0" end="0"/>
                                            </p:txEl>
                                          </p:spTgt>
                                        </p:tgtEl>
                                        <p:attrNameLst>
                                          <p:attrName>style.visibility</p:attrName>
                                        </p:attrNameLst>
                                      </p:cBhvr>
                                      <p:to>
                                        <p:strVal val="visible"/>
                                      </p:to>
                                    </p:set>
                                    <p:animEffect transition="in" filter="fade">
                                      <p:cBhvr>
                                        <p:cTn id="12" dur="500"/>
                                        <p:tgtEl>
                                          <p:spTgt spid="4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xEl>
                                              <p:pRg st="1" end="1"/>
                                            </p:txEl>
                                          </p:spTgt>
                                        </p:tgtEl>
                                        <p:attrNameLst>
                                          <p:attrName>style.visibility</p:attrName>
                                        </p:attrNameLst>
                                      </p:cBhvr>
                                      <p:to>
                                        <p:strVal val="visible"/>
                                      </p:to>
                                    </p:set>
                                    <p:animEffect transition="in" filter="fade">
                                      <p:cBhvr>
                                        <p:cTn id="17" dur="500"/>
                                        <p:tgtEl>
                                          <p:spTgt spid="4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6">
                                            <p:txEl>
                                              <p:pRg st="2" end="2"/>
                                            </p:txEl>
                                          </p:spTgt>
                                        </p:tgtEl>
                                        <p:attrNameLst>
                                          <p:attrName>style.visibility</p:attrName>
                                        </p:attrNameLst>
                                      </p:cBhvr>
                                      <p:to>
                                        <p:strVal val="visible"/>
                                      </p:to>
                                    </p:set>
                                    <p:animEffect transition="in" filter="fade">
                                      <p:cBhvr>
                                        <p:cTn id="22" dur="500"/>
                                        <p:tgtEl>
                                          <p:spTgt spid="4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6">
                                            <p:txEl>
                                              <p:pRg st="3" end="3"/>
                                            </p:txEl>
                                          </p:spTgt>
                                        </p:tgtEl>
                                        <p:attrNameLst>
                                          <p:attrName>style.visibility</p:attrName>
                                        </p:attrNameLst>
                                      </p:cBhvr>
                                      <p:to>
                                        <p:strVal val="visible"/>
                                      </p:to>
                                    </p:set>
                                    <p:animEffect transition="in" filter="fade">
                                      <p:cBhvr>
                                        <p:cTn id="27" dur="500"/>
                                        <p:tgtEl>
                                          <p:spTgt spid="4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8"/>
                                        </p:tgtEl>
                                        <p:attrNameLst>
                                          <p:attrName>style.visibility</p:attrName>
                                        </p:attrNameLst>
                                      </p:cBhvr>
                                      <p:to>
                                        <p:strVal val="visible"/>
                                      </p:to>
                                    </p:set>
                                    <p:animEffect transition="in" filter="fade">
                                      <p:cBhvr>
                                        <p:cTn id="32" dur="500"/>
                                        <p:tgtEl>
                                          <p:spTgt spid="4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500"/>
                                        <p:tgtEl>
                                          <p:spTgt spid="4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9"/>
                                        </p:tgtEl>
                                        <p:attrNameLst>
                                          <p:attrName>style.visibility</p:attrName>
                                        </p:attrNameLst>
                                      </p:cBhvr>
                                      <p:to>
                                        <p:strVal val="visible"/>
                                      </p:to>
                                    </p:set>
                                    <p:animEffect transition="in" filter="fade">
                                      <p:cBhvr>
                                        <p:cTn id="42"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1"/>
          <p:cNvSpPr/>
          <p:nvPr/>
        </p:nvSpPr>
        <p:spPr>
          <a:xfrm>
            <a:off x="1295100" y="324091"/>
            <a:ext cx="7571108" cy="4819409"/>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56" name="Google Shape;456;p21"/>
          <p:cNvGrpSpPr/>
          <p:nvPr/>
        </p:nvGrpSpPr>
        <p:grpSpPr>
          <a:xfrm>
            <a:off x="-547212" y="2985710"/>
            <a:ext cx="2312102" cy="2312102"/>
            <a:chOff x="-4916625" y="1638600"/>
            <a:chExt cx="2973000" cy="2973000"/>
          </a:xfrm>
        </p:grpSpPr>
        <p:sp>
          <p:nvSpPr>
            <p:cNvPr id="457" name="Google Shape;457;p21"/>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8" name="Google Shape;458;p21"/>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59" name="Google Shape;459;p21"/>
          <p:cNvSpPr txBox="1">
            <a:spLocks noGrp="1"/>
          </p:cNvSpPr>
          <p:nvPr>
            <p:ph type="title"/>
          </p:nvPr>
        </p:nvSpPr>
        <p:spPr>
          <a:xfrm>
            <a:off x="-141990" y="324091"/>
            <a:ext cx="10972800"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dirty="0">
                <a:solidFill>
                  <a:schemeClr val="dk2"/>
                </a:solidFill>
                <a:latin typeface="Calibri" panose="020F0502020204030204"/>
                <a:ea typeface="Calibri" panose="020F0502020204030204"/>
                <a:cs typeface="Calibri" panose="020F0502020204030204"/>
                <a:sym typeface="Calibri" panose="020F0502020204030204"/>
              </a:rPr>
              <a:t>DẶN DÒ</a:t>
            </a:r>
          </a:p>
        </p:txBody>
      </p:sp>
      <p:sp>
        <p:nvSpPr>
          <p:cNvPr id="2" name="Text Box 0"/>
          <p:cNvSpPr txBox="1"/>
          <p:nvPr/>
        </p:nvSpPr>
        <p:spPr>
          <a:xfrm>
            <a:off x="1972181" y="1684902"/>
            <a:ext cx="6601460" cy="2061210"/>
          </a:xfrm>
          <a:prstGeom prst="rect">
            <a:avLst/>
          </a:prstGeom>
          <a:noFill/>
        </p:spPr>
        <p:txBody>
          <a:bodyPr wrap="square" rtlCol="0" anchor="t">
            <a:spAutoFit/>
          </a:bodyPr>
          <a:lstStyle/>
          <a:p>
            <a:pPr lvl="0" algn="l"/>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Xem</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Nhà</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yêu</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nước</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Nguyễn</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Trung</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Trực</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lvl="0" algn="l"/>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Chuẩn</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bị</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b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b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Nghe –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viết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cam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lạc</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mẹ</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a:off x="1295100" y="1170600"/>
            <a:ext cx="6553800" cy="2802300"/>
          </a:xfrm>
          <a:prstGeom prst="roundRect">
            <a:avLst>
              <a:gd name="adj" fmla="val 13095"/>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3"/>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a:latin typeface="Times New Roman" pitchFamily="18" charset="0"/>
                <a:cs typeface="Times New Roman" pitchFamily="18" charset="0"/>
              </a:rPr>
              <a:t>Nghe – viết</a:t>
            </a:r>
            <a:endParaRPr sz="6000" dirty="0">
              <a:latin typeface="Times New Roman" pitchFamily="18" charset="0"/>
              <a:cs typeface="Times New Roman" pitchFamily="18" charset="0"/>
            </a:endParaRPr>
          </a:p>
        </p:txBody>
      </p:sp>
      <p:sp>
        <p:nvSpPr>
          <p:cNvPr id="247" name="Google Shape;247;p3"/>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a:latin typeface="Times New Roman" pitchFamily="18" charset="0"/>
                <a:ea typeface="Calibri" panose="020F0502020204030204"/>
                <a:cs typeface="Times New Roman" pitchFamily="18" charset="0"/>
                <a:sym typeface="Calibri" panose="020F0502020204030204"/>
              </a:rPr>
              <a:t>Hoạt động 1</a:t>
            </a:r>
          </a:p>
        </p:txBody>
      </p:sp>
      <p:grpSp>
        <p:nvGrpSpPr>
          <p:cNvPr id="248" name="Google Shape;248;p3"/>
          <p:cNvGrpSpPr/>
          <p:nvPr/>
        </p:nvGrpSpPr>
        <p:grpSpPr>
          <a:xfrm>
            <a:off x="-547212" y="2985710"/>
            <a:ext cx="2312102" cy="2312102"/>
            <a:chOff x="-4916625" y="1638600"/>
            <a:chExt cx="2973000" cy="2973000"/>
          </a:xfrm>
        </p:grpSpPr>
        <p:sp>
          <p:nvSpPr>
            <p:cNvPr id="249" name="Google Shape;249;p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0" name="Google Shape;250;p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2000"/>
                                        <p:tgtEl>
                                          <p:spTgt spid="2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flipH="1">
            <a:off x="307974" y="94600"/>
            <a:ext cx="8528050"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Times New Roman" pitchFamily="18" charset="0"/>
                <a:ea typeface="Calibri" panose="020F0502020204030204"/>
                <a:cs typeface="Times New Roman" pitchFamily="18" charset="0"/>
                <a:sym typeface="Calibri" panose="020F0502020204030204"/>
              </a:rPr>
              <a:t>NHÀ YÊU NƯỚC NGUYỄN TRUNG TRỰC</a:t>
            </a:r>
            <a:endParaRPr sz="3200" dirty="0">
              <a:solidFill>
                <a:srgbClr val="FF0000"/>
              </a:solidFill>
              <a:latin typeface="Times New Roman" pitchFamily="18" charset="0"/>
              <a:ea typeface="Calibri" panose="020F0502020204030204"/>
              <a:cs typeface="Times New Roman" pitchFamily="18" charset="0"/>
              <a:sym typeface="Calibri" panose="020F0502020204030204"/>
            </a:endParaRPr>
          </a:p>
        </p:txBody>
      </p:sp>
      <p:grpSp>
        <p:nvGrpSpPr>
          <p:cNvPr id="256" name="Google Shape;256;p4"/>
          <p:cNvGrpSpPr/>
          <p:nvPr/>
        </p:nvGrpSpPr>
        <p:grpSpPr>
          <a:xfrm>
            <a:off x="168909" y="812800"/>
            <a:ext cx="8806181" cy="4132070"/>
            <a:chOff x="168909" y="812800"/>
            <a:chExt cx="8806181" cy="4132070"/>
          </a:xfrm>
        </p:grpSpPr>
        <p:sp>
          <p:nvSpPr>
            <p:cNvPr id="257" name="Google Shape;257;p4"/>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58" name="Google Shape;258;p4"/>
            <p:cNvSpPr txBox="1"/>
            <p:nvPr/>
          </p:nvSpPr>
          <p:spPr>
            <a:xfrm>
              <a:off x="307974" y="893676"/>
              <a:ext cx="8528050"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Nguyễn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Trung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Trực</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sinh</a:t>
              </a:r>
              <a:r>
                <a:rPr lang="en-US" sz="2800" b="0" i="0" u="none" strike="noStrike" cap="none" dirty="0">
                  <a:solidFill>
                    <a:srgbClr val="111111"/>
                  </a:solidFill>
                  <a:latin typeface="Times New Roman" pitchFamily="18" charset="0"/>
                  <a:cs typeface="Times New Roman" pitchFamily="18" charset="0"/>
                  <a:sym typeface="Arial" panose="020B0604020202020204"/>
                </a:rPr>
                <a:t> ra </a:t>
              </a:r>
              <a:r>
                <a:rPr lang="en-US" sz="2800" b="0" i="0" u="none" strike="noStrike" cap="none" dirty="0" err="1">
                  <a:solidFill>
                    <a:srgbClr val="111111"/>
                  </a:solidFill>
                  <a:latin typeface="Times New Roman" pitchFamily="18" charset="0"/>
                  <a:cs typeface="Times New Roman" pitchFamily="18" charset="0"/>
                  <a:sym typeface="Arial" panose="020B0604020202020204"/>
                </a:rPr>
                <a:t>trong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một</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gia</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đình</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làm</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nghề</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chài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lưới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trên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sông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Vàm</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Cỏ</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Năm</a:t>
              </a:r>
              <a:r>
                <a:rPr lang="en-US" sz="2800" b="0" i="0" u="none" strike="noStrike" cap="none" dirty="0">
                  <a:solidFill>
                    <a:srgbClr val="111111"/>
                  </a:solidFill>
                  <a:latin typeface="Times New Roman" pitchFamily="18" charset="0"/>
                  <a:cs typeface="Times New Roman" pitchFamily="18" charset="0"/>
                  <a:sym typeface="Arial" panose="020B0604020202020204"/>
                </a:rPr>
                <a:t> 23 </a:t>
              </a:r>
              <a:r>
                <a:rPr lang="en-US" sz="2800" b="0" i="0" u="none" strike="noStrike" cap="none" dirty="0" err="1">
                  <a:solidFill>
                    <a:srgbClr val="111111"/>
                  </a:solidFill>
                  <a:latin typeface="Times New Roman" pitchFamily="18" charset="0"/>
                  <a:cs typeface="Times New Roman" pitchFamily="18" charset="0"/>
                  <a:sym typeface="Arial" panose="020B0604020202020204"/>
                </a:rPr>
                <a:t>tuổi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ông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lãnh</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đạo</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cuộc</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nổi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dậy</a:t>
              </a:r>
              <a:r>
                <a:rPr lang="en-US" sz="2800" b="0" i="0" u="none" strike="noStrike" cap="none" dirty="0">
                  <a:solidFill>
                    <a:srgbClr val="111111"/>
                  </a:solidFill>
                  <a:latin typeface="Times New Roman" pitchFamily="18" charset="0"/>
                  <a:cs typeface="Times New Roman" pitchFamily="18" charset="0"/>
                  <a:sym typeface="Arial" panose="020B0604020202020204"/>
                </a:rPr>
                <a:t> ở </a:t>
              </a:r>
              <a:r>
                <a:rPr lang="en-US" sz="2800" b="0" i="0" u="none" strike="noStrike" cap="none" dirty="0" err="1">
                  <a:solidFill>
                    <a:srgbClr val="111111"/>
                  </a:solidFill>
                  <a:latin typeface="Times New Roman" pitchFamily="18" charset="0"/>
                  <a:cs typeface="Times New Roman" pitchFamily="18" charset="0"/>
                  <a:sym typeface="Arial" panose="020B0604020202020204"/>
                </a:rPr>
                <a:t>phủ</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Tân</a:t>
              </a:r>
              <a:r>
                <a:rPr lang="en-US" sz="2800" b="0" i="0" u="none" strike="noStrike" cap="none" dirty="0">
                  <a:solidFill>
                    <a:srgbClr val="111111"/>
                  </a:solidFill>
                  <a:latin typeface="Times New Roman" pitchFamily="18" charset="0"/>
                  <a:cs typeface="Times New Roman" pitchFamily="18" charset="0"/>
                  <a:sym typeface="Arial" panose="020B0604020202020204"/>
                </a:rPr>
                <a:t> An, nay </a:t>
              </a:r>
              <a:r>
                <a:rPr lang="en-US" sz="2800" b="0" i="0" u="none" strike="noStrike" cap="none" dirty="0" err="1">
                  <a:solidFill>
                    <a:srgbClr val="111111"/>
                  </a:solidFill>
                  <a:latin typeface="Times New Roman" pitchFamily="18" charset="0"/>
                  <a:cs typeface="Times New Roman" pitchFamily="18" charset="0"/>
                  <a:sym typeface="Arial" panose="020B0604020202020204"/>
                </a:rPr>
                <a:t>thuộc</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tỉnh</a:t>
              </a:r>
              <a:r>
                <a:rPr lang="en-US" sz="2800" b="0" i="0" u="none" strike="noStrike" cap="none" dirty="0">
                  <a:solidFill>
                    <a:srgbClr val="111111"/>
                  </a:solidFill>
                  <a:latin typeface="Times New Roman" pitchFamily="18" charset="0"/>
                  <a:cs typeface="Times New Roman" pitchFamily="18" charset="0"/>
                  <a:sym typeface="Arial" panose="020B0604020202020204"/>
                </a:rPr>
                <a:t> Long An. </a:t>
              </a:r>
              <a:r>
                <a:rPr lang="en-US" sz="2800" b="0" i="0" u="none" strike="noStrike" cap="none" dirty="0" err="1">
                  <a:solidFill>
                    <a:srgbClr val="111111"/>
                  </a:solidFill>
                  <a:latin typeface="Times New Roman" pitchFamily="18" charset="0"/>
                  <a:cs typeface="Times New Roman" pitchFamily="18" charset="0"/>
                  <a:sym typeface="Arial" panose="020B0604020202020204"/>
                </a:rPr>
                <a:t>Đội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quân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khởi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nghĩa</a:t>
              </a:r>
              <a:r>
                <a:rPr lang="en-US" sz="2800" b="0" i="0" u="none" strike="noStrike" cap="none" dirty="0">
                  <a:solidFill>
                    <a:srgbClr val="111111"/>
                  </a:solidFill>
                  <a:latin typeface="Times New Roman" pitchFamily="18" charset="0"/>
                  <a:cs typeface="Times New Roman" pitchFamily="18" charset="0"/>
                  <a:sym typeface="Arial" panose="020B0604020202020204"/>
                </a:rPr>
                <a:t> do </a:t>
              </a:r>
              <a:r>
                <a:rPr lang="en-US" sz="2800" b="0" i="0" u="none" strike="noStrike" cap="none" dirty="0" err="1">
                  <a:solidFill>
                    <a:srgbClr val="111111"/>
                  </a:solidFill>
                  <a:latin typeface="Times New Roman" pitchFamily="18" charset="0"/>
                  <a:cs typeface="Times New Roman" pitchFamily="18" charset="0"/>
                  <a:sym typeface="Arial" panose="020B0604020202020204"/>
                </a:rPr>
                <a:t>ông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chỉ</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huy</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đã</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lập</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nên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nhiều</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chiến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công</a:t>
              </a:r>
              <a:r>
                <a:rPr lang="en-US" sz="2800" b="0" i="0" u="none" strike="noStrike" cap="none" dirty="0">
                  <a:solidFill>
                    <a:srgbClr val="111111"/>
                  </a:solidFill>
                  <a:latin typeface="Times New Roman" pitchFamily="18" charset="0"/>
                  <a:cs typeface="Times New Roman" pitchFamily="18" charset="0"/>
                  <a:sym typeface="Arial" panose="020B0604020202020204"/>
                </a:rPr>
                <a:t> vang </a:t>
              </a:r>
              <a:r>
                <a:rPr lang="en-US" sz="2800" b="0" i="0" u="none" strike="noStrike" cap="none" dirty="0" err="1">
                  <a:solidFill>
                    <a:srgbClr val="111111"/>
                  </a:solidFill>
                  <a:latin typeface="Times New Roman" pitchFamily="18" charset="0"/>
                  <a:cs typeface="Times New Roman" pitchFamily="18" charset="0"/>
                  <a:sym typeface="Arial" panose="020B0604020202020204"/>
                </a:rPr>
                <a:t>dội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khắp</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vùng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Tây</a:t>
              </a:r>
              <a:r>
                <a:rPr lang="en-US" sz="2800" b="0" i="0" u="none" strike="noStrike" cap="none" dirty="0">
                  <a:solidFill>
                    <a:srgbClr val="111111"/>
                  </a:solidFill>
                  <a:latin typeface="Times New Roman" pitchFamily="18" charset="0"/>
                  <a:cs typeface="Times New Roman" pitchFamily="18" charset="0"/>
                  <a:sym typeface="Arial" panose="020B0604020202020204"/>
                </a:rPr>
                <a:t> Nam </a:t>
              </a:r>
              <a:r>
                <a:rPr lang="en-US" sz="2800" b="0" i="0" u="none" strike="noStrike" cap="none" dirty="0" err="1">
                  <a:solidFill>
                    <a:srgbClr val="111111"/>
                  </a:solidFill>
                  <a:latin typeface="Times New Roman" pitchFamily="18" charset="0"/>
                  <a:cs typeface="Times New Roman" pitchFamily="18" charset="0"/>
                  <a:sym typeface="Arial" panose="020B0604020202020204"/>
                </a:rPr>
                <a:t>Bộ</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Bị</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giặc</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bắt</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và</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đưa</a:t>
              </a:r>
              <a:r>
                <a:rPr lang="en-US" sz="2800" b="0" i="0" u="none" strike="noStrike" cap="none" dirty="0">
                  <a:solidFill>
                    <a:srgbClr val="111111"/>
                  </a:solidFill>
                  <a:latin typeface="Times New Roman" pitchFamily="18" charset="0"/>
                  <a:cs typeface="Times New Roman" pitchFamily="18" charset="0"/>
                  <a:sym typeface="Arial" panose="020B0604020202020204"/>
                </a:rPr>
                <a:t> ra </a:t>
              </a:r>
              <a:r>
                <a:rPr lang="en-US" sz="2800" b="0" i="0" u="none" strike="noStrike" cap="none" dirty="0" err="1">
                  <a:solidFill>
                    <a:srgbClr val="111111"/>
                  </a:solidFill>
                  <a:latin typeface="Times New Roman" pitchFamily="18" charset="0"/>
                  <a:cs typeface="Times New Roman" pitchFamily="18" charset="0"/>
                  <a:sym typeface="Arial" panose="020B0604020202020204"/>
                </a:rPr>
                <a:t>hành</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hình</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ông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khảng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khái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trả</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lời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viên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thống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đốc</a:t>
              </a:r>
              <a:r>
                <a:rPr lang="en-US" sz="2800" b="0" i="0" u="none" strike="noStrike" cap="none" dirty="0">
                  <a:solidFill>
                    <a:srgbClr val="111111"/>
                  </a:solidFill>
                  <a:latin typeface="Times New Roman" pitchFamily="18" charset="0"/>
                  <a:cs typeface="Times New Roman" pitchFamily="18" charset="0"/>
                  <a:sym typeface="Arial" panose="020B0604020202020204"/>
                </a:rPr>
                <a:t> Nam </a:t>
              </a:r>
              <a:r>
                <a:rPr lang="en-US" sz="2800" b="0" i="0" u="none" strike="noStrike" cap="none" dirty="0" err="1">
                  <a:solidFill>
                    <a:srgbClr val="111111"/>
                  </a:solidFill>
                  <a:latin typeface="Times New Roman" pitchFamily="18" charset="0"/>
                  <a:cs typeface="Times New Roman" pitchFamily="18" charset="0"/>
                  <a:sym typeface="Arial" panose="020B0604020202020204"/>
                </a:rPr>
                <a:t>Kì</a:t>
              </a:r>
              <a:r>
                <a:rPr lang="en-US" sz="2800" b="0" i="0" u="none" strike="noStrike" cap="none" dirty="0">
                  <a:solidFill>
                    <a:srgbClr val="111111"/>
                  </a:solidFill>
                  <a:latin typeface="Times New Roman" pitchFamily="18" charset="0"/>
                  <a:cs typeface="Times New Roman" pitchFamily="18" charset="0"/>
                  <a:sym typeface="Arial" panose="020B0604020202020204"/>
                </a:rPr>
                <a:t>: “Bao </a:t>
              </a:r>
              <a:r>
                <a:rPr lang="en-US" sz="2800" b="0" i="0" u="none" strike="noStrike" cap="none" dirty="0" err="1">
                  <a:solidFill>
                    <a:srgbClr val="111111"/>
                  </a:solidFill>
                  <a:latin typeface="Times New Roman" pitchFamily="18" charset="0"/>
                  <a:cs typeface="Times New Roman" pitchFamily="18" charset="0"/>
                  <a:sym typeface="Arial" panose="020B0604020202020204"/>
                </a:rPr>
                <a:t>giờ</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người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Tây</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nhổ</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hết</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cỏ</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nước</a:t>
              </a:r>
              <a:r>
                <a:rPr lang="en-US" sz="2800" b="0" i="0" u="none" strike="noStrike" cap="none" dirty="0">
                  <a:solidFill>
                    <a:srgbClr val="111111"/>
                  </a:solidFill>
                  <a:latin typeface="Times New Roman" pitchFamily="18" charset="0"/>
                  <a:cs typeface="Times New Roman" pitchFamily="18" charset="0"/>
                  <a:sym typeface="Arial" panose="020B0604020202020204"/>
                </a:rPr>
                <a:t> Nam </a:t>
              </a:r>
              <a:r>
                <a:rPr lang="en-US" sz="2800" b="0" i="0" u="none" strike="noStrike" cap="none" dirty="0" err="1">
                  <a:solidFill>
                    <a:srgbClr val="111111"/>
                  </a:solidFill>
                  <a:latin typeface="Times New Roman" pitchFamily="18" charset="0"/>
                  <a:cs typeface="Times New Roman" pitchFamily="18" charset="0"/>
                  <a:sym typeface="Arial" panose="020B0604020202020204"/>
                </a:rPr>
                <a:t>thì</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mới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hết</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người</a:t>
              </a:r>
              <a:r>
                <a:rPr lang="en-US" sz="2800" b="0" i="0" u="none" strike="noStrike" cap="none" dirty="0">
                  <a:solidFill>
                    <a:srgbClr val="111111"/>
                  </a:solidFill>
                  <a:latin typeface="Times New Roman" pitchFamily="18" charset="0"/>
                  <a:cs typeface="Times New Roman" pitchFamily="18" charset="0"/>
                  <a:sym typeface="Arial" panose="020B0604020202020204"/>
                </a:rPr>
                <a:t> Nam </a:t>
              </a:r>
              <a:r>
                <a:rPr lang="en-US" sz="2800" b="0" i="0" u="none" strike="noStrike" cap="none" dirty="0" err="1">
                  <a:solidFill>
                    <a:srgbClr val="111111"/>
                  </a:solidFill>
                  <a:latin typeface="Times New Roman" pitchFamily="18" charset="0"/>
                  <a:cs typeface="Times New Roman" pitchFamily="18" charset="0"/>
                  <a:sym typeface="Arial" panose="020B0604020202020204"/>
                </a:rPr>
                <a:t>đánh</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Tây</a:t>
              </a:r>
              <a:r>
                <a:rPr lang="en-US" sz="2800" b="0" i="0" u="none" strike="noStrike" cap="none" dirty="0">
                  <a:solidFill>
                    <a:srgbClr val="111111"/>
                  </a:solidFill>
                  <a:latin typeface="Times New Roman" pitchFamily="18" charset="0"/>
                  <a:cs typeface="Times New Roman" pitchFamily="18" charset="0"/>
                  <a:sym typeface="Arial" panose="020B0604020202020204"/>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 calcmode="lin" valueType="num">
                                      <p:cBhvr additive="base">
                                        <p:cTn id="12" dur="500"/>
                                        <p:tgtEl>
                                          <p:spTgt spid="256"/>
                                        </p:tgtEl>
                                        <p:attrNameLst>
                                          <p:attrName>ppt_w</p:attrName>
                                        </p:attrNameLst>
                                      </p:cBhvr>
                                      <p:tavLst>
                                        <p:tav tm="0">
                                          <p:val>
                                            <p:fltVal val="0"/>
                                          </p:val>
                                        </p:tav>
                                        <p:tav tm="100000">
                                          <p:val>
                                            <p:strVal val="#ppt_w"/>
                                          </p:val>
                                        </p:tav>
                                      </p:tavLst>
                                    </p:anim>
                                    <p:anim calcmode="lin" valueType="num">
                                      <p:cBhvr additive="base">
                                        <p:cTn id="13" dur="500"/>
                                        <p:tgtEl>
                                          <p:spTgt spid="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p:nvPr/>
        </p:nvSpPr>
        <p:spPr>
          <a:xfrm>
            <a:off x="220402" y="893822"/>
            <a:ext cx="56068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a:solidFill>
                  <a:srgbClr val="111111"/>
                </a:solidFill>
                <a:latin typeface="Times New Roman" pitchFamily="18" charset="0"/>
                <a:cs typeface="Times New Roman" pitchFamily="18" charset="0"/>
                <a:sym typeface="Arial" panose="020B0604020202020204"/>
              </a:rPr>
              <a:t>- Ông sinh ra trong một gia đình nghèo. Năm 23 tuổi, ông lãnh đạo cuộc nổi dậy ở phủ Tân An và lập nhiều chiến công. Ông bị giặc bắt và bị hành hình.</a:t>
            </a:r>
            <a:endParaRPr sz="2800" b="1" i="0" u="none" strike="noStrike" cap="none" dirty="0">
              <a:solidFill>
                <a:srgbClr val="111111"/>
              </a:solidFill>
              <a:latin typeface="Times New Roman" pitchFamily="18" charset="0"/>
              <a:cs typeface="Times New Roman" pitchFamily="18" charset="0"/>
              <a:sym typeface="Arial" panose="020B0604020202020204"/>
            </a:endParaRPr>
          </a:p>
        </p:txBody>
      </p:sp>
      <p:sp>
        <p:nvSpPr>
          <p:cNvPr id="264" name="Google Shape;264;p5"/>
          <p:cNvSpPr/>
          <p:nvPr/>
        </p:nvSpPr>
        <p:spPr>
          <a:xfrm>
            <a:off x="220403" y="174819"/>
            <a:ext cx="6340418"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Em biết gì về Nguyễn Trung Trực?</a:t>
            </a:r>
            <a:endParaRPr sz="3200" b="1" i="0" u="none" strike="noStrike" cap="none">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65" name="Google Shape;265;p5"/>
          <p:cNvGrpSpPr/>
          <p:nvPr/>
        </p:nvGrpSpPr>
        <p:grpSpPr>
          <a:xfrm>
            <a:off x="4783429" y="893822"/>
            <a:ext cx="4534191" cy="4164278"/>
            <a:chOff x="4783429" y="893822"/>
            <a:chExt cx="4534191" cy="4164278"/>
          </a:xfrm>
        </p:grpSpPr>
        <p:pic>
          <p:nvPicPr>
            <p:cNvPr id="266" name="Google Shape;266;p5" descr="Danh nhân Anh hùng dân tộc Nguyễn Trung Trực - Báo Long An Online"/>
            <p:cNvPicPr preferRelativeResize="0"/>
            <p:nvPr/>
          </p:nvPicPr>
          <p:blipFill rotWithShape="1">
            <a:blip r:embed="rId3"/>
            <a:srcRect/>
            <a:stretch>
              <a:fillRect/>
            </a:stretch>
          </p:blipFill>
          <p:spPr>
            <a:xfrm>
              <a:off x="6120170" y="893822"/>
              <a:ext cx="2547114" cy="3075903"/>
            </a:xfrm>
            <a:prstGeom prst="rect">
              <a:avLst/>
            </a:prstGeom>
            <a:noFill/>
            <a:ln>
              <a:noFill/>
            </a:ln>
          </p:spPr>
        </p:pic>
        <p:sp>
          <p:nvSpPr>
            <p:cNvPr id="267" name="Google Shape;267;p5"/>
            <p:cNvSpPr txBox="1"/>
            <p:nvPr/>
          </p:nvSpPr>
          <p:spPr>
            <a:xfrm>
              <a:off x="4783429" y="4103993"/>
              <a:ext cx="453419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2060"/>
                  </a:solidFill>
                  <a:latin typeface="Times New Roman" pitchFamily="18" charset="0"/>
                  <a:cs typeface="Times New Roman" pitchFamily="18" charset="0"/>
                  <a:sym typeface="Arial" panose="020B0604020202020204"/>
                </a:rPr>
                <a:t>NGUYỄN TRUNG TRỰC</a:t>
              </a:r>
            </a:p>
            <a:p>
              <a:pPr marL="0" marR="0" lvl="0" indent="0" algn="ctr" rtl="0">
                <a:lnSpc>
                  <a:spcPct val="100000"/>
                </a:lnSpc>
                <a:spcBef>
                  <a:spcPts val="0"/>
                </a:spcBef>
                <a:spcAft>
                  <a:spcPts val="0"/>
                </a:spcAft>
                <a:buNone/>
              </a:pPr>
              <a:r>
                <a:rPr lang="en-US" sz="2800" b="1" i="0" u="none" strike="noStrike" cap="none" dirty="0">
                  <a:solidFill>
                    <a:srgbClr val="002060"/>
                  </a:solidFill>
                  <a:latin typeface="Times New Roman" pitchFamily="18" charset="0"/>
                  <a:cs typeface="Times New Roman" pitchFamily="18" charset="0"/>
                  <a:sym typeface="Arial" panose="020B0604020202020204"/>
                </a:rPr>
                <a:t>(1838-1868)</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0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822"/>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6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p:nvPr/>
        </p:nvSpPr>
        <p:spPr>
          <a:xfrm>
            <a:off x="4805204" y="1239888"/>
            <a:ext cx="39171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err="1">
                <a:solidFill>
                  <a:srgbClr val="111111"/>
                </a:solidFill>
                <a:latin typeface="Times New Roman" pitchFamily="18" charset="0"/>
                <a:cs typeface="Times New Roman" pitchFamily="18" charset="0"/>
                <a:sym typeface="Arial" panose="020B0604020202020204"/>
              </a:rPr>
              <a:t>Câu</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nói</a:t>
            </a:r>
            <a:r>
              <a:rPr lang="en-US" sz="2800" b="1" i="0" u="none" strike="noStrike" cap="none" dirty="0">
                <a:solidFill>
                  <a:srgbClr val="111111"/>
                </a:solidFill>
                <a:latin typeface="Times New Roman" pitchFamily="18" charset="0"/>
                <a:cs typeface="Times New Roman" pitchFamily="18" charset="0"/>
                <a:sym typeface="Arial" panose="020B0604020202020204"/>
              </a:rPr>
              <a:t>: “Bao </a:t>
            </a:r>
            <a:r>
              <a:rPr lang="en-US" sz="2800" b="1" i="0" u="none" strike="noStrike" cap="none" dirty="0" err="1">
                <a:solidFill>
                  <a:srgbClr val="111111"/>
                </a:solidFill>
                <a:latin typeface="Times New Roman" pitchFamily="18" charset="0"/>
                <a:cs typeface="Times New Roman" pitchFamily="18" charset="0"/>
                <a:sym typeface="Arial" panose="020B0604020202020204"/>
              </a:rPr>
              <a:t>giờ</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người</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Tây</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nhổ</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hết</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cỏ</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nước</a:t>
            </a:r>
            <a:r>
              <a:rPr lang="en-US" sz="2800" b="1" i="0" u="none" strike="noStrike" cap="none" dirty="0">
                <a:solidFill>
                  <a:srgbClr val="111111"/>
                </a:solidFill>
                <a:latin typeface="Times New Roman" pitchFamily="18" charset="0"/>
                <a:cs typeface="Times New Roman" pitchFamily="18" charset="0"/>
                <a:sym typeface="Arial" panose="020B0604020202020204"/>
              </a:rPr>
              <a:t> Nam </a:t>
            </a:r>
            <a:r>
              <a:rPr lang="en-US" sz="2800" b="1" i="0" u="none" strike="noStrike" cap="none" dirty="0" err="1">
                <a:solidFill>
                  <a:srgbClr val="111111"/>
                </a:solidFill>
                <a:latin typeface="Times New Roman" pitchFamily="18" charset="0"/>
                <a:cs typeface="Times New Roman" pitchFamily="18" charset="0"/>
                <a:sym typeface="Arial" panose="020B0604020202020204"/>
              </a:rPr>
              <a:t>thì</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mới</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hết</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người</a:t>
            </a:r>
            <a:r>
              <a:rPr lang="en-US" sz="2800" b="1" i="0" u="none" strike="noStrike" cap="none" dirty="0">
                <a:solidFill>
                  <a:srgbClr val="111111"/>
                </a:solidFill>
                <a:latin typeface="Times New Roman" pitchFamily="18" charset="0"/>
                <a:cs typeface="Times New Roman" pitchFamily="18" charset="0"/>
                <a:sym typeface="Arial" panose="020B0604020202020204"/>
              </a:rPr>
              <a:t> Nam </a:t>
            </a:r>
            <a:r>
              <a:rPr lang="en-US" sz="2800" b="1" i="0" u="none" strike="noStrike" cap="none" dirty="0" err="1">
                <a:solidFill>
                  <a:srgbClr val="111111"/>
                </a:solidFill>
                <a:latin typeface="Times New Roman" pitchFamily="18" charset="0"/>
                <a:cs typeface="Times New Roman" pitchFamily="18" charset="0"/>
                <a:sym typeface="Arial" panose="020B0604020202020204"/>
              </a:rPr>
              <a:t>đánh</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Tây</a:t>
            </a:r>
            <a:r>
              <a:rPr lang="en-US" sz="2800" b="1" i="0" u="none" strike="noStrike" cap="none" dirty="0">
                <a:solidFill>
                  <a:srgbClr val="111111"/>
                </a:solidFill>
                <a:latin typeface="Times New Roman" pitchFamily="18" charset="0"/>
                <a:cs typeface="Times New Roman" pitchFamily="18" charset="0"/>
                <a:sym typeface="Arial" panose="020B0604020202020204"/>
              </a:rPr>
              <a:t>.”</a:t>
            </a:r>
            <a:endParaRPr sz="2800" b="1" i="0" u="none" strike="noStrike" cap="none" dirty="0">
              <a:solidFill>
                <a:srgbClr val="111111"/>
              </a:solidFill>
              <a:latin typeface="Times New Roman" pitchFamily="18" charset="0"/>
              <a:cs typeface="Times New Roman" pitchFamily="18" charset="0"/>
              <a:sym typeface="Arial" panose="020B0604020202020204"/>
            </a:endParaRPr>
          </a:p>
        </p:txBody>
      </p:sp>
      <p:sp>
        <p:nvSpPr>
          <p:cNvPr id="273" name="Google Shape;273;p6"/>
          <p:cNvSpPr/>
          <p:nvPr/>
        </p:nvSpPr>
        <p:spPr>
          <a:xfrm>
            <a:off x="0" y="113223"/>
            <a:ext cx="8806181"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đã</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có</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nói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nào</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danh</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muôn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đời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pic>
        <p:nvPicPr>
          <p:cNvPr id="274" name="Google Shape;274;p6" descr="Trước lúc hy sinh, Nguyễn Trung Trực đã thể hiện khí tiết của mình bằng câu nói bất hủ: “Bao giờ người Tây nhổ hết cỏ nước Nam thì mới hết người Nam đánh Tây”. Ảnh: Internet"/>
          <p:cNvPicPr preferRelativeResize="0"/>
          <p:nvPr/>
        </p:nvPicPr>
        <p:blipFill rotWithShape="1">
          <a:blip r:embed="rId3"/>
          <a:srcRect/>
          <a:stretch>
            <a:fillRect/>
          </a:stretch>
        </p:blipFill>
        <p:spPr>
          <a:xfrm>
            <a:off x="562243" y="1435177"/>
            <a:ext cx="4009757" cy="26853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1000"/>
                                        <p:tgtEl>
                                          <p:spTgt spid="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6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7"/>
          <p:cNvSpPr txBox="1">
            <a:spLocks noGrp="1"/>
          </p:cNvSpPr>
          <p:nvPr>
            <p:ph type="title"/>
          </p:nvPr>
        </p:nvSpPr>
        <p:spPr>
          <a:xfrm>
            <a:off x="1380722" y="2119361"/>
            <a:ext cx="6110038"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solidFill>
                  <a:schemeClr val="bg2"/>
                </a:solidFill>
                <a:latin typeface="Times New Roman" panose="02020603050405020304" pitchFamily="18" charset="0"/>
                <a:cs typeface="Times New Roman" panose="02020603050405020304" pitchFamily="18" charset="0"/>
              </a:rPr>
              <a:t>Luyện</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viết</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từ</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khó</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281" name="Google Shape;281;p7"/>
          <p:cNvGrpSpPr/>
          <p:nvPr/>
        </p:nvGrpSpPr>
        <p:grpSpPr>
          <a:xfrm>
            <a:off x="-547212" y="2985710"/>
            <a:ext cx="2312102" cy="2312102"/>
            <a:chOff x="-4916625" y="1638600"/>
            <a:chExt cx="2973000" cy="2973000"/>
          </a:xfrm>
        </p:grpSpPr>
        <p:sp>
          <p:nvSpPr>
            <p:cNvPr id="282" name="Google Shape;282;p7"/>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7"/>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2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title"/>
          </p:nvPr>
        </p:nvSpPr>
        <p:spPr>
          <a:xfrm flipH="1">
            <a:off x="168909" y="135038"/>
            <a:ext cx="6015364" cy="7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Một</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số</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từ</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ngữ</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cần</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89" name="Google Shape;289;p8"/>
          <p:cNvGrpSpPr/>
          <p:nvPr/>
        </p:nvGrpSpPr>
        <p:grpSpPr>
          <a:xfrm>
            <a:off x="168909" y="1273168"/>
            <a:ext cx="1683040" cy="533098"/>
            <a:chOff x="168909" y="812800"/>
            <a:chExt cx="8806181" cy="4347222"/>
          </a:xfrm>
        </p:grpSpPr>
        <p:sp>
          <p:nvSpPr>
            <p:cNvPr id="290" name="Google Shape;290;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8"/>
            <p:cNvSpPr txBox="1"/>
            <p:nvPr/>
          </p:nvSpPr>
          <p:spPr>
            <a:xfrm>
              <a:off x="307973" y="893678"/>
              <a:ext cx="8528053" cy="42663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chài lưới</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292" name="Google Shape;292;p8"/>
          <p:cNvGrpSpPr/>
          <p:nvPr/>
        </p:nvGrpSpPr>
        <p:grpSpPr>
          <a:xfrm>
            <a:off x="2146256" y="1273168"/>
            <a:ext cx="1683040" cy="533138"/>
            <a:chOff x="168909" y="812800"/>
            <a:chExt cx="8806181" cy="4347548"/>
          </a:xfrm>
        </p:grpSpPr>
        <p:sp>
          <p:nvSpPr>
            <p:cNvPr id="293" name="Google Shape;293;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4" name="Google Shape;294;p8"/>
            <p:cNvSpPr txBox="1"/>
            <p:nvPr/>
          </p:nvSpPr>
          <p:spPr>
            <a:xfrm>
              <a:off x="307973" y="893678"/>
              <a:ext cx="8528053"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nổi dậy</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295" name="Google Shape;295;p8"/>
          <p:cNvGrpSpPr/>
          <p:nvPr/>
        </p:nvGrpSpPr>
        <p:grpSpPr>
          <a:xfrm>
            <a:off x="4164114" y="1273168"/>
            <a:ext cx="2095394" cy="533138"/>
            <a:chOff x="168909" y="812800"/>
            <a:chExt cx="10963743" cy="4347548"/>
          </a:xfrm>
        </p:grpSpPr>
        <p:sp>
          <p:nvSpPr>
            <p:cNvPr id="296" name="Google Shape;296;p8"/>
            <p:cNvSpPr/>
            <p:nvPr/>
          </p:nvSpPr>
          <p:spPr>
            <a:xfrm>
              <a:off x="168909" y="812800"/>
              <a:ext cx="10963743"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7" name="Google Shape;297;p8"/>
            <p:cNvSpPr txBox="1"/>
            <p:nvPr/>
          </p:nvSpPr>
          <p:spPr>
            <a:xfrm>
              <a:off x="307963" y="893678"/>
              <a:ext cx="10824684"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khởi nghĩa</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298" name="Google Shape;298;p8"/>
          <p:cNvGrpSpPr/>
          <p:nvPr/>
        </p:nvGrpSpPr>
        <p:grpSpPr>
          <a:xfrm>
            <a:off x="6553815" y="1273168"/>
            <a:ext cx="2375826" cy="533138"/>
            <a:chOff x="168909" y="812800"/>
            <a:chExt cx="12431050" cy="4347548"/>
          </a:xfrm>
        </p:grpSpPr>
        <p:sp>
          <p:nvSpPr>
            <p:cNvPr id="299" name="Google Shape;299;p8"/>
            <p:cNvSpPr/>
            <p:nvPr/>
          </p:nvSpPr>
          <p:spPr>
            <a:xfrm>
              <a:off x="168909" y="812800"/>
              <a:ext cx="12431050"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itchFamily="18" charset="0"/>
                <a:cs typeface="Times New Roman" pitchFamily="18" charset="0"/>
                <a:sym typeface="Arial" panose="020B0604020202020204"/>
              </a:endParaRPr>
            </a:p>
          </p:txBody>
        </p:sp>
        <p:sp>
          <p:nvSpPr>
            <p:cNvPr id="300" name="Google Shape;300;p8"/>
            <p:cNvSpPr txBox="1"/>
            <p:nvPr/>
          </p:nvSpPr>
          <p:spPr>
            <a:xfrm>
              <a:off x="519924" y="893678"/>
              <a:ext cx="11504681"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khảng khái</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301" name="Google Shape;301;p8"/>
          <p:cNvGrpSpPr/>
          <p:nvPr/>
        </p:nvGrpSpPr>
        <p:grpSpPr>
          <a:xfrm>
            <a:off x="180273" y="2302399"/>
            <a:ext cx="3557293" cy="523220"/>
            <a:chOff x="168904" y="678199"/>
            <a:chExt cx="18612848" cy="4266671"/>
          </a:xfrm>
        </p:grpSpPr>
        <p:sp>
          <p:nvSpPr>
            <p:cNvPr id="302" name="Google Shape;302;p8"/>
            <p:cNvSpPr/>
            <p:nvPr/>
          </p:nvSpPr>
          <p:spPr>
            <a:xfrm>
              <a:off x="168904" y="812800"/>
              <a:ext cx="17466595"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3" name="Google Shape;303;p8"/>
            <p:cNvSpPr txBox="1"/>
            <p:nvPr/>
          </p:nvSpPr>
          <p:spPr>
            <a:xfrm>
              <a:off x="406723" y="678199"/>
              <a:ext cx="18375029" cy="4266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err="1">
                  <a:solidFill>
                    <a:srgbClr val="111111"/>
                  </a:solidFill>
                  <a:latin typeface="Times New Roman" pitchFamily="18" charset="0"/>
                  <a:cs typeface="Times New Roman" pitchFamily="18" charset="0"/>
                  <a:sym typeface="Arial" panose="020B0604020202020204"/>
                </a:rPr>
                <a:t>Nguyễn</a:t>
              </a:r>
              <a:r>
                <a:rPr lang="en-US" sz="2800" b="0" i="0" u="none" strike="noStrike" cap="none" dirty="0">
                  <a:solidFill>
                    <a:srgbClr val="111111"/>
                  </a:solidFill>
                  <a:latin typeface="Times New Roman" pitchFamily="18" charset="0"/>
                  <a:cs typeface="Times New Roman" pitchFamily="18" charset="0"/>
                  <a:sym typeface="Arial" panose="020B0604020202020204"/>
                </a:rPr>
                <a:t> Trung Trực</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304" name="Google Shape;304;p8"/>
          <p:cNvGrpSpPr/>
          <p:nvPr/>
        </p:nvGrpSpPr>
        <p:grpSpPr>
          <a:xfrm>
            <a:off x="4000087" y="2289187"/>
            <a:ext cx="1721662" cy="536432"/>
            <a:chOff x="168909" y="570460"/>
            <a:chExt cx="9008264" cy="4374410"/>
          </a:xfrm>
        </p:grpSpPr>
        <p:sp>
          <p:nvSpPr>
            <p:cNvPr id="305" name="Google Shape;305;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6" name="Google Shape;306;p8"/>
            <p:cNvSpPr txBox="1"/>
            <p:nvPr/>
          </p:nvSpPr>
          <p:spPr>
            <a:xfrm>
              <a:off x="649120" y="57046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Vàm Cỏ</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307" name="Google Shape;307;p8"/>
          <p:cNvGrpSpPr/>
          <p:nvPr/>
        </p:nvGrpSpPr>
        <p:grpSpPr>
          <a:xfrm>
            <a:off x="6230148" y="2289187"/>
            <a:ext cx="1830083" cy="523220"/>
            <a:chOff x="168909" y="812800"/>
            <a:chExt cx="9575556" cy="4266671"/>
          </a:xfrm>
        </p:grpSpPr>
        <p:sp>
          <p:nvSpPr>
            <p:cNvPr id="308" name="Google Shape;308;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9" name="Google Shape;309;p8"/>
            <p:cNvSpPr txBox="1"/>
            <p:nvPr/>
          </p:nvSpPr>
          <p:spPr>
            <a:xfrm>
              <a:off x="1216412" y="81280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Tân An</a:t>
              </a:r>
            </a:p>
          </p:txBody>
        </p:sp>
      </p:grpSp>
      <p:grpSp>
        <p:nvGrpSpPr>
          <p:cNvPr id="310" name="Google Shape;310;p8"/>
          <p:cNvGrpSpPr/>
          <p:nvPr/>
        </p:nvGrpSpPr>
        <p:grpSpPr>
          <a:xfrm>
            <a:off x="212427" y="3153259"/>
            <a:ext cx="1684735" cy="523220"/>
            <a:chOff x="168909" y="678199"/>
            <a:chExt cx="8815050" cy="4266671"/>
          </a:xfrm>
        </p:grpSpPr>
        <p:sp>
          <p:nvSpPr>
            <p:cNvPr id="311" name="Google Shape;311;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itchFamily="18" charset="0"/>
                <a:cs typeface="Times New Roman" pitchFamily="18" charset="0"/>
                <a:sym typeface="Arial" panose="020B0604020202020204"/>
              </a:endParaRPr>
            </a:p>
          </p:txBody>
        </p:sp>
        <p:sp>
          <p:nvSpPr>
            <p:cNvPr id="312" name="Google Shape;312;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Long An</a:t>
              </a:r>
            </a:p>
          </p:txBody>
        </p:sp>
      </p:grpSp>
      <p:grpSp>
        <p:nvGrpSpPr>
          <p:cNvPr id="313" name="Google Shape;313;p8"/>
          <p:cNvGrpSpPr/>
          <p:nvPr/>
        </p:nvGrpSpPr>
        <p:grpSpPr>
          <a:xfrm>
            <a:off x="2228663" y="3169765"/>
            <a:ext cx="2498216" cy="523220"/>
            <a:chOff x="168904" y="678199"/>
            <a:chExt cx="13071432" cy="4266671"/>
          </a:xfrm>
        </p:grpSpPr>
        <p:sp>
          <p:nvSpPr>
            <p:cNvPr id="314" name="Google Shape;314;p8"/>
            <p:cNvSpPr/>
            <p:nvPr/>
          </p:nvSpPr>
          <p:spPr>
            <a:xfrm>
              <a:off x="168904" y="812799"/>
              <a:ext cx="12344679" cy="4132071"/>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5" name="Google Shape;315;p8"/>
            <p:cNvSpPr txBox="1"/>
            <p:nvPr/>
          </p:nvSpPr>
          <p:spPr>
            <a:xfrm>
              <a:off x="455906" y="678199"/>
              <a:ext cx="12784430"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Tây Nam Bộ</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316" name="Google Shape;316;p8"/>
          <p:cNvGrpSpPr/>
          <p:nvPr/>
        </p:nvGrpSpPr>
        <p:grpSpPr>
          <a:xfrm>
            <a:off x="5080947" y="3148653"/>
            <a:ext cx="1684735" cy="523220"/>
            <a:chOff x="168909" y="678199"/>
            <a:chExt cx="8815050" cy="4266671"/>
          </a:xfrm>
        </p:grpSpPr>
        <p:sp>
          <p:nvSpPr>
            <p:cNvPr id="317" name="Google Shape;317;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itchFamily="18" charset="0"/>
                <a:cs typeface="Times New Roman" pitchFamily="18" charset="0"/>
                <a:sym typeface="Arial" panose="020B0604020202020204"/>
              </a:endParaRPr>
            </a:p>
          </p:txBody>
        </p:sp>
        <p:sp>
          <p:nvSpPr>
            <p:cNvPr id="318" name="Google Shape;318;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itchFamily="18" charset="0"/>
                  <a:cs typeface="Times New Roman" pitchFamily="18" charset="0"/>
                  <a:sym typeface="Arial" panose="020B0604020202020204"/>
                </a:rPr>
                <a:t>Nam Kì</a:t>
              </a:r>
              <a:endParaRPr sz="2800" b="0" i="0" u="none" strike="noStrike" cap="none">
                <a:solidFill>
                  <a:srgbClr val="111111"/>
                </a:solidFill>
                <a:latin typeface="Times New Roman" pitchFamily="18" charset="0"/>
                <a:cs typeface="Times New Roman" pitchFamily="18" charset="0"/>
                <a:sym typeface="Arial" panose="020B0604020202020204"/>
              </a:endParaRPr>
            </a:p>
          </p:txBody>
        </p:sp>
      </p:grpSp>
      <p:grpSp>
        <p:nvGrpSpPr>
          <p:cNvPr id="319" name="Google Shape;319;p8"/>
          <p:cNvGrpSpPr/>
          <p:nvPr/>
        </p:nvGrpSpPr>
        <p:grpSpPr>
          <a:xfrm>
            <a:off x="2228663" y="4073876"/>
            <a:ext cx="1684735" cy="523220"/>
            <a:chOff x="168909" y="678199"/>
            <a:chExt cx="8815050" cy="4266671"/>
          </a:xfrm>
        </p:grpSpPr>
        <p:sp>
          <p:nvSpPr>
            <p:cNvPr id="320" name="Google Shape;320;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21" name="Google Shape;321;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Tây</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322" name="Google Shape;322;p8"/>
          <p:cNvGrpSpPr/>
          <p:nvPr/>
        </p:nvGrpSpPr>
        <p:grpSpPr>
          <a:xfrm>
            <a:off x="183307" y="4111425"/>
            <a:ext cx="1684735" cy="523220"/>
            <a:chOff x="168909" y="678199"/>
            <a:chExt cx="8815050" cy="4266671"/>
          </a:xfrm>
        </p:grpSpPr>
        <p:sp>
          <p:nvSpPr>
            <p:cNvPr id="323" name="Google Shape;323;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itchFamily="18" charset="0"/>
                <a:cs typeface="Times New Roman" pitchFamily="18" charset="0"/>
                <a:sym typeface="Arial" panose="020B0604020202020204"/>
              </a:endParaRPr>
            </a:p>
          </p:txBody>
        </p:sp>
        <p:sp>
          <p:nvSpPr>
            <p:cNvPr id="324" name="Google Shape;324;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itchFamily="18" charset="0"/>
                  <a:cs typeface="Times New Roman" pitchFamily="18" charset="0"/>
                  <a:sym typeface="Arial" panose="020B0604020202020204"/>
                </a:rPr>
                <a:t>Nam</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 calcmode="lin" valueType="num">
                                      <p:cBhvr additive="base">
                                        <p:cTn id="12" dur="500"/>
                                        <p:tgtEl>
                                          <p:spTgt spid="289"/>
                                        </p:tgtEl>
                                        <p:attrNameLst>
                                          <p:attrName>ppt_w</p:attrName>
                                        </p:attrNameLst>
                                      </p:cBhvr>
                                      <p:tavLst>
                                        <p:tav tm="0">
                                          <p:val>
                                            <p:fltVal val="0"/>
                                          </p:val>
                                        </p:tav>
                                        <p:tav tm="100000">
                                          <p:val>
                                            <p:strVal val="#ppt_w"/>
                                          </p:val>
                                        </p:tav>
                                      </p:tavLst>
                                    </p:anim>
                                    <p:anim calcmode="lin" valueType="num">
                                      <p:cBhvr additive="base">
                                        <p:cTn id="13" dur="500"/>
                                        <p:tgtEl>
                                          <p:spTgt spid="28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92"/>
                                        </p:tgtEl>
                                        <p:attrNameLst>
                                          <p:attrName>style.visibility</p:attrName>
                                        </p:attrNameLst>
                                      </p:cBhvr>
                                      <p:to>
                                        <p:strVal val="visible"/>
                                      </p:to>
                                    </p:set>
                                    <p:anim calcmode="lin" valueType="num">
                                      <p:cBhvr additive="base">
                                        <p:cTn id="18" dur="500"/>
                                        <p:tgtEl>
                                          <p:spTgt spid="292"/>
                                        </p:tgtEl>
                                        <p:attrNameLst>
                                          <p:attrName>ppt_w</p:attrName>
                                        </p:attrNameLst>
                                      </p:cBhvr>
                                      <p:tavLst>
                                        <p:tav tm="0">
                                          <p:val>
                                            <p:fltVal val="0"/>
                                          </p:val>
                                        </p:tav>
                                        <p:tav tm="100000">
                                          <p:val>
                                            <p:strVal val="#ppt_w"/>
                                          </p:val>
                                        </p:tav>
                                      </p:tavLst>
                                    </p:anim>
                                    <p:anim calcmode="lin" valueType="num">
                                      <p:cBhvr additive="base">
                                        <p:cTn id="19" dur="500"/>
                                        <p:tgtEl>
                                          <p:spTgt spid="29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 calcmode="lin" valueType="num">
                                      <p:cBhvr additive="base">
                                        <p:cTn id="24" dur="500"/>
                                        <p:tgtEl>
                                          <p:spTgt spid="295"/>
                                        </p:tgtEl>
                                        <p:attrNameLst>
                                          <p:attrName>ppt_w</p:attrName>
                                        </p:attrNameLst>
                                      </p:cBhvr>
                                      <p:tavLst>
                                        <p:tav tm="0">
                                          <p:val>
                                            <p:fltVal val="0"/>
                                          </p:val>
                                        </p:tav>
                                        <p:tav tm="100000">
                                          <p:val>
                                            <p:strVal val="#ppt_w"/>
                                          </p:val>
                                        </p:tav>
                                      </p:tavLst>
                                    </p:anim>
                                    <p:anim calcmode="lin" valueType="num">
                                      <p:cBhvr additive="base">
                                        <p:cTn id="25" dur="500"/>
                                        <p:tgtEl>
                                          <p:spTgt spid="29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98"/>
                                        </p:tgtEl>
                                        <p:attrNameLst>
                                          <p:attrName>style.visibility</p:attrName>
                                        </p:attrNameLst>
                                      </p:cBhvr>
                                      <p:to>
                                        <p:strVal val="visible"/>
                                      </p:to>
                                    </p:set>
                                    <p:anim calcmode="lin" valueType="num">
                                      <p:cBhvr additive="base">
                                        <p:cTn id="30" dur="500"/>
                                        <p:tgtEl>
                                          <p:spTgt spid="298"/>
                                        </p:tgtEl>
                                        <p:attrNameLst>
                                          <p:attrName>ppt_w</p:attrName>
                                        </p:attrNameLst>
                                      </p:cBhvr>
                                      <p:tavLst>
                                        <p:tav tm="0">
                                          <p:val>
                                            <p:fltVal val="0"/>
                                          </p:val>
                                        </p:tav>
                                        <p:tav tm="100000">
                                          <p:val>
                                            <p:strVal val="#ppt_w"/>
                                          </p:val>
                                        </p:tav>
                                      </p:tavLst>
                                    </p:anim>
                                    <p:anim calcmode="lin" valueType="num">
                                      <p:cBhvr additive="base">
                                        <p:cTn id="31" dur="500"/>
                                        <p:tgtEl>
                                          <p:spTgt spid="29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01"/>
                                        </p:tgtEl>
                                        <p:attrNameLst>
                                          <p:attrName>style.visibility</p:attrName>
                                        </p:attrNameLst>
                                      </p:cBhvr>
                                      <p:to>
                                        <p:strVal val="visible"/>
                                      </p:to>
                                    </p:set>
                                    <p:anim calcmode="lin" valueType="num">
                                      <p:cBhvr additive="base">
                                        <p:cTn id="36" dur="500"/>
                                        <p:tgtEl>
                                          <p:spTgt spid="301"/>
                                        </p:tgtEl>
                                        <p:attrNameLst>
                                          <p:attrName>ppt_w</p:attrName>
                                        </p:attrNameLst>
                                      </p:cBhvr>
                                      <p:tavLst>
                                        <p:tav tm="0">
                                          <p:val>
                                            <p:fltVal val="0"/>
                                          </p:val>
                                        </p:tav>
                                        <p:tav tm="100000">
                                          <p:val>
                                            <p:strVal val="#ppt_w"/>
                                          </p:val>
                                        </p:tav>
                                      </p:tavLst>
                                    </p:anim>
                                    <p:anim calcmode="lin" valueType="num">
                                      <p:cBhvr additive="base">
                                        <p:cTn id="37" dur="500"/>
                                        <p:tgtEl>
                                          <p:spTgt spid="30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04"/>
                                        </p:tgtEl>
                                        <p:attrNameLst>
                                          <p:attrName>style.visibility</p:attrName>
                                        </p:attrNameLst>
                                      </p:cBhvr>
                                      <p:to>
                                        <p:strVal val="visible"/>
                                      </p:to>
                                    </p:set>
                                    <p:anim calcmode="lin" valueType="num">
                                      <p:cBhvr additive="base">
                                        <p:cTn id="42" dur="500"/>
                                        <p:tgtEl>
                                          <p:spTgt spid="304"/>
                                        </p:tgtEl>
                                        <p:attrNameLst>
                                          <p:attrName>ppt_w</p:attrName>
                                        </p:attrNameLst>
                                      </p:cBhvr>
                                      <p:tavLst>
                                        <p:tav tm="0">
                                          <p:val>
                                            <p:fltVal val="0"/>
                                          </p:val>
                                        </p:tav>
                                        <p:tav tm="100000">
                                          <p:val>
                                            <p:strVal val="#ppt_w"/>
                                          </p:val>
                                        </p:tav>
                                      </p:tavLst>
                                    </p:anim>
                                    <p:anim calcmode="lin" valueType="num">
                                      <p:cBhvr additive="base">
                                        <p:cTn id="43" dur="500"/>
                                        <p:tgtEl>
                                          <p:spTgt spid="304"/>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307"/>
                                        </p:tgtEl>
                                        <p:attrNameLst>
                                          <p:attrName>style.visibility</p:attrName>
                                        </p:attrNameLst>
                                      </p:cBhvr>
                                      <p:to>
                                        <p:strVal val="visible"/>
                                      </p:to>
                                    </p:set>
                                    <p:anim calcmode="lin" valueType="num">
                                      <p:cBhvr additive="base">
                                        <p:cTn id="48" dur="500"/>
                                        <p:tgtEl>
                                          <p:spTgt spid="307"/>
                                        </p:tgtEl>
                                        <p:attrNameLst>
                                          <p:attrName>ppt_w</p:attrName>
                                        </p:attrNameLst>
                                      </p:cBhvr>
                                      <p:tavLst>
                                        <p:tav tm="0">
                                          <p:val>
                                            <p:fltVal val="0"/>
                                          </p:val>
                                        </p:tav>
                                        <p:tav tm="100000">
                                          <p:val>
                                            <p:strVal val="#ppt_w"/>
                                          </p:val>
                                        </p:tav>
                                      </p:tavLst>
                                    </p:anim>
                                    <p:anim calcmode="lin" valueType="num">
                                      <p:cBhvr additive="base">
                                        <p:cTn id="49" dur="500"/>
                                        <p:tgtEl>
                                          <p:spTgt spid="30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10"/>
                                        </p:tgtEl>
                                        <p:attrNameLst>
                                          <p:attrName>style.visibility</p:attrName>
                                        </p:attrNameLst>
                                      </p:cBhvr>
                                      <p:to>
                                        <p:strVal val="visible"/>
                                      </p:to>
                                    </p:set>
                                    <p:anim calcmode="lin" valueType="num">
                                      <p:cBhvr additive="base">
                                        <p:cTn id="54" dur="500"/>
                                        <p:tgtEl>
                                          <p:spTgt spid="310"/>
                                        </p:tgtEl>
                                        <p:attrNameLst>
                                          <p:attrName>ppt_w</p:attrName>
                                        </p:attrNameLst>
                                      </p:cBhvr>
                                      <p:tavLst>
                                        <p:tav tm="0">
                                          <p:val>
                                            <p:fltVal val="0"/>
                                          </p:val>
                                        </p:tav>
                                        <p:tav tm="100000">
                                          <p:val>
                                            <p:strVal val="#ppt_w"/>
                                          </p:val>
                                        </p:tav>
                                      </p:tavLst>
                                    </p:anim>
                                    <p:anim calcmode="lin" valueType="num">
                                      <p:cBhvr additive="base">
                                        <p:cTn id="55" dur="500"/>
                                        <p:tgtEl>
                                          <p:spTgt spid="310"/>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13"/>
                                        </p:tgtEl>
                                        <p:attrNameLst>
                                          <p:attrName>style.visibility</p:attrName>
                                        </p:attrNameLst>
                                      </p:cBhvr>
                                      <p:to>
                                        <p:strVal val="visible"/>
                                      </p:to>
                                    </p:set>
                                    <p:anim calcmode="lin" valueType="num">
                                      <p:cBhvr additive="base">
                                        <p:cTn id="60" dur="500"/>
                                        <p:tgtEl>
                                          <p:spTgt spid="313"/>
                                        </p:tgtEl>
                                        <p:attrNameLst>
                                          <p:attrName>ppt_w</p:attrName>
                                        </p:attrNameLst>
                                      </p:cBhvr>
                                      <p:tavLst>
                                        <p:tav tm="0">
                                          <p:val>
                                            <p:fltVal val="0"/>
                                          </p:val>
                                        </p:tav>
                                        <p:tav tm="100000">
                                          <p:val>
                                            <p:strVal val="#ppt_w"/>
                                          </p:val>
                                        </p:tav>
                                      </p:tavLst>
                                    </p:anim>
                                    <p:anim calcmode="lin" valueType="num">
                                      <p:cBhvr additive="base">
                                        <p:cTn id="61" dur="500"/>
                                        <p:tgtEl>
                                          <p:spTgt spid="31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16"/>
                                        </p:tgtEl>
                                        <p:attrNameLst>
                                          <p:attrName>style.visibility</p:attrName>
                                        </p:attrNameLst>
                                      </p:cBhvr>
                                      <p:to>
                                        <p:strVal val="visible"/>
                                      </p:to>
                                    </p:set>
                                    <p:anim calcmode="lin" valueType="num">
                                      <p:cBhvr additive="base">
                                        <p:cTn id="66" dur="500"/>
                                        <p:tgtEl>
                                          <p:spTgt spid="316"/>
                                        </p:tgtEl>
                                        <p:attrNameLst>
                                          <p:attrName>ppt_w</p:attrName>
                                        </p:attrNameLst>
                                      </p:cBhvr>
                                      <p:tavLst>
                                        <p:tav tm="0">
                                          <p:val>
                                            <p:fltVal val="0"/>
                                          </p:val>
                                        </p:tav>
                                        <p:tav tm="100000">
                                          <p:val>
                                            <p:strVal val="#ppt_w"/>
                                          </p:val>
                                        </p:tav>
                                      </p:tavLst>
                                    </p:anim>
                                    <p:anim calcmode="lin" valueType="num">
                                      <p:cBhvr additive="base">
                                        <p:cTn id="67" dur="500"/>
                                        <p:tgtEl>
                                          <p:spTgt spid="31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322"/>
                                        </p:tgtEl>
                                        <p:attrNameLst>
                                          <p:attrName>style.visibility</p:attrName>
                                        </p:attrNameLst>
                                      </p:cBhvr>
                                      <p:to>
                                        <p:strVal val="visible"/>
                                      </p:to>
                                    </p:set>
                                    <p:anim calcmode="lin" valueType="num">
                                      <p:cBhvr additive="base">
                                        <p:cTn id="72" dur="500"/>
                                        <p:tgtEl>
                                          <p:spTgt spid="322"/>
                                        </p:tgtEl>
                                        <p:attrNameLst>
                                          <p:attrName>ppt_w</p:attrName>
                                        </p:attrNameLst>
                                      </p:cBhvr>
                                      <p:tavLst>
                                        <p:tav tm="0">
                                          <p:val>
                                            <p:fltVal val="0"/>
                                          </p:val>
                                        </p:tav>
                                        <p:tav tm="100000">
                                          <p:val>
                                            <p:strVal val="#ppt_w"/>
                                          </p:val>
                                        </p:tav>
                                      </p:tavLst>
                                    </p:anim>
                                    <p:anim calcmode="lin" valueType="num">
                                      <p:cBhvr additive="base">
                                        <p:cTn id="73" dur="500"/>
                                        <p:tgtEl>
                                          <p:spTgt spid="322"/>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319"/>
                                        </p:tgtEl>
                                        <p:attrNameLst>
                                          <p:attrName>style.visibility</p:attrName>
                                        </p:attrNameLst>
                                      </p:cBhvr>
                                      <p:to>
                                        <p:strVal val="visible"/>
                                      </p:to>
                                    </p:set>
                                    <p:anim calcmode="lin" valueType="num">
                                      <p:cBhvr additive="base">
                                        <p:cTn id="78" dur="500"/>
                                        <p:tgtEl>
                                          <p:spTgt spid="319"/>
                                        </p:tgtEl>
                                        <p:attrNameLst>
                                          <p:attrName>ppt_w</p:attrName>
                                        </p:attrNameLst>
                                      </p:cBhvr>
                                      <p:tavLst>
                                        <p:tav tm="0">
                                          <p:val>
                                            <p:fltVal val="0"/>
                                          </p:val>
                                        </p:tav>
                                        <p:tav tm="100000">
                                          <p:val>
                                            <p:strVal val="#ppt_w"/>
                                          </p:val>
                                        </p:tav>
                                      </p:tavLst>
                                    </p:anim>
                                    <p:anim calcmode="lin" valueType="num">
                                      <p:cBhvr additive="base">
                                        <p:cTn id="79" dur="500"/>
                                        <p:tgtEl>
                                          <p:spTgt spid="3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9"/>
          <p:cNvSpPr txBox="1">
            <a:spLocks noGrp="1"/>
          </p:cNvSpPr>
          <p:nvPr>
            <p:ph type="title"/>
          </p:nvPr>
        </p:nvSpPr>
        <p:spPr>
          <a:xfrm>
            <a:off x="1738862" y="2157790"/>
            <a:ext cx="5666276"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a:solidFill>
                  <a:schemeClr val="bg2"/>
                </a:solidFill>
                <a:latin typeface="Times New Roman" panose="02020603050405020304" pitchFamily="18" charset="0"/>
                <a:cs typeface="Times New Roman" panose="02020603050405020304" pitchFamily="18" charset="0"/>
              </a:rPr>
              <a:t>Nghe - </a:t>
            </a:r>
            <a:r>
              <a:rPr lang="en-US" sz="6000" dirty="0" err="1">
                <a:solidFill>
                  <a:schemeClr val="bg2"/>
                </a:solidFill>
                <a:latin typeface="Times New Roman" panose="02020603050405020304" pitchFamily="18" charset="0"/>
                <a:cs typeface="Times New Roman" panose="02020603050405020304" pitchFamily="18" charset="0"/>
              </a:rPr>
              <a:t>viết</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332" name="Google Shape;332;p9"/>
          <p:cNvGrpSpPr/>
          <p:nvPr/>
        </p:nvGrpSpPr>
        <p:grpSpPr>
          <a:xfrm>
            <a:off x="-547212" y="2985710"/>
            <a:ext cx="2312102" cy="2312102"/>
            <a:chOff x="-4916625" y="1638600"/>
            <a:chExt cx="2973000" cy="2973000"/>
          </a:xfrm>
        </p:grpSpPr>
        <p:sp>
          <p:nvSpPr>
            <p:cNvPr id="333" name="Google Shape;333;p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2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NA Fingerprinting in Forensic Science Workshop by Slidesgo">
  <a:themeElements>
    <a:clrScheme name="Simple Light">
      <a:dk1>
        <a:srgbClr val="8989C9"/>
      </a:dk1>
      <a:lt1>
        <a:srgbClr val="FCEEE5"/>
      </a:lt1>
      <a:dk2>
        <a:srgbClr val="16004D"/>
      </a:dk2>
      <a:lt2>
        <a:srgbClr val="DF6D6D"/>
      </a:lt2>
      <a:accent1>
        <a:srgbClr val="FF8E77"/>
      </a:accent1>
      <a:accent2>
        <a:srgbClr val="FFB1A8"/>
      </a:accent2>
      <a:accent3>
        <a:srgbClr val="F1D2CE"/>
      </a:accent3>
      <a:accent4>
        <a:srgbClr val="9DBDD3"/>
      </a:accent4>
      <a:accent5>
        <a:srgbClr val="3C373D"/>
      </a:accent5>
      <a:accent6>
        <a:srgbClr val="FFFFFF"/>
      </a:accent6>
      <a:hlink>
        <a:srgbClr val="16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785</Words>
  <Application>Microsoft Office PowerPoint</Application>
  <PresentationFormat>On-screen Show (16:9)</PresentationFormat>
  <Paragraphs>87</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Oswald</vt:lpstr>
      <vt:lpstr>Calibri</vt:lpstr>
      <vt:lpstr>Cambay</vt:lpstr>
      <vt:lpstr>Nunito</vt:lpstr>
      <vt:lpstr>Bebas Neue</vt:lpstr>
      <vt:lpstr>Times New Roman</vt:lpstr>
      <vt:lpstr>Oswald SemiBold</vt:lpstr>
      <vt:lpstr>Quicksand Medium</vt:lpstr>
      <vt:lpstr>DNA Fingerprinting in Forensic Science Workshop by Slidesgo</vt:lpstr>
      <vt:lpstr>CHÍNH TẢ TUẦN 19</vt:lpstr>
      <vt:lpstr>Yêu cầu cần đạt</vt:lpstr>
      <vt:lpstr>Nghe – viết</vt:lpstr>
      <vt:lpstr>NHÀ YÊU NƯỚC NGUYỄN TRUNG TRỰC</vt:lpstr>
      <vt:lpstr>PowerPoint Presentation</vt:lpstr>
      <vt:lpstr>PowerPoint Presentation</vt:lpstr>
      <vt:lpstr>Luyện viết từ khó</vt:lpstr>
      <vt:lpstr>Một số từ ngữ cần lưu ý:</vt:lpstr>
      <vt:lpstr>Nghe - viết</vt:lpstr>
      <vt:lpstr>PowerPoint Presentation</vt:lpstr>
      <vt:lpstr>NHÀ YÊU NƯỚC NGUYỄN TRUNG TRỰC</vt:lpstr>
      <vt:lpstr>Luyện tập</vt:lpstr>
      <vt:lpstr>PowerPoint Presentation</vt:lpstr>
      <vt:lpstr>PowerPoint Presentation</vt:lpstr>
      <vt:lpstr>PowerPoint Presentation</vt:lpstr>
      <vt:lpstr>                           Làm việc cho cả ba thời  Có một con ve thấy bác nông dân nọ làm việc miệt mài, từ sáng đến tối chẳng lúc nào ngơi, liền tò mò hỏi:  - Bác làm việc quần quật như thế để làm gì?  Bác nông dân đáp:  - Tôi làm cho cả ba thời nên không thể ngừng tay.  Ve nghĩ mãi không ra, lại hỏi:  - Thế nào là làm việc cho cả ba thời?</vt:lpstr>
      <vt:lpstr> </vt:lpstr>
      <vt:lpstr>PowerPoint Presentation</vt:lpstr>
      <vt:lpstr>                           </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TẢ TUẦN 19</dc:title>
  <dc:creator/>
  <cp:lastModifiedBy>Admin</cp:lastModifiedBy>
  <cp:revision>5</cp:revision>
  <dcterms:created xsi:type="dcterms:W3CDTF">2022-01-04T13:14:08Z</dcterms:created>
  <dcterms:modified xsi:type="dcterms:W3CDTF">2022-01-16T05:18:09Z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F4C6B7D9EB1644A2A5344F1AFD97199B</vt:lpwstr>
  </property>
  <property fmtid="{D5CDD505-2E9C-101B-9397-08002B2CF9AE}" pid="3" name="KSOProductBuildVer">
    <vt:lpwstr>1033-11.2.0.10426</vt:lpwstr>
  </property>
</Properties>
</file>