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341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336" r:id="rId12"/>
    <p:sldId id="337" r:id="rId13"/>
    <p:sldId id="338" r:id="rId14"/>
    <p:sldId id="339" r:id="rId15"/>
    <p:sldId id="340" r:id="rId16"/>
    <p:sldId id="335" r:id="rId17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61855" y="2281645"/>
            <a:ext cx="638694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086933" y="2232650"/>
            <a:ext cx="8018134" cy="212364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32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 VỚI MÔI TRƯỜNG </a:t>
            </a:r>
          </a:p>
          <a:p>
            <a:r>
              <a:rPr lang="en-US" sz="32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2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endParaRPr lang="vi-VN" sz="32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16242" y="64177"/>
            <a:ext cx="902404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3356940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=""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427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Tahoma</vt:lpstr>
      <vt:lpstr>Times New Roman</vt:lpstr>
      <vt:lpstr>UTM Cookies</vt:lpstr>
      <vt:lpstr>等线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164</cp:revision>
  <dcterms:created xsi:type="dcterms:W3CDTF">2021-06-02T01:34:28Z</dcterms:created>
  <dcterms:modified xsi:type="dcterms:W3CDTF">2023-01-17T04:57:54Z</dcterms:modified>
</cp:coreProperties>
</file>