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251F7-6F80-42DB-B788-3F1FA398F4C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4C1B2-05AE-46C5-8D54-11A43664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7CDC0-5976-4E94-9510-2BBFB395B8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77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Relationship Id="rId14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8.svg"/><Relationship Id="rId5" Type="http://schemas.openxmlformats.org/officeDocument/2006/relationships/image" Target="../media/image5.png"/><Relationship Id="rId15" Type="http://schemas.openxmlformats.org/officeDocument/2006/relationships/image" Target="../media/image22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6.sv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1.svg"/><Relationship Id="rId5" Type="http://schemas.openxmlformats.org/officeDocument/2006/relationships/image" Target="../media/image5.png"/><Relationship Id="rId15" Type="http://schemas.openxmlformats.org/officeDocument/2006/relationships/image" Target="../media/image24.sv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6.svg"/><Relationship Id="rId17" Type="http://schemas.openxmlformats.org/officeDocument/2006/relationships/image" Target="../media/image24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9.png"/><Relationship Id="rId19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1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">
            <a:extLst>
              <a:ext uri="{FF2B5EF4-FFF2-40B4-BE49-F238E27FC236}">
                <a16:creationId xmlns:a16="http://schemas.microsoft.com/office/drawing/2014/main" xmlns="" id="{4DFC457D-03C9-AA84-DF4A-08D418A677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8" name="任意多边形: 形状 4">
            <a:extLst>
              <a:ext uri="{FF2B5EF4-FFF2-40B4-BE49-F238E27FC236}">
                <a16:creationId xmlns:a16="http://schemas.microsoft.com/office/drawing/2014/main" xmlns="" id="{404D1156-33A3-F33C-BCCA-1D87B68D3142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xmlns="" id="{F6927105-BFEF-F4C6-E5DD-F5F7B354232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40" name="图片 7">
            <a:extLst>
              <a:ext uri="{FF2B5EF4-FFF2-40B4-BE49-F238E27FC236}">
                <a16:creationId xmlns:a16="http://schemas.microsoft.com/office/drawing/2014/main" xmlns="" id="{D709EE50-6BC5-FC2E-51AD-5D848C9042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xmlns="" id="{A58FE5C7-887D-8ACB-35AC-0C50519C5F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2" name="图片 9">
            <a:extLst>
              <a:ext uri="{FF2B5EF4-FFF2-40B4-BE49-F238E27FC236}">
                <a16:creationId xmlns:a16="http://schemas.microsoft.com/office/drawing/2014/main" xmlns="" id="{CBBFD616-B2EC-A7EB-A69A-8A5A1FF63F8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43" name="图片 10">
            <a:extLst>
              <a:ext uri="{FF2B5EF4-FFF2-40B4-BE49-F238E27FC236}">
                <a16:creationId xmlns:a16="http://schemas.microsoft.com/office/drawing/2014/main" xmlns="" id="{36B28910-3D38-8490-05EE-69C8F1A3FE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44" name="图片 12">
            <a:extLst>
              <a:ext uri="{FF2B5EF4-FFF2-40B4-BE49-F238E27FC236}">
                <a16:creationId xmlns:a16="http://schemas.microsoft.com/office/drawing/2014/main" xmlns="" id="{0E36F34D-C295-4F69-D7CE-E450D133F4C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xmlns="" id="{D7205C89-C10E-CA58-C34B-4A322D4BDD5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46" name="图片 11">
            <a:extLst>
              <a:ext uri="{FF2B5EF4-FFF2-40B4-BE49-F238E27FC236}">
                <a16:creationId xmlns:a16="http://schemas.microsoft.com/office/drawing/2014/main" xmlns="" id="{06630307-8049-B9EE-2386-5C19A7ECCB4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aphicFrame>
        <p:nvGraphicFramePr>
          <p:cNvPr id="19" name="对象 7">
            <a:extLst>
              <a:ext uri="{FF2B5EF4-FFF2-40B4-BE49-F238E27FC236}">
                <a16:creationId xmlns:a16="http://schemas.microsoft.com/office/drawing/2014/main" xmlns="" id="{C2E7031A-C263-B4DD-A685-7C160C70DF22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13" imgW="21596040" imgH="7631280" progId="Photoshop.Image.18">
                  <p:embed/>
                </p:oleObj>
              </mc:Choice>
              <mc:Fallback>
                <p:oleObj name="Image" r:id="rId13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57AC01A7-71EA-3EC5-82E4-81F216EC629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8467" y="3516138"/>
            <a:ext cx="1290089" cy="894054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xmlns="" id="{63C18468-A515-B256-4FC5-BEE6F8291AF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2123" y="5288036"/>
            <a:ext cx="1535025" cy="1060339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xmlns="" id="{FCAEB9E3-A47B-8178-BE90-3166FA4E5EC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xmlns="" id="{4156EDAE-6ADE-39F4-F718-C6E193031D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24" name="图片 14">
            <a:extLst>
              <a:ext uri="{FF2B5EF4-FFF2-40B4-BE49-F238E27FC236}">
                <a16:creationId xmlns:a16="http://schemas.microsoft.com/office/drawing/2014/main" xmlns="" id="{80E1AD75-1A87-7801-383E-B0803497C9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:a16="http://schemas.microsoft.com/office/drawing/2014/main" xmlns="" id="{4982C283-3E9C-44DD-9C07-22DF984A5F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26" name="图片 18">
            <a:extLst>
              <a:ext uri="{FF2B5EF4-FFF2-40B4-BE49-F238E27FC236}">
                <a16:creationId xmlns:a16="http://schemas.microsoft.com/office/drawing/2014/main" xmlns="" id="{944F17C7-3471-A449-7062-1FA38D221FB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27" name="图片 20">
            <a:extLst>
              <a:ext uri="{FF2B5EF4-FFF2-40B4-BE49-F238E27FC236}">
                <a16:creationId xmlns:a16="http://schemas.microsoft.com/office/drawing/2014/main" xmlns="" id="{58FAAC6C-CC77-2252-9341-185AE024B3F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8" name="图片 22">
            <a:extLst>
              <a:ext uri="{FF2B5EF4-FFF2-40B4-BE49-F238E27FC236}">
                <a16:creationId xmlns:a16="http://schemas.microsoft.com/office/drawing/2014/main" xmlns="" id="{FA456426-CDEC-9A76-A2D9-8FC40CCA3D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BD79950-B46D-C02E-1FFC-BAC38EA2D47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1638"/>
            <a:ext cx="3856923" cy="3000635"/>
          </a:xfrm>
          <a:prstGeom prst="rect">
            <a:avLst/>
          </a:prstGeom>
        </p:spPr>
      </p:pic>
      <p:pic>
        <p:nvPicPr>
          <p:cNvPr id="30" name="图形 32">
            <a:extLst>
              <a:ext uri="{FF2B5EF4-FFF2-40B4-BE49-F238E27FC236}">
                <a16:creationId xmlns:a16="http://schemas.microsoft.com/office/drawing/2014/main" xmlns="" id="{8CD15F62-45A7-4A24-8033-6907010C393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194543" y="2839004"/>
            <a:ext cx="900104" cy="933565"/>
          </a:xfrm>
          <a:prstGeom prst="rect">
            <a:avLst/>
          </a:prstGeom>
        </p:spPr>
      </p:pic>
      <p:pic>
        <p:nvPicPr>
          <p:cNvPr id="31" name="5bfec640e9c6d">
            <a:hlinkClick r:id="" action="ppaction://media"/>
            <a:extLst>
              <a:ext uri="{FF2B5EF4-FFF2-40B4-BE49-F238E27FC236}">
                <a16:creationId xmlns:a16="http://schemas.microsoft.com/office/drawing/2014/main" xmlns="" id="{C95B7CE4-9755-E213-0F71-9163E83F9C0B}"/>
              </a:ext>
            </a:extLst>
          </p:cNvPr>
          <p:cNvPicPr>
            <a:picLocks noChangeAspect="1"/>
          </p:cNvPicPr>
          <p:nvPr userDrawn="1"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70857" y="293485"/>
            <a:ext cx="609600" cy="609600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D6CFE8DD-994E-2242-2282-71AEC610B4C8}"/>
              </a:ext>
            </a:extLst>
          </p:cNvPr>
          <p:cNvGrpSpPr/>
          <p:nvPr userDrawn="1"/>
        </p:nvGrpSpPr>
        <p:grpSpPr>
          <a:xfrm>
            <a:off x="3704493" y="805286"/>
            <a:ext cx="4783015" cy="1567673"/>
            <a:chOff x="3625234" y="843329"/>
            <a:chExt cx="4783015" cy="1567672"/>
          </a:xfrm>
        </p:grpSpPr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xmlns="" id="{92AB14FE-97AD-0EAF-316F-9134C607AC18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 err="1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Toán</a:t>
              </a:r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 3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E9EC4C97-143F-372B-6B62-F6CDB250BE17}"/>
                </a:ext>
              </a:extLst>
            </p:cNvPr>
            <p:cNvSpPr txBox="1"/>
            <p:nvPr/>
          </p:nvSpPr>
          <p:spPr>
            <a:xfrm>
              <a:off x="3625234" y="843329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FD82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83E2B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r>
                <a:rPr lang="en-US" sz="9587" dirty="0" err="1">
                  <a:ln>
                    <a:solidFill>
                      <a:sysClr val="windowText" lastClr="000000"/>
                    </a:solidFill>
                  </a:ln>
                  <a:solidFill>
                    <a:srgbClr val="FE7B9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5" name="图形 32">
            <a:extLst>
              <a:ext uri="{FF2B5EF4-FFF2-40B4-BE49-F238E27FC236}">
                <a16:creationId xmlns:a16="http://schemas.microsoft.com/office/drawing/2014/main" xmlns="" id="{EC31A7FE-DFED-A779-3B4E-C7490681231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478409" y="992945"/>
            <a:ext cx="900104" cy="933565"/>
          </a:xfrm>
          <a:prstGeom prst="rect">
            <a:avLst/>
          </a:prstGeom>
        </p:spPr>
      </p:pic>
      <p:pic>
        <p:nvPicPr>
          <p:cNvPr id="36" name="图片 8">
            <a:extLst>
              <a:ext uri="{FF2B5EF4-FFF2-40B4-BE49-F238E27FC236}">
                <a16:creationId xmlns:a16="http://schemas.microsoft.com/office/drawing/2014/main" xmlns="" id="{47956943-0252-A7CD-6286-25E006BC7AE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9309" y="631700"/>
            <a:ext cx="1535025" cy="10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4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6349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70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7849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8599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9349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99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849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1599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A006BC84-5B6A-A5A7-FCE0-B80C658B640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494724" y="693180"/>
            <a:ext cx="1874384" cy="2127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形 39">
            <a:extLst>
              <a:ext uri="{FF2B5EF4-FFF2-40B4-BE49-F238E27FC236}">
                <a16:creationId xmlns:a16="http://schemas.microsoft.com/office/drawing/2014/main" xmlns="" id="{B5247B7A-E9D9-A268-26A3-B67A4CCAA0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87179" y="690712"/>
            <a:ext cx="1126218" cy="1126218"/>
          </a:xfrm>
          <a:prstGeom prst="rect">
            <a:avLst/>
          </a:prstGeom>
        </p:spPr>
      </p:pic>
      <p:pic>
        <p:nvPicPr>
          <p:cNvPr id="20" name="图形 15">
            <a:extLst>
              <a:ext uri="{FF2B5EF4-FFF2-40B4-BE49-F238E27FC236}">
                <a16:creationId xmlns:a16="http://schemas.microsoft.com/office/drawing/2014/main" xmlns="" id="{F96EBD45-0362-6758-880E-D89A9DCA7F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0720" y="3099040"/>
            <a:ext cx="4547052" cy="3446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0C96AFA9-A5D8-2A60-F237-D81E422C9596}"/>
              </a:ext>
            </a:extLst>
          </p:cNvPr>
          <p:cNvSpPr txBox="1"/>
          <p:nvPr userDrawn="1"/>
        </p:nvSpPr>
        <p:spPr>
          <a:xfrm>
            <a:off x="4275446" y="3385268"/>
            <a:ext cx="6156470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CC2CCA38-6C91-8299-4D6B-AB6C8FF58B56}"/>
              </a:ext>
            </a:extLst>
          </p:cNvPr>
          <p:cNvGrpSpPr/>
          <p:nvPr userDrawn="1"/>
        </p:nvGrpSpPr>
        <p:grpSpPr>
          <a:xfrm>
            <a:off x="4763160" y="1528288"/>
            <a:ext cx="4783015" cy="1567673"/>
            <a:chOff x="3739534" y="1141315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F789ACCA-4CC9-3E48-4935-8833BB211541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01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7D88F3CF-3E28-A6F6-A69D-8F43A80ACE2C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7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" name="任意多边形: 形状 5">
            <a:extLst>
              <a:ext uri="{FF2B5EF4-FFF2-40B4-BE49-F238E27FC236}">
                <a16:creationId xmlns:a16="http://schemas.microsoft.com/office/drawing/2014/main" xmlns="" id="{5C8BEB25-377E-2A53-C0AE-31E708C4F0E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C3AD1797-AFFC-EA6F-1B14-4E1ADB3D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9BFAF890-7046-D92C-19DC-819668471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68D30B9C-7425-D658-0E49-9E1B6C7423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78336BDA-CE50-8F57-117B-75CD8DE68F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xmlns="" id="{9D497B58-68CA-2FCD-501B-8D364CCFB2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EEC3116-A13E-A2FA-F311-46C74BC8A3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xmlns="" id="{38DDD726-3AE5-C2F8-BD9C-7EF6047BBE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1FE67B0F-B549-E672-8C50-3BCDCB6830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041">
            <a:off x="1213625" y="557202"/>
            <a:ext cx="3812458" cy="67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CC1FF574-278E-053D-E6ED-175754D6DA60}"/>
              </a:ext>
            </a:extLst>
          </p:cNvPr>
          <p:cNvSpPr txBox="1"/>
          <p:nvPr userDrawn="1"/>
        </p:nvSpPr>
        <p:spPr>
          <a:xfrm>
            <a:off x="5504878" y="3258193"/>
            <a:ext cx="6525197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TẬP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619BCE00-8A69-636A-0892-9281CD7323B8}"/>
              </a:ext>
            </a:extLst>
          </p:cNvPr>
          <p:cNvGrpSpPr/>
          <p:nvPr userDrawn="1"/>
        </p:nvGrpSpPr>
        <p:grpSpPr>
          <a:xfrm>
            <a:off x="6124054" y="1697824"/>
            <a:ext cx="4800768" cy="1588890"/>
            <a:chOff x="3837191" y="1683146"/>
            <a:chExt cx="4800768" cy="1588890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F285DE28-C294-675C-D65B-71848AD63765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02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A1795D06-0AA5-950B-0E0C-B938A4B5EB57}"/>
                </a:ext>
              </a:extLst>
            </p:cNvPr>
            <p:cNvSpPr txBox="1"/>
            <p:nvPr/>
          </p:nvSpPr>
          <p:spPr>
            <a:xfrm>
              <a:off x="3854944" y="1683146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5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xmlns="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5DD72B77-C72A-4B8E-5D7C-43C2668F07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CA9B9BED-AD53-AD38-B655-3001D1DA55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806B502E-5798-53F6-CA6A-17C3CF560A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xmlns="" id="{B55A436B-1953-96E9-506B-025F988BED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6" name="图形 1">
            <a:extLst>
              <a:ext uri="{FF2B5EF4-FFF2-40B4-BE49-F238E27FC236}">
                <a16:creationId xmlns:a16="http://schemas.microsoft.com/office/drawing/2014/main" xmlns="" id="{37544147-F8BD-8776-21D7-D70A5AFA4B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34147" y="1661037"/>
            <a:ext cx="2667790" cy="1665558"/>
          </a:xfrm>
          <a:prstGeom prst="rect">
            <a:avLst/>
          </a:prstGeom>
        </p:spPr>
      </p:pic>
      <p:pic>
        <p:nvPicPr>
          <p:cNvPr id="17" name="图形 2">
            <a:extLst>
              <a:ext uri="{FF2B5EF4-FFF2-40B4-BE49-F238E27FC236}">
                <a16:creationId xmlns:a16="http://schemas.microsoft.com/office/drawing/2014/main" xmlns="" id="{F4C74E02-F196-A50C-5A98-A6FD2B2EA2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54225" y="3374063"/>
            <a:ext cx="4665233" cy="304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0">
            <a:extLst>
              <a:ext uri="{FF2B5EF4-FFF2-40B4-BE49-F238E27FC236}">
                <a16:creationId xmlns:a16="http://schemas.microsoft.com/office/drawing/2014/main" xmlns="" id="{58CE2606-5D6D-113F-B6E4-869AA35DE4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3EC450C2-6AF2-1E0C-9617-C0AB1F5103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41BFD717-FFF4-A22B-CF0C-7F04B51700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0FFD1243-F66E-7FE1-2305-5F3D778CD921}"/>
              </a:ext>
            </a:extLst>
          </p:cNvPr>
          <p:cNvSpPr txBox="1"/>
          <p:nvPr userDrawn="1"/>
        </p:nvSpPr>
        <p:spPr>
          <a:xfrm>
            <a:off x="5922989" y="3221545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DỤNG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C1417085-743F-72A3-C6AC-FB04DBC933D5}"/>
              </a:ext>
            </a:extLst>
          </p:cNvPr>
          <p:cNvGrpSpPr/>
          <p:nvPr userDrawn="1"/>
        </p:nvGrpSpPr>
        <p:grpSpPr>
          <a:xfrm>
            <a:off x="6236826" y="1450915"/>
            <a:ext cx="4803114" cy="1578844"/>
            <a:chOff x="3874800" y="1917635"/>
            <a:chExt cx="4803114" cy="1578844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42BE896A-E062-7522-5D6B-B330B479C70B}"/>
                </a:ext>
              </a:extLst>
            </p:cNvPr>
            <p:cNvSpPr txBox="1"/>
            <p:nvPr/>
          </p:nvSpPr>
          <p:spPr>
            <a:xfrm>
              <a:off x="3874800" y="1928806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03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296ACF82-8606-9BDD-D0C2-7365253475F3}"/>
                </a:ext>
              </a:extLst>
            </p:cNvPr>
            <p:cNvSpPr txBox="1"/>
            <p:nvPr/>
          </p:nvSpPr>
          <p:spPr>
            <a:xfrm>
              <a:off x="3894899" y="1917635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3</a:t>
              </a:r>
            </a:p>
          </p:txBody>
        </p:sp>
      </p:grpSp>
      <p:pic>
        <p:nvPicPr>
          <p:cNvPr id="25" name="图形 43">
            <a:extLst>
              <a:ext uri="{FF2B5EF4-FFF2-40B4-BE49-F238E27FC236}">
                <a16:creationId xmlns:a16="http://schemas.microsoft.com/office/drawing/2014/main" xmlns="" id="{51D8DD1C-2EA0-B6BA-C539-19D1E1D9DF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66625" y="589967"/>
            <a:ext cx="1569966" cy="8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pSp>
        <p:nvGrpSpPr>
          <p:cNvPr id="2" name="组合 28">
            <a:extLst>
              <a:ext uri="{FF2B5EF4-FFF2-40B4-BE49-F238E27FC236}">
                <a16:creationId xmlns:a16="http://schemas.microsoft.com/office/drawing/2014/main" xmlns="" id="{82AEF739-67E0-FAB8-0469-D5F7A34DD67C}"/>
              </a:ext>
            </a:extLst>
          </p:cNvPr>
          <p:cNvGrpSpPr/>
          <p:nvPr userDrawn="1"/>
        </p:nvGrpSpPr>
        <p:grpSpPr>
          <a:xfrm>
            <a:off x="6572495" y="1152848"/>
            <a:ext cx="4562406" cy="4552306"/>
            <a:chOff x="3477492" y="727364"/>
            <a:chExt cx="5248636" cy="5237016"/>
          </a:xfrm>
        </p:grpSpPr>
        <p:sp>
          <p:nvSpPr>
            <p:cNvPr id="3" name="椭圆 29">
              <a:extLst>
                <a:ext uri="{FF2B5EF4-FFF2-40B4-BE49-F238E27FC236}">
                  <a16:creationId xmlns:a16="http://schemas.microsoft.com/office/drawing/2014/main" xmlns="" id="{900B1C02-3322-E5F6-B5EA-3834BAA9857F}"/>
                </a:ext>
              </a:extLst>
            </p:cNvPr>
            <p:cNvSpPr/>
            <p:nvPr/>
          </p:nvSpPr>
          <p:spPr>
            <a:xfrm>
              <a:off x="3935096" y="1181100"/>
              <a:ext cx="4321808" cy="4321808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6350">
              <a:solidFill>
                <a:srgbClr val="58C9B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4" name="矩形 30">
              <a:extLst>
                <a:ext uri="{FF2B5EF4-FFF2-40B4-BE49-F238E27FC236}">
                  <a16:creationId xmlns:a16="http://schemas.microsoft.com/office/drawing/2014/main" xmlns="" id="{A625FB35-0B67-FA7B-4689-3A19A95076C8}"/>
                </a:ext>
              </a:extLst>
            </p:cNvPr>
            <p:cNvSpPr/>
            <p:nvPr/>
          </p:nvSpPr>
          <p:spPr>
            <a:xfrm>
              <a:off x="4665132" y="2516291"/>
              <a:ext cx="2861731" cy="7108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15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62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5" name="椭圆 31">
              <a:extLst>
                <a:ext uri="{FF2B5EF4-FFF2-40B4-BE49-F238E27FC236}">
                  <a16:creationId xmlns:a16="http://schemas.microsoft.com/office/drawing/2014/main" xmlns="" id="{C60F2997-F6F6-4E75-55E7-203B309F4096}"/>
                </a:ext>
              </a:extLst>
            </p:cNvPr>
            <p:cNvSpPr/>
            <p:nvPr/>
          </p:nvSpPr>
          <p:spPr>
            <a:xfrm>
              <a:off x="3477492" y="727364"/>
              <a:ext cx="5237016" cy="5237016"/>
            </a:xfrm>
            <a:prstGeom prst="ellipse">
              <a:avLst/>
            </a:prstGeom>
            <a:noFill/>
            <a:ln w="3175">
              <a:solidFill>
                <a:srgbClr val="FE80A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6" name="椭圆 32">
              <a:extLst>
                <a:ext uri="{FF2B5EF4-FFF2-40B4-BE49-F238E27FC236}">
                  <a16:creationId xmlns:a16="http://schemas.microsoft.com/office/drawing/2014/main" xmlns="" id="{493D274F-8BDB-B24E-2FEB-DD712353706E}"/>
                </a:ext>
              </a:extLst>
            </p:cNvPr>
            <p:cNvSpPr/>
            <p:nvPr/>
          </p:nvSpPr>
          <p:spPr>
            <a:xfrm>
              <a:off x="3510086" y="1581585"/>
              <a:ext cx="685800" cy="685800"/>
            </a:xfrm>
            <a:prstGeom prst="ellipse">
              <a:avLst/>
            </a:prstGeom>
            <a:solidFill>
              <a:srgbClr val="FFE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7" name="椭圆 33">
              <a:extLst>
                <a:ext uri="{FF2B5EF4-FFF2-40B4-BE49-F238E27FC236}">
                  <a16:creationId xmlns:a16="http://schemas.microsoft.com/office/drawing/2014/main" xmlns="" id="{61A915DD-AD85-D695-8652-6B5B0C5E4DA5}"/>
                </a:ext>
              </a:extLst>
            </p:cNvPr>
            <p:cNvSpPr/>
            <p:nvPr/>
          </p:nvSpPr>
          <p:spPr>
            <a:xfrm>
              <a:off x="3510086" y="4346933"/>
              <a:ext cx="685800" cy="685800"/>
            </a:xfrm>
            <a:prstGeom prst="ellipse">
              <a:avLst/>
            </a:prstGeom>
            <a:solidFill>
              <a:srgbClr val="FE7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8" name="椭圆 34">
              <a:extLst>
                <a:ext uri="{FF2B5EF4-FFF2-40B4-BE49-F238E27FC236}">
                  <a16:creationId xmlns:a16="http://schemas.microsoft.com/office/drawing/2014/main" xmlns="" id="{A665F99A-5B90-9ED1-D4EE-F3FD03DE8F54}"/>
                </a:ext>
              </a:extLst>
            </p:cNvPr>
            <p:cNvSpPr/>
            <p:nvPr/>
          </p:nvSpPr>
          <p:spPr>
            <a:xfrm>
              <a:off x="8028708" y="1581585"/>
              <a:ext cx="685800" cy="685800"/>
            </a:xfrm>
            <a:prstGeom prst="ellipse">
              <a:avLst/>
            </a:prstGeom>
            <a:solidFill>
              <a:srgbClr val="74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9" name="椭圆 35">
              <a:extLst>
                <a:ext uri="{FF2B5EF4-FFF2-40B4-BE49-F238E27FC236}">
                  <a16:creationId xmlns:a16="http://schemas.microsoft.com/office/drawing/2014/main" xmlns="" id="{AFA3B129-F6FE-FD94-F769-549B70128D08}"/>
                </a:ext>
              </a:extLst>
            </p:cNvPr>
            <p:cNvSpPr/>
            <p:nvPr/>
          </p:nvSpPr>
          <p:spPr>
            <a:xfrm>
              <a:off x="8040328" y="4294970"/>
              <a:ext cx="685800" cy="685800"/>
            </a:xfrm>
            <a:prstGeom prst="ellipse">
              <a:avLst/>
            </a:prstGeom>
            <a:solidFill>
              <a:srgbClr val="4CD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</p:grpSp>
      <p:sp>
        <p:nvSpPr>
          <p:cNvPr id="20" name="ïṥḻîḑe">
            <a:extLst>
              <a:ext uri="{FF2B5EF4-FFF2-40B4-BE49-F238E27FC236}">
                <a16:creationId xmlns:a16="http://schemas.microsoft.com/office/drawing/2014/main" xmlns="" id="{F97E6DA1-6C40-E8EF-C7FB-E1653344037E}"/>
              </a:ext>
            </a:extLst>
          </p:cNvPr>
          <p:cNvSpPr txBox="1"/>
          <p:nvPr userDrawn="1"/>
        </p:nvSpPr>
        <p:spPr>
          <a:xfrm>
            <a:off x="1376021" y="3538340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7190" b="1" baseline="0" dirty="0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DÒ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15573758-BA8B-70DA-A56D-08D6708E0FC6}"/>
              </a:ext>
            </a:extLst>
          </p:cNvPr>
          <p:cNvGrpSpPr/>
          <p:nvPr userDrawn="1"/>
        </p:nvGrpSpPr>
        <p:grpSpPr>
          <a:xfrm>
            <a:off x="1669916" y="1753450"/>
            <a:ext cx="4801391" cy="1567673"/>
            <a:chOff x="3854858" y="1520994"/>
            <a:chExt cx="4801391" cy="1567672"/>
          </a:xfrm>
        </p:grpSpPr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3A7C50F0-366F-71F8-58B7-3F393C987DEF}"/>
                </a:ext>
              </a:extLst>
            </p:cNvPr>
            <p:cNvSpPr txBox="1"/>
            <p:nvPr/>
          </p:nvSpPr>
          <p:spPr>
            <a:xfrm>
              <a:off x="3854858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04</a:t>
              </a:r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210DCC23-C770-8E80-68EF-F49F9F70D0B0}"/>
                </a:ext>
              </a:extLst>
            </p:cNvPr>
            <p:cNvSpPr txBox="1"/>
            <p:nvPr/>
          </p:nvSpPr>
          <p:spPr>
            <a:xfrm>
              <a:off x="3873234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9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 dirty="0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xmlns="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  <p:graphicFrame>
        <p:nvGraphicFramePr>
          <p:cNvPr id="18" name="对象 7">
            <a:extLst>
              <a:ext uri="{FF2B5EF4-FFF2-40B4-BE49-F238E27FC236}">
                <a16:creationId xmlns:a16="http://schemas.microsoft.com/office/drawing/2014/main" xmlns="" id="{59E631AA-C0B1-57DC-47AA-637BD73E49D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" r:id="rId13" imgW="21596040" imgH="7631280" progId="Photoshop.Image.18">
                  <p:embed/>
                </p:oleObj>
              </mc:Choice>
              <mc:Fallback>
                <p:oleObj name="Image" r:id="rId13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1B666505-BE83-2D1C-8C0A-ACAD367BCB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9447" y="3711688"/>
            <a:ext cx="1290089" cy="894054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xmlns="" id="{78DC488F-5D03-2D12-6B4A-E728742C4A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703" y="4537131"/>
            <a:ext cx="1535025" cy="1060339"/>
          </a:xfrm>
          <a:prstGeom prst="rect">
            <a:avLst/>
          </a:prstGeom>
        </p:spPr>
      </p:pic>
      <p:pic>
        <p:nvPicPr>
          <p:cNvPr id="21" name="图片 28">
            <a:extLst>
              <a:ext uri="{FF2B5EF4-FFF2-40B4-BE49-F238E27FC236}">
                <a16:creationId xmlns:a16="http://schemas.microsoft.com/office/drawing/2014/main" xmlns="" id="{1DFDB058-88D0-5177-9E64-D6CFECB49A3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" y="1713760"/>
            <a:ext cx="3873096" cy="3013218"/>
          </a:xfrm>
          <a:prstGeom prst="rect">
            <a:avLst/>
          </a:prstGeom>
        </p:spPr>
      </p:pic>
      <p:pic>
        <p:nvPicPr>
          <p:cNvPr id="23" name="图形 32">
            <a:extLst>
              <a:ext uri="{FF2B5EF4-FFF2-40B4-BE49-F238E27FC236}">
                <a16:creationId xmlns:a16="http://schemas.microsoft.com/office/drawing/2014/main" xmlns="" id="{188F5957-9F50-FC59-87AC-02F58607AA9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275098" y="2255919"/>
            <a:ext cx="900104" cy="933565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93BB7093-DC15-5446-51BC-A31A4361D9DB}"/>
              </a:ext>
            </a:extLst>
          </p:cNvPr>
          <p:cNvSpPr txBox="1"/>
          <p:nvPr userDrawn="1"/>
        </p:nvSpPr>
        <p:spPr>
          <a:xfrm>
            <a:off x="1708255" y="370368"/>
            <a:ext cx="10051816" cy="156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4CD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Tạm</a:t>
            </a:r>
            <a:r>
              <a:rPr lang="zh-CN" altLang="en-US" sz="9587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 smtClean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9587" b="1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 smtClean="0">
                <a:ln>
                  <a:solidFill>
                    <a:schemeClr val="tx1"/>
                  </a:solidFill>
                </a:ln>
                <a:solidFill>
                  <a:srgbClr val="89E6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zh-CN" altLang="en-US" sz="9587" b="1" dirty="0" smtClean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 err="1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587" b="1" dirty="0">
                <a:ln>
                  <a:solidFill>
                    <a:schemeClr val="tx1"/>
                  </a:solidFill>
                </a:ln>
                <a:solidFill>
                  <a:srgbClr val="FFE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!</a:t>
            </a:r>
            <a:endParaRPr lang="en-US" sz="28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30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8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1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5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5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6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D73F-54CE-4F99-B6CE-35875DEE45C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62C1-5517-4D28-BEA3-6CA289FB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114842" y="2281645"/>
            <a:ext cx="791950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229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429568" y="2593107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bài:Các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10000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4"/>
            <a:ext cx="9024048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90399"/>
            <a:ext cx="957492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774" y="1142042"/>
            <a:ext cx="958568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54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9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1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1F6DE691-9DB4-DB48-F38B-8A3D45FE9195}"/>
              </a:ext>
            </a:extLst>
          </p:cNvPr>
          <p:cNvSpPr txBox="1"/>
          <p:nvPr/>
        </p:nvSpPr>
        <p:spPr>
          <a:xfrm>
            <a:off x="1182415" y="2227012"/>
            <a:ext cx="10862440" cy="1383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dirty="0" err="1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794" dirty="0" smtClean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794" dirty="0">
                <a:ln>
                  <a:solidFill>
                    <a:srgbClr val="00B0F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algn="ctr" defTabSz="913158"/>
            <a:r>
              <a:rPr lang="en-US" sz="3595" dirty="0" err="1">
                <a:solidFill>
                  <a:srgbClr val="FD828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3595" dirty="0">
                <a:solidFill>
                  <a:srgbClr val="FD828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95" dirty="0" err="1">
                <a:solidFill>
                  <a:srgbClr val="FD828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endParaRPr lang="en-US" sz="3595" dirty="0">
              <a:solidFill>
                <a:srgbClr val="FD8289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8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3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>
            <a:extLst>
              <a:ext uri="{FF2B5EF4-FFF2-40B4-BE49-F238E27FC236}">
                <a16:creationId xmlns:a16="http://schemas.microsoft.com/office/drawing/2014/main" xmlns="" id="{59F76AE5-FCE6-9550-5BDA-C2C8F6954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3237" r="2850" b="71826"/>
          <a:stretch/>
        </p:blipFill>
        <p:spPr bwMode="auto">
          <a:xfrm>
            <a:off x="502401" y="403890"/>
            <a:ext cx="10730577" cy="7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818D81-72FE-EACC-7E39-1410AD34925F}"/>
              </a:ext>
            </a:extLst>
          </p:cNvPr>
          <p:cNvSpPr/>
          <p:nvPr/>
        </p:nvSpPr>
        <p:spPr>
          <a:xfrm>
            <a:off x="784246" y="2858225"/>
            <a:ext cx="114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5 832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D2CB6BC-BA17-4BE8-49B0-6F459248BB7E}"/>
              </a:ext>
            </a:extLst>
          </p:cNvPr>
          <p:cNvSpPr/>
          <p:nvPr/>
        </p:nvSpPr>
        <p:spPr>
          <a:xfrm>
            <a:off x="798287" y="3733414"/>
            <a:ext cx="114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7 575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EA20C1-6D9B-1A5D-F454-5FEA80717A69}"/>
              </a:ext>
            </a:extLst>
          </p:cNvPr>
          <p:cNvSpPr/>
          <p:nvPr/>
        </p:nvSpPr>
        <p:spPr>
          <a:xfrm>
            <a:off x="6373089" y="2858225"/>
            <a:ext cx="1147496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8 621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421E965-CB14-7969-EFFB-8E30E3FFDC03}"/>
              </a:ext>
            </a:extLst>
          </p:cNvPr>
          <p:cNvSpPr/>
          <p:nvPr/>
        </p:nvSpPr>
        <p:spPr>
          <a:xfrm>
            <a:off x="6387130" y="3733414"/>
            <a:ext cx="1147496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4 444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B005062-B397-E9F5-D7BB-1E5421B74F59}"/>
              </a:ext>
            </a:extLst>
          </p:cNvPr>
          <p:cNvSpPr/>
          <p:nvPr/>
        </p:nvSpPr>
        <p:spPr>
          <a:xfrm>
            <a:off x="1872262" y="2858225"/>
            <a:ext cx="415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5 000 + 800 + 30 + 2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B13E2A-FDDD-41F3-E94D-3D061790228A}"/>
              </a:ext>
            </a:extLst>
          </p:cNvPr>
          <p:cNvSpPr/>
          <p:nvPr/>
        </p:nvSpPr>
        <p:spPr>
          <a:xfrm>
            <a:off x="1872262" y="3733414"/>
            <a:ext cx="4156307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7 000 + 500 + 70 + 5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397A7BC-C24F-ABC2-9F15-1790B0FF2F5F}"/>
              </a:ext>
            </a:extLst>
          </p:cNvPr>
          <p:cNvSpPr/>
          <p:nvPr/>
        </p:nvSpPr>
        <p:spPr>
          <a:xfrm>
            <a:off x="7465861" y="2858225"/>
            <a:ext cx="4154974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8 000 + 600 + 20 + 1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74004AE-9707-2561-8789-29EBF81F7061}"/>
              </a:ext>
            </a:extLst>
          </p:cNvPr>
          <p:cNvSpPr/>
          <p:nvPr/>
        </p:nvSpPr>
        <p:spPr>
          <a:xfrm>
            <a:off x="7465861" y="3733414"/>
            <a:ext cx="4154974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4 000 + 400 + 40 + 4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7389A35A-D998-42D9-F4C2-177338832B97}"/>
              </a:ext>
            </a:extLst>
          </p:cNvPr>
          <p:cNvSpPr/>
          <p:nvPr/>
        </p:nvSpPr>
        <p:spPr>
          <a:xfrm>
            <a:off x="3641666" y="1207179"/>
            <a:ext cx="6107297" cy="742008"/>
          </a:xfrm>
          <a:prstGeom prst="roundRect">
            <a:avLst>
              <a:gd name="adj" fmla="val 31822"/>
            </a:avLst>
          </a:prstGeom>
          <a:ln w="38100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26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3 567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68D5E927-64BF-0F49-5E1F-D33FACA7515D}"/>
              </a:ext>
            </a:extLst>
          </p:cNvPr>
          <p:cNvSpPr txBox="1"/>
          <p:nvPr/>
        </p:nvSpPr>
        <p:spPr>
          <a:xfrm>
            <a:off x="5468147" y="1359170"/>
            <a:ext cx="1394001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3 000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28C8018-96B2-56DE-DB0D-C882F6DD7C9F}"/>
              </a:ext>
            </a:extLst>
          </p:cNvPr>
          <p:cNvSpPr txBox="1"/>
          <p:nvPr/>
        </p:nvSpPr>
        <p:spPr>
          <a:xfrm>
            <a:off x="6699713" y="1359170"/>
            <a:ext cx="1027396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+ 500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B5F3557-5692-F423-F9A1-21C1FE1C2223}"/>
              </a:ext>
            </a:extLst>
          </p:cNvPr>
          <p:cNvSpPr txBox="1"/>
          <p:nvPr/>
        </p:nvSpPr>
        <p:spPr>
          <a:xfrm>
            <a:off x="7698570" y="1359170"/>
            <a:ext cx="82346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+ 60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6A87DE9-25BC-B4BB-8821-BF51222CEEEA}"/>
              </a:ext>
            </a:extLst>
          </p:cNvPr>
          <p:cNvSpPr txBox="1"/>
          <p:nvPr/>
        </p:nvSpPr>
        <p:spPr>
          <a:xfrm>
            <a:off x="8525957" y="1359170"/>
            <a:ext cx="82346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+ 7</a:t>
            </a:r>
          </a:p>
        </p:txBody>
      </p:sp>
    </p:spTree>
    <p:extLst>
      <p:ext uri="{BB962C8B-B14F-4D97-AF65-F5344CB8AC3E}">
        <p14:creationId xmlns:p14="http://schemas.microsoft.com/office/powerpoint/2010/main" val="3775785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A7F785B-54E8-9CB6-D44E-2B1C17F56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43718" b="7208"/>
          <a:stretch/>
        </p:blipFill>
        <p:spPr>
          <a:xfrm>
            <a:off x="502402" y="2663656"/>
            <a:ext cx="10116052" cy="2498629"/>
          </a:xfrm>
          <a:prstGeom prst="rect">
            <a:avLst/>
          </a:prstGeom>
        </p:spPr>
      </p:pic>
      <p:pic>
        <p:nvPicPr>
          <p:cNvPr id="5175" name="Picture 55">
            <a:extLst>
              <a:ext uri="{FF2B5EF4-FFF2-40B4-BE49-F238E27FC236}">
                <a16:creationId xmlns:a16="http://schemas.microsoft.com/office/drawing/2014/main" xmlns="" id="{8672D0EB-79E0-5370-AF2C-6D2DCD097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8" b="80952"/>
          <a:stretch/>
        </p:blipFill>
        <p:spPr bwMode="auto">
          <a:xfrm>
            <a:off x="502401" y="459779"/>
            <a:ext cx="6792227" cy="7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C90872-E077-A071-7C73-9CE1EE95CEB3}"/>
              </a:ext>
            </a:extLst>
          </p:cNvPr>
          <p:cNvSpPr/>
          <p:nvPr/>
        </p:nvSpPr>
        <p:spPr>
          <a:xfrm>
            <a:off x="3588156" y="3426622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5 808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90F0020-3460-283D-3606-5B159F51E94F}"/>
              </a:ext>
            </a:extLst>
          </p:cNvPr>
          <p:cNvSpPr/>
          <p:nvPr/>
        </p:nvSpPr>
        <p:spPr>
          <a:xfrm>
            <a:off x="4330164" y="2798769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9 557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53AFEA0-449E-EC47-7ED0-FB228F65D305}"/>
              </a:ext>
            </a:extLst>
          </p:cNvPr>
          <p:cNvSpPr/>
          <p:nvPr/>
        </p:nvSpPr>
        <p:spPr>
          <a:xfrm>
            <a:off x="3759389" y="4054475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6 660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D982CD-CBD8-4A15-0034-BE7AC3B8E838}"/>
              </a:ext>
            </a:extLst>
          </p:cNvPr>
          <p:cNvSpPr/>
          <p:nvPr/>
        </p:nvSpPr>
        <p:spPr>
          <a:xfrm>
            <a:off x="2614270" y="4654978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4 004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A0B04C7-6A2B-8B05-7FE2-E6E6646C47D7}"/>
              </a:ext>
            </a:extLst>
          </p:cNvPr>
          <p:cNvSpPr/>
          <p:nvPr/>
        </p:nvSpPr>
        <p:spPr>
          <a:xfrm>
            <a:off x="10211529" y="2780189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3 681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52B5D95-7CFF-ABFA-7109-B6F7B9F7707A}"/>
              </a:ext>
            </a:extLst>
          </p:cNvPr>
          <p:cNvSpPr/>
          <p:nvPr/>
        </p:nvSpPr>
        <p:spPr>
          <a:xfrm>
            <a:off x="9239427" y="3400462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7 039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6620A6E-94F7-ED6D-9C73-80015E46B2AB}"/>
              </a:ext>
            </a:extLst>
          </p:cNvPr>
          <p:cNvSpPr/>
          <p:nvPr/>
        </p:nvSpPr>
        <p:spPr>
          <a:xfrm>
            <a:off x="8923668" y="4010031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9 100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D3C4FA3-B0F6-DEDC-14DC-D5C4F8349EFC}"/>
              </a:ext>
            </a:extLst>
          </p:cNvPr>
          <p:cNvSpPr/>
          <p:nvPr/>
        </p:nvSpPr>
        <p:spPr>
          <a:xfrm>
            <a:off x="8665679" y="4606224"/>
            <a:ext cx="1478070" cy="36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7 020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10C41E47-03A2-DAB7-DBB5-94E65EE31D74}"/>
              </a:ext>
            </a:extLst>
          </p:cNvPr>
          <p:cNvSpPr/>
          <p:nvPr/>
        </p:nvSpPr>
        <p:spPr>
          <a:xfrm>
            <a:off x="3208828" y="1251729"/>
            <a:ext cx="6197670" cy="742008"/>
          </a:xfrm>
          <a:prstGeom prst="roundRect">
            <a:avLst>
              <a:gd name="adj" fmla="val 31822"/>
            </a:avLst>
          </a:prstGeom>
          <a:ln w="38100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6 000 + 400 + 80 + 2 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C26C1952-9129-5172-035E-E079401C65E3}"/>
              </a:ext>
            </a:extLst>
          </p:cNvPr>
          <p:cNvSpPr txBox="1"/>
          <p:nvPr/>
        </p:nvSpPr>
        <p:spPr>
          <a:xfrm>
            <a:off x="7641256" y="1351772"/>
            <a:ext cx="159817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6 482</a:t>
            </a:r>
          </a:p>
        </p:txBody>
      </p:sp>
    </p:spTree>
    <p:extLst>
      <p:ext uri="{BB962C8B-B14F-4D97-AF65-F5344CB8AC3E}">
        <p14:creationId xmlns:p14="http://schemas.microsoft.com/office/powerpoint/2010/main" val="4177700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40" grpId="0" animBg="1"/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3" name="Picture 69">
            <a:extLst>
              <a:ext uri="{FF2B5EF4-FFF2-40B4-BE49-F238E27FC236}">
                <a16:creationId xmlns:a16="http://schemas.microsoft.com/office/drawing/2014/main" xmlns="" id="{513FB26D-CE00-590E-5222-9924DACD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4" b="85548"/>
          <a:stretch>
            <a:fillRect/>
          </a:stretch>
        </p:blipFill>
        <p:spPr bwMode="auto">
          <a:xfrm>
            <a:off x="462158" y="403891"/>
            <a:ext cx="1852642" cy="8442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5FCCDEA-67A7-1277-20E4-77DCEE95D18F}"/>
              </a:ext>
            </a:extLst>
          </p:cNvPr>
          <p:cNvGrpSpPr>
            <a:grpSpLocks/>
          </p:cNvGrpSpPr>
          <p:nvPr/>
        </p:nvGrpSpPr>
        <p:grpSpPr bwMode="auto">
          <a:xfrm>
            <a:off x="2557193" y="601076"/>
            <a:ext cx="7937346" cy="684930"/>
            <a:chOff x="45047" y="3726080"/>
            <a:chExt cx="10587502" cy="9144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12A8554B-D0B4-CDD6-66B8-61128E37E5F1}"/>
                </a:ext>
              </a:extLst>
            </p:cNvPr>
            <p:cNvSpPr/>
            <p:nvPr/>
          </p:nvSpPr>
          <p:spPr>
            <a:xfrm>
              <a:off x="45047" y="3726080"/>
              <a:ext cx="10587502" cy="914400"/>
            </a:xfrm>
            <a:prstGeom prst="roundRect">
              <a:avLst>
                <a:gd name="adj" fmla="val 37720"/>
              </a:avLst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696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9" name="TextBox 14">
              <a:extLst>
                <a:ext uri="{FF2B5EF4-FFF2-40B4-BE49-F238E27FC236}">
                  <a16:creationId xmlns:a16="http://schemas.microsoft.com/office/drawing/2014/main" xmlns="" id="{ED9FAA2E-9ED1-A984-A3AD-0B60FEA2C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61" y="3868519"/>
              <a:ext cx="3081604" cy="6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69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8 551</a:t>
              </a:r>
              <a:endParaRPr lang="en-US" altLang="en-US" sz="26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C2E7789-3016-C8DD-5D39-A6AFC38AED38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1766954"/>
            <a:ext cx="6984604" cy="590991"/>
            <a:chOff x="4393977" y="7315200"/>
            <a:chExt cx="9326135" cy="788770"/>
          </a:xfrm>
        </p:grpSpPr>
        <p:sp>
          <p:nvSpPr>
            <p:cNvPr id="6194" name="TextBox 14">
              <a:extLst>
                <a:ext uri="{FF2B5EF4-FFF2-40B4-BE49-F238E27FC236}">
                  <a16:creationId xmlns:a16="http://schemas.microsoft.com/office/drawing/2014/main" xmlns="" id="{15053684-BF24-B036-5278-6C1E19079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9326135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gồm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chục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6195" name="Group 27">
              <a:extLst>
                <a:ext uri="{FF2B5EF4-FFF2-40B4-BE49-F238E27FC236}">
                  <a16:creationId xmlns:a16="http://schemas.microsoft.com/office/drawing/2014/main" xmlns="" id="{AAF7987E-4014-5BC5-B923-47D831D2E9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5071" y="7315200"/>
              <a:ext cx="800230" cy="788770"/>
              <a:chOff x="-2091072" y="3726080"/>
              <a:chExt cx="799589" cy="788770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xmlns="" id="{5F573E95-29BD-76BD-BF9A-90F384BDB921}"/>
                  </a:ext>
                </a:extLst>
              </p:cNvPr>
              <p:cNvSpPr/>
              <p:nvPr/>
            </p:nvSpPr>
            <p:spPr>
              <a:xfrm>
                <a:off x="-2091072" y="3726080"/>
                <a:ext cx="799589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7" name="TextBox 14">
                <a:extLst>
                  <a:ext uri="{FF2B5EF4-FFF2-40B4-BE49-F238E27FC236}">
                    <a16:creationId xmlns:a16="http://schemas.microsoft.com/office/drawing/2014/main" xmlns="" id="{B0294B74-A99A-64FC-2756-F7527E018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0578" y="3815886"/>
                <a:ext cx="477353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C0C4085-D29C-65AF-BD07-893A715B2115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2505022"/>
            <a:ext cx="5840060" cy="590991"/>
            <a:chOff x="4393977" y="7315200"/>
            <a:chExt cx="7796675" cy="788770"/>
          </a:xfrm>
        </p:grpSpPr>
        <p:sp>
          <p:nvSpPr>
            <p:cNvPr id="6190" name="TextBox 14">
              <a:extLst>
                <a:ext uri="{FF2B5EF4-FFF2-40B4-BE49-F238E27FC236}">
                  <a16:creationId xmlns:a16="http://schemas.microsoft.com/office/drawing/2014/main" xmlns="" id="{5D0B521E-633A-E2CE-77BF-653DEDD91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7796675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1 nghìn 6 trăm 4 chục. </a:t>
              </a:r>
            </a:p>
          </p:txBody>
        </p:sp>
        <p:grpSp>
          <p:nvGrpSpPr>
            <p:cNvPr id="6191" name="Group 41">
              <a:extLst>
                <a:ext uri="{FF2B5EF4-FFF2-40B4-BE49-F238E27FC236}">
                  <a16:creationId xmlns:a16="http://schemas.microsoft.com/office/drawing/2014/main" xmlns="" id="{50B3E4DE-4951-BD35-1152-1313783AD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384" y="7315200"/>
              <a:ext cx="798516" cy="788770"/>
              <a:chOff x="-2100753" y="3726080"/>
              <a:chExt cx="797877" cy="788770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xmlns="" id="{CA8B4882-A42F-3DBF-FB79-B5D7284623F3}"/>
                  </a:ext>
                </a:extLst>
              </p:cNvPr>
              <p:cNvSpPr/>
              <p:nvPr/>
            </p:nvSpPr>
            <p:spPr>
              <a:xfrm>
                <a:off x="-2100753" y="3726080"/>
                <a:ext cx="797877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3" name="TextBox 14">
                <a:extLst>
                  <a:ext uri="{FF2B5EF4-FFF2-40B4-BE49-F238E27FC236}">
                    <a16:creationId xmlns:a16="http://schemas.microsoft.com/office/drawing/2014/main" xmlns="" id="{CD994BBD-AC62-39C6-519A-1F67B6A93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10988" y="3815886"/>
                <a:ext cx="477280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3953E34D-6C58-2D64-999C-522218CE5ECF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3243090"/>
            <a:ext cx="6090129" cy="590990"/>
            <a:chOff x="4393977" y="7315200"/>
            <a:chExt cx="8131646" cy="788770"/>
          </a:xfrm>
        </p:grpSpPr>
        <p:sp>
          <p:nvSpPr>
            <p:cNvPr id="6186" name="TextBox 14">
              <a:extLst>
                <a:ext uri="{FF2B5EF4-FFF2-40B4-BE49-F238E27FC236}">
                  <a16:creationId xmlns:a16="http://schemas.microsoft.com/office/drawing/2014/main" xmlns="" id="{6DCAAC33-C356-2676-7B57-34EDFADF7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8131646" cy="67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8 nghìn 5 chục 3 đơn vị. </a:t>
              </a:r>
            </a:p>
          </p:txBody>
        </p:sp>
        <p:grpSp>
          <p:nvGrpSpPr>
            <p:cNvPr id="6187" name="Group 46">
              <a:extLst>
                <a:ext uri="{FF2B5EF4-FFF2-40B4-BE49-F238E27FC236}">
                  <a16:creationId xmlns:a16="http://schemas.microsoft.com/office/drawing/2014/main" xmlns="" id="{4D735886-CEBD-3D78-7B15-EE63D4D34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1405" y="7315200"/>
              <a:ext cx="800215" cy="788770"/>
              <a:chOff x="-2084744" y="3726080"/>
              <a:chExt cx="799575" cy="788770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xmlns="" id="{A0DBAA84-54DB-93CB-AC91-57FB69A2E408}"/>
                  </a:ext>
                </a:extLst>
              </p:cNvPr>
              <p:cNvSpPr/>
              <p:nvPr/>
            </p:nvSpPr>
            <p:spPr>
              <a:xfrm>
                <a:off x="-2084744" y="3726080"/>
                <a:ext cx="799575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9" name="TextBox 14">
                <a:extLst>
                  <a:ext uri="{FF2B5EF4-FFF2-40B4-BE49-F238E27FC236}">
                    <a16:creationId xmlns:a16="http://schemas.microsoft.com/office/drawing/2014/main" xmlns="" id="{D23AF3FA-FCBD-D9E3-51ED-7E56ACFAB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94545" y="3815887"/>
                <a:ext cx="477346" cy="67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9951861-553A-8A52-970C-03274D894A5E}"/>
              </a:ext>
            </a:extLst>
          </p:cNvPr>
          <p:cNvGrpSpPr>
            <a:grpSpLocks/>
          </p:cNvGrpSpPr>
          <p:nvPr/>
        </p:nvGrpSpPr>
        <p:grpSpPr bwMode="auto">
          <a:xfrm>
            <a:off x="3438856" y="3981157"/>
            <a:ext cx="5089855" cy="590991"/>
            <a:chOff x="4393977" y="7333786"/>
            <a:chExt cx="6794549" cy="788770"/>
          </a:xfrm>
        </p:grpSpPr>
        <p:sp>
          <p:nvSpPr>
            <p:cNvPr id="6182" name="TextBox 14">
              <a:extLst>
                <a:ext uri="{FF2B5EF4-FFF2-40B4-BE49-F238E27FC236}">
                  <a16:creationId xmlns:a16="http://schemas.microsoft.com/office/drawing/2014/main" xmlns="" id="{3238C5C5-C723-EE3E-2CAF-4CEEEFB8B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6794549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2 nghìn 8 đơn vị. </a:t>
              </a:r>
            </a:p>
          </p:txBody>
        </p:sp>
        <p:grpSp>
          <p:nvGrpSpPr>
            <p:cNvPr id="6183" name="Group 51">
              <a:extLst>
                <a:ext uri="{FF2B5EF4-FFF2-40B4-BE49-F238E27FC236}">
                  <a16:creationId xmlns:a16="http://schemas.microsoft.com/office/drawing/2014/main" xmlns="" id="{40B1F43F-5838-A359-2083-049AE5D30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3548" y="7333786"/>
              <a:ext cx="800037" cy="788770"/>
              <a:chOff x="-2132564" y="3744666"/>
              <a:chExt cx="799397" cy="788770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xmlns="" id="{9F300EE9-A57E-DF55-FF76-0A864D570810}"/>
                  </a:ext>
                </a:extLst>
              </p:cNvPr>
              <p:cNvSpPr/>
              <p:nvPr/>
            </p:nvSpPr>
            <p:spPr>
              <a:xfrm>
                <a:off x="-2132564" y="3744666"/>
                <a:ext cx="799397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5" name="TextBox 14">
                <a:extLst>
                  <a:ext uri="{FF2B5EF4-FFF2-40B4-BE49-F238E27FC236}">
                    <a16:creationId xmlns:a16="http://schemas.microsoft.com/office/drawing/2014/main" xmlns="" id="{67542BDB-BC61-5508-E247-31EA1CF30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41993" y="3834472"/>
                <a:ext cx="477239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AF91EDB-FA61-C619-ADBB-2F19E229D710}"/>
              </a:ext>
            </a:extLst>
          </p:cNvPr>
          <p:cNvGrpSpPr>
            <a:grpSpLocks/>
          </p:cNvGrpSpPr>
          <p:nvPr/>
        </p:nvGrpSpPr>
        <p:grpSpPr bwMode="auto">
          <a:xfrm>
            <a:off x="3438855" y="4719225"/>
            <a:ext cx="4839786" cy="590991"/>
            <a:chOff x="4393977" y="7315200"/>
            <a:chExt cx="6461238" cy="788770"/>
          </a:xfrm>
        </p:grpSpPr>
        <p:sp>
          <p:nvSpPr>
            <p:cNvPr id="6178" name="TextBox 14">
              <a:extLst>
                <a:ext uri="{FF2B5EF4-FFF2-40B4-BE49-F238E27FC236}">
                  <a16:creationId xmlns:a16="http://schemas.microsoft.com/office/drawing/2014/main" xmlns="" id="{54FFE7B9-85E9-716A-0D6F-AC2A0D6AB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6461238" cy="6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gồm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altLang="en-US" sz="2696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96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6179" name="Group 56">
              <a:extLst>
                <a:ext uri="{FF2B5EF4-FFF2-40B4-BE49-F238E27FC236}">
                  <a16:creationId xmlns:a16="http://schemas.microsoft.com/office/drawing/2014/main" xmlns="" id="{66A70241-2684-C604-0FB1-CE853CDB1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6166" y="7315200"/>
              <a:ext cx="798512" cy="788770"/>
              <a:chOff x="-2149931" y="3726080"/>
              <a:chExt cx="797873" cy="788770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xmlns="" id="{98F92057-FAA4-9FD7-77E6-25F42EAD48C1}"/>
                  </a:ext>
                </a:extLst>
              </p:cNvPr>
              <p:cNvSpPr/>
              <p:nvPr/>
            </p:nvSpPr>
            <p:spPr>
              <a:xfrm>
                <a:off x="-2149931" y="3726080"/>
                <a:ext cx="797873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1" name="TextBox 14">
                <a:extLst>
                  <a:ext uri="{FF2B5EF4-FFF2-40B4-BE49-F238E27FC236}">
                    <a16:creationId xmlns:a16="http://schemas.microsoft.com/office/drawing/2014/main" xmlns="" id="{87215F61-CBFA-CFCB-F33A-CB0795931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59984" y="3815886"/>
                <a:ext cx="477276" cy="67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4CBDD31-8C65-C6ED-5CFA-54FDDF3DF397}"/>
              </a:ext>
            </a:extLst>
          </p:cNvPr>
          <p:cNvGrpSpPr>
            <a:grpSpLocks/>
          </p:cNvGrpSpPr>
          <p:nvPr/>
        </p:nvGrpSpPr>
        <p:grpSpPr bwMode="auto">
          <a:xfrm>
            <a:off x="3438855" y="5457292"/>
            <a:ext cx="4859022" cy="590990"/>
            <a:chOff x="4393977" y="7315200"/>
            <a:chExt cx="6486590" cy="788770"/>
          </a:xfrm>
        </p:grpSpPr>
        <p:sp>
          <p:nvSpPr>
            <p:cNvPr id="6174" name="TextBox 14">
              <a:extLst>
                <a:ext uri="{FF2B5EF4-FFF2-40B4-BE49-F238E27FC236}">
                  <a16:creationId xmlns:a16="http://schemas.microsoft.com/office/drawing/2014/main" xmlns="" id="{AF283D03-F8E5-7826-06D0-E901B0925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977" y="7383509"/>
              <a:ext cx="6486590" cy="67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                gồm 3 nghìn 6 chục. </a:t>
              </a:r>
            </a:p>
          </p:txBody>
        </p:sp>
        <p:grpSp>
          <p:nvGrpSpPr>
            <p:cNvPr id="6175" name="Group 61">
              <a:extLst>
                <a:ext uri="{FF2B5EF4-FFF2-40B4-BE49-F238E27FC236}">
                  <a16:creationId xmlns:a16="http://schemas.microsoft.com/office/drawing/2014/main" xmlns="" id="{B85F5138-EC82-CA1B-FCA5-2124A8391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5003" y="7315200"/>
              <a:ext cx="800059" cy="788770"/>
              <a:chOff x="-2161086" y="3726080"/>
              <a:chExt cx="799419" cy="788770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xmlns="" id="{D3C9AE7E-C5A2-AB24-D32D-6FBC3873115E}"/>
                  </a:ext>
                </a:extLst>
              </p:cNvPr>
              <p:cNvSpPr/>
              <p:nvPr/>
            </p:nvSpPr>
            <p:spPr>
              <a:xfrm>
                <a:off x="-2161086" y="3726080"/>
                <a:ext cx="799419" cy="788770"/>
              </a:xfrm>
              <a:prstGeom prst="roundRect">
                <a:avLst/>
              </a:prstGeom>
              <a:solidFill>
                <a:schemeClr val="bg1"/>
              </a:solidFill>
              <a:ln w="44450"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940">
                  <a:defRPr/>
                </a:pPr>
                <a:endParaRPr lang="en-US" sz="2696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7" name="TextBox 14">
                <a:extLst>
                  <a:ext uri="{FF2B5EF4-FFF2-40B4-BE49-F238E27FC236}">
                    <a16:creationId xmlns:a16="http://schemas.microsoft.com/office/drawing/2014/main" xmlns="" id="{73553DAA-A3CB-5EC0-7311-6B2F52A71C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70394" y="3815887"/>
                <a:ext cx="477253" cy="67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696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50E656F9-215F-4D28-C7FB-5FB7313D71CC}"/>
              </a:ext>
            </a:extLst>
          </p:cNvPr>
          <p:cNvGrpSpPr>
            <a:grpSpLocks/>
          </p:cNvGrpSpPr>
          <p:nvPr/>
        </p:nvGrpSpPr>
        <p:grpSpPr bwMode="auto">
          <a:xfrm>
            <a:off x="4081512" y="1764578"/>
            <a:ext cx="1007007" cy="597561"/>
            <a:chOff x="409617" y="3726080"/>
            <a:chExt cx="1343329" cy="797539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2634B5D3-C2A6-E98E-A1D1-F01043811E2B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73" name="TextBox 14">
              <a:extLst>
                <a:ext uri="{FF2B5EF4-FFF2-40B4-BE49-F238E27FC236}">
                  <a16:creationId xmlns:a16="http://schemas.microsoft.com/office/drawing/2014/main" xmlns="" id="{97402DBF-2E77-98EF-8B1F-EED85D77C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7 239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CA7983AD-23DB-C1B3-BF23-8B6F7EDDCE9B}"/>
              </a:ext>
            </a:extLst>
          </p:cNvPr>
          <p:cNvGrpSpPr>
            <a:grpSpLocks/>
          </p:cNvGrpSpPr>
          <p:nvPr/>
        </p:nvGrpSpPr>
        <p:grpSpPr bwMode="auto">
          <a:xfrm>
            <a:off x="4076547" y="2503122"/>
            <a:ext cx="1007007" cy="597561"/>
            <a:chOff x="409617" y="3726080"/>
            <a:chExt cx="1343329" cy="797539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xmlns="" id="{6CD6319A-C7E2-34AD-82E5-48C4B61B383A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71" name="TextBox 14">
              <a:extLst>
                <a:ext uri="{FF2B5EF4-FFF2-40B4-BE49-F238E27FC236}">
                  <a16:creationId xmlns:a16="http://schemas.microsoft.com/office/drawing/2014/main" xmlns="" id="{A7892FB2-5E28-C90B-3205-FB797646F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1 640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849FC0FB-F5C4-78E3-6296-10C57D3306C8}"/>
              </a:ext>
            </a:extLst>
          </p:cNvPr>
          <p:cNvGrpSpPr>
            <a:grpSpLocks/>
          </p:cNvGrpSpPr>
          <p:nvPr/>
        </p:nvGrpSpPr>
        <p:grpSpPr bwMode="auto">
          <a:xfrm>
            <a:off x="4076547" y="3241665"/>
            <a:ext cx="1007007" cy="597561"/>
            <a:chOff x="409617" y="3726080"/>
            <a:chExt cx="1343329" cy="797539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xmlns="" id="{87E91D27-8712-04CC-9C93-AB96A5EC97CF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9" name="TextBox 14">
              <a:extLst>
                <a:ext uri="{FF2B5EF4-FFF2-40B4-BE49-F238E27FC236}">
                  <a16:creationId xmlns:a16="http://schemas.microsoft.com/office/drawing/2014/main" xmlns="" id="{300AB717-DE46-CA02-AD63-737858EF8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8 053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5CAFBA5F-2A21-4008-65DE-DF3689D254B9}"/>
              </a:ext>
            </a:extLst>
          </p:cNvPr>
          <p:cNvGrpSpPr>
            <a:grpSpLocks/>
          </p:cNvGrpSpPr>
          <p:nvPr/>
        </p:nvGrpSpPr>
        <p:grpSpPr bwMode="auto">
          <a:xfrm>
            <a:off x="4064393" y="3980209"/>
            <a:ext cx="1007007" cy="597561"/>
            <a:chOff x="409617" y="3726080"/>
            <a:chExt cx="1343329" cy="797539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xmlns="" id="{D253487B-F406-A009-5AED-92C4981A237A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7" name="TextBox 14">
              <a:extLst>
                <a:ext uri="{FF2B5EF4-FFF2-40B4-BE49-F238E27FC236}">
                  <a16:creationId xmlns:a16="http://schemas.microsoft.com/office/drawing/2014/main" xmlns="" id="{76E10827-4434-4F98-ACA7-06D312A54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2 008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EFC8D994-DF4C-6462-298E-B3FE9AB2023B}"/>
              </a:ext>
            </a:extLst>
          </p:cNvPr>
          <p:cNvGrpSpPr>
            <a:grpSpLocks/>
          </p:cNvGrpSpPr>
          <p:nvPr/>
        </p:nvGrpSpPr>
        <p:grpSpPr bwMode="auto">
          <a:xfrm>
            <a:off x="4064393" y="4718753"/>
            <a:ext cx="1007007" cy="597561"/>
            <a:chOff x="409617" y="3726080"/>
            <a:chExt cx="1343329" cy="797539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xmlns="" id="{7858780B-CAE2-7D58-8246-D94C55CAA091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5" name="TextBox 14">
              <a:extLst>
                <a:ext uri="{FF2B5EF4-FFF2-40B4-BE49-F238E27FC236}">
                  <a16:creationId xmlns:a16="http://schemas.microsoft.com/office/drawing/2014/main" xmlns="" id="{499EC175-D690-7C8A-25D5-4F607CE7B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6 700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CDA19B7C-5B32-E46F-3329-2CF6D64F1115}"/>
              </a:ext>
            </a:extLst>
          </p:cNvPr>
          <p:cNvGrpSpPr>
            <a:grpSpLocks/>
          </p:cNvGrpSpPr>
          <p:nvPr/>
        </p:nvGrpSpPr>
        <p:grpSpPr bwMode="auto">
          <a:xfrm>
            <a:off x="4025090" y="5457295"/>
            <a:ext cx="1007007" cy="597561"/>
            <a:chOff x="409617" y="3726080"/>
            <a:chExt cx="1343329" cy="79753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xmlns="" id="{3418A7CF-D66C-64CD-2C19-1ABB7F05239B}"/>
                </a:ext>
              </a:extLst>
            </p:cNvPr>
            <p:cNvSpPr/>
            <p:nvPr/>
          </p:nvSpPr>
          <p:spPr>
            <a:xfrm>
              <a:off x="409617" y="3726080"/>
              <a:ext cx="1281696" cy="788770"/>
            </a:xfrm>
            <a:prstGeom prst="roundRect">
              <a:avLst/>
            </a:prstGeom>
            <a:solidFill>
              <a:schemeClr val="bg1"/>
            </a:solidFill>
            <a:ln w="444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7940">
                <a:defRPr/>
              </a:pPr>
              <a:endParaRPr lang="en-US" sz="2846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63" name="TextBox 14">
              <a:extLst>
                <a:ext uri="{FF2B5EF4-FFF2-40B4-BE49-F238E27FC236}">
                  <a16:creationId xmlns:a16="http://schemas.microsoft.com/office/drawing/2014/main" xmlns="" id="{A4710D69-F37E-CDC5-C1A8-10EAFEF67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17" y="3815886"/>
              <a:ext cx="1343329" cy="7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46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3 060</a:t>
              </a:r>
            </a:p>
          </p:txBody>
        </p:sp>
      </p:grpSp>
      <p:sp>
        <p:nvSpPr>
          <p:cNvPr id="3" name="TextBox 14">
            <a:extLst>
              <a:ext uri="{FF2B5EF4-FFF2-40B4-BE49-F238E27FC236}">
                <a16:creationId xmlns:a16="http://schemas.microsoft.com/office/drawing/2014/main" xmlns="" id="{F07118C0-8471-9962-2477-25727922C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813" y="668439"/>
            <a:ext cx="2114681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634D2F90-8770-F916-2F8C-EDC2571B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478" y="684205"/>
            <a:ext cx="1229824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F0E6BAEE-2DFD-D645-D9EF-29CF7F61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564" y="684205"/>
            <a:ext cx="1189749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chục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xmlns="" id="{116644C5-DC49-94B1-EB9F-EE4ED4D1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7454" y="684205"/>
            <a:ext cx="1443024" cy="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46" b="1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46" b="1" dirty="0" err="1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lang="en-US" altLang="en-US" sz="2846" b="1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04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>
            <a:extLst>
              <a:ext uri="{FF2B5EF4-FFF2-40B4-BE49-F238E27FC236}">
                <a16:creationId xmlns:a16="http://schemas.microsoft.com/office/drawing/2014/main" xmlns="" id="{C2C983A3-6323-4B83-9CFE-796FA3951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3" t="25610" r="1969" b="15854"/>
          <a:stretch/>
        </p:blipFill>
        <p:spPr bwMode="auto">
          <a:xfrm>
            <a:off x="7629364" y="2023064"/>
            <a:ext cx="4159526" cy="3025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iểu 3D 1" descr="The Earth">
            <a:extLst>
              <a:ext uri="{FF2B5EF4-FFF2-40B4-BE49-F238E27FC236}">
                <a16:creationId xmlns:a16="http://schemas.microsoft.com/office/drawing/2014/main" xmlns:mc="http://schemas.openxmlformats.org/markup-compatibility/2006" xmlns="" id="{E4E02535-325F-7556-E472-87117F8137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528" y="2435714"/>
            <a:ext cx="2268832" cy="2281162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2D11E82D-C0F9-F996-9F5C-398B8509F864}"/>
              </a:ext>
            </a:extLst>
          </p:cNvPr>
          <p:cNvSpPr/>
          <p:nvPr/>
        </p:nvSpPr>
        <p:spPr>
          <a:xfrm>
            <a:off x="1301487" y="460968"/>
            <a:ext cx="2739722" cy="799086"/>
          </a:xfrm>
          <a:prstGeom prst="roundRect">
            <a:avLst>
              <a:gd name="adj" fmla="val 28721"/>
            </a:avLst>
          </a:prstGeom>
          <a:gradFill flip="none" rotWithShape="1">
            <a:gsLst>
              <a:gs pos="0">
                <a:srgbClr val="F6882E"/>
              </a:gs>
              <a:gs pos="82000">
                <a:schemeClr val="bg1"/>
              </a:gs>
              <a:gs pos="17000">
                <a:schemeClr val="bg1"/>
              </a:gs>
              <a:gs pos="100000">
                <a:srgbClr val="F6882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96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96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3296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61F9A277-53B3-F6F5-4C45-954AB39440A7}"/>
              </a:ext>
            </a:extLst>
          </p:cNvPr>
          <p:cNvSpPr txBox="1"/>
          <p:nvPr/>
        </p:nvSpPr>
        <p:spPr>
          <a:xfrm>
            <a:off x="4041208" y="403891"/>
            <a:ext cx="7591313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đang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bay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56A629E-ED1E-4D7C-7157-386E1851A555}"/>
              </a:ext>
            </a:extLst>
          </p:cNvPr>
          <p:cNvSpPr txBox="1"/>
          <p:nvPr/>
        </p:nvSpPr>
        <p:spPr>
          <a:xfrm>
            <a:off x="559479" y="1887906"/>
            <a:ext cx="7077615" cy="331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thống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kê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2 666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vũ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trụ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2020.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buýt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cân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nặng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chưa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đầy</a:t>
            </a:r>
            <a:r>
              <a:rPr lang="en-US" sz="2996" b="1" dirty="0">
                <a:solidFill>
                  <a:srgbClr val="CC00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kg.</a:t>
            </a:r>
          </a:p>
        </p:txBody>
      </p:sp>
    </p:spTree>
    <p:extLst>
      <p:ext uri="{BB962C8B-B14F-4D97-AF65-F5344CB8AC3E}">
        <p14:creationId xmlns:p14="http://schemas.microsoft.com/office/powerpoint/2010/main" val="190184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mph" presetSubtype="128" repeatCount="indefinite" accel="1000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294</Words>
  <Application>Microsoft Office PowerPoint</Application>
  <PresentationFormat>Widescreen</PresentationFormat>
  <Paragraphs>55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Arial-Rounded</vt:lpstr>
      <vt:lpstr>AvantGarde</vt:lpstr>
      <vt:lpstr>Calibri</vt:lpstr>
      <vt:lpstr>Calibri Light</vt:lpstr>
      <vt:lpstr>SVN-Ziclets</vt:lpstr>
      <vt:lpstr>Times New Roman</vt:lpstr>
      <vt:lpstr>印品溜溜圆</vt:lpstr>
      <vt:lpstr>等线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2023-01-06T09:06:51Z</dcterms:created>
  <dcterms:modified xsi:type="dcterms:W3CDTF">2023-01-17T05:09:18Z</dcterms:modified>
</cp:coreProperties>
</file>