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2" d="100"/>
          <a:sy n="72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DB09C2-D823-49B9-8657-4B45E9283777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33979-68C9-4403-9F4D-F292980FD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155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87CDC0-5976-4E94-9510-2BBFB395B8B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1412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wmf"/><Relationship Id="rId18" Type="http://schemas.openxmlformats.org/officeDocument/2006/relationships/image" Target="../media/image14.sv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12" Type="http://schemas.openxmlformats.org/officeDocument/2006/relationships/oleObject" Target="../embeddings/oleObject1.bin"/><Relationship Id="rId17" Type="http://schemas.openxmlformats.org/officeDocument/2006/relationships/image" Target="../media/image13.png"/><Relationship Id="rId2" Type="http://schemas.openxmlformats.org/officeDocument/2006/relationships/audio" Target="../media/media1.mp3"/><Relationship Id="rId16" Type="http://schemas.openxmlformats.org/officeDocument/2006/relationships/image" Target="../media/image12.png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1.png"/><Relationship Id="rId10" Type="http://schemas.openxmlformats.org/officeDocument/2006/relationships/image" Target="../media/image7.png"/><Relationship Id="rId19" Type="http://schemas.openxmlformats.org/officeDocument/2006/relationships/image" Target="../media/image15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9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7.svg"/><Relationship Id="rId5" Type="http://schemas.openxmlformats.org/officeDocument/2006/relationships/image" Target="../media/image4.png"/><Relationship Id="rId15" Type="http://schemas.openxmlformats.org/officeDocument/2006/relationships/image" Target="../media/image21.svg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20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5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23.svg"/><Relationship Id="rId5" Type="http://schemas.openxmlformats.org/officeDocument/2006/relationships/image" Target="../media/image4.png"/><Relationship Id="rId15" Type="http://schemas.openxmlformats.org/officeDocument/2006/relationships/image" Target="../media/image27.svg"/><Relationship Id="rId10" Type="http://schemas.openxmlformats.org/officeDocument/2006/relationships/image" Target="../media/image22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26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29.svg"/><Relationship Id="rId5" Type="http://schemas.openxmlformats.org/officeDocument/2006/relationships/image" Target="../media/image4.png"/><Relationship Id="rId10" Type="http://schemas.openxmlformats.org/officeDocument/2006/relationships/image" Target="../media/image28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31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9.wmf"/><Relationship Id="rId18" Type="http://schemas.openxmlformats.org/officeDocument/2006/relationships/image" Target="../media/image14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oleObject" Target="../embeddings/oleObject2.bin"/><Relationship Id="rId17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29.svg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10" Type="http://schemas.openxmlformats.org/officeDocument/2006/relationships/image" Target="../media/image2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3FC3-21A5-4E91-A476-C998DB998BDA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A3414-3F1D-4435-B8A0-5ED0D0947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505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3FC3-21A5-4E91-A476-C998DB998BDA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A3414-3F1D-4435-B8A0-5ED0D0947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663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3FC3-21A5-4E91-A476-C998DB998BDA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A3414-3F1D-4435-B8A0-5ED0D0947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982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">
            <a:extLst>
              <a:ext uri="{FF2B5EF4-FFF2-40B4-BE49-F238E27FC236}">
                <a16:creationId xmlns:a16="http://schemas.microsoft.com/office/drawing/2014/main" id="{4DFC457D-03C9-AA84-DF4A-08D418A677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38" name="任意多边形: 形状 4">
            <a:extLst>
              <a:ext uri="{FF2B5EF4-FFF2-40B4-BE49-F238E27FC236}">
                <a16:creationId xmlns:a16="http://schemas.microsoft.com/office/drawing/2014/main" id="{404D1156-33A3-F33C-BCCA-1D87B68D3142}"/>
              </a:ext>
            </a:extLst>
          </p:cNvPr>
          <p:cNvSpPr/>
          <p:nvPr userDrawn="1"/>
        </p:nvSpPr>
        <p:spPr>
          <a:xfrm>
            <a:off x="300720" y="288718"/>
            <a:ext cx="11585839" cy="6289932"/>
          </a:xfrm>
          <a:custGeom>
            <a:avLst/>
            <a:gdLst>
              <a:gd name="connsiteX0" fmla="*/ 452469 w 11666851"/>
              <a:gd name="connsiteY0" fmla="*/ 787469 h 6184999"/>
              <a:gd name="connsiteX1" fmla="*/ 1836769 w 11666851"/>
              <a:gd name="connsiteY1" fmla="*/ 342969 h 6184999"/>
              <a:gd name="connsiteX2" fmla="*/ 3843369 w 11666851"/>
              <a:gd name="connsiteY2" fmla="*/ 266769 h 6184999"/>
              <a:gd name="connsiteX3" fmla="*/ 6218269 w 11666851"/>
              <a:gd name="connsiteY3" fmla="*/ 88969 h 6184999"/>
              <a:gd name="connsiteX4" fmla="*/ 8491569 w 11666851"/>
              <a:gd name="connsiteY4" fmla="*/ 69 h 6184999"/>
              <a:gd name="connsiteX5" fmla="*/ 10777569 w 11666851"/>
              <a:gd name="connsiteY5" fmla="*/ 101669 h 6184999"/>
              <a:gd name="connsiteX6" fmla="*/ 11501469 w 11666851"/>
              <a:gd name="connsiteY6" fmla="*/ 152469 h 6184999"/>
              <a:gd name="connsiteX7" fmla="*/ 11463369 w 11666851"/>
              <a:gd name="connsiteY7" fmla="*/ 1371669 h 6184999"/>
              <a:gd name="connsiteX8" fmla="*/ 11666569 w 11666851"/>
              <a:gd name="connsiteY8" fmla="*/ 2540069 h 6184999"/>
              <a:gd name="connsiteX9" fmla="*/ 11412569 w 11666851"/>
              <a:gd name="connsiteY9" fmla="*/ 3365569 h 6184999"/>
              <a:gd name="connsiteX10" fmla="*/ 11564969 w 11666851"/>
              <a:gd name="connsiteY10" fmla="*/ 4394269 h 6184999"/>
              <a:gd name="connsiteX11" fmla="*/ 11590369 w 11666851"/>
              <a:gd name="connsiteY11" fmla="*/ 5181669 h 6184999"/>
              <a:gd name="connsiteX12" fmla="*/ 11336369 w 11666851"/>
              <a:gd name="connsiteY12" fmla="*/ 5867469 h 6184999"/>
              <a:gd name="connsiteX13" fmla="*/ 10764869 w 11666851"/>
              <a:gd name="connsiteY13" fmla="*/ 5943669 h 6184999"/>
              <a:gd name="connsiteX14" fmla="*/ 9317069 w 11666851"/>
              <a:gd name="connsiteY14" fmla="*/ 5905569 h 6184999"/>
              <a:gd name="connsiteX15" fmla="*/ 8682069 w 11666851"/>
              <a:gd name="connsiteY15" fmla="*/ 5753169 h 6184999"/>
              <a:gd name="connsiteX16" fmla="*/ 6345269 w 11666851"/>
              <a:gd name="connsiteY16" fmla="*/ 5930969 h 6184999"/>
              <a:gd name="connsiteX17" fmla="*/ 4325969 w 11666851"/>
              <a:gd name="connsiteY17" fmla="*/ 5702369 h 6184999"/>
              <a:gd name="connsiteX18" fmla="*/ 2611469 w 11666851"/>
              <a:gd name="connsiteY18" fmla="*/ 6184969 h 6184999"/>
              <a:gd name="connsiteX19" fmla="*/ 947769 w 11666851"/>
              <a:gd name="connsiteY19" fmla="*/ 5676969 h 6184999"/>
              <a:gd name="connsiteX20" fmla="*/ 71469 w 11666851"/>
              <a:gd name="connsiteY20" fmla="*/ 5702369 h 6184999"/>
              <a:gd name="connsiteX21" fmla="*/ 71469 w 11666851"/>
              <a:gd name="connsiteY21" fmla="*/ 4483169 h 6184999"/>
              <a:gd name="connsiteX22" fmla="*/ 236569 w 11666851"/>
              <a:gd name="connsiteY22" fmla="*/ 3022669 h 6184999"/>
              <a:gd name="connsiteX23" fmla="*/ 33369 w 11666851"/>
              <a:gd name="connsiteY23" fmla="*/ 2260669 h 6184999"/>
              <a:gd name="connsiteX24" fmla="*/ 261969 w 11666851"/>
              <a:gd name="connsiteY24" fmla="*/ 1346269 h 6184999"/>
              <a:gd name="connsiteX25" fmla="*/ 452469 w 11666851"/>
              <a:gd name="connsiteY25" fmla="*/ 787469 h 6184999"/>
              <a:gd name="connsiteX0" fmla="*/ 452469 w 11666851"/>
              <a:gd name="connsiteY0" fmla="*/ 792368 h 6189898"/>
              <a:gd name="connsiteX1" fmla="*/ 1798669 w 11666851"/>
              <a:gd name="connsiteY1" fmla="*/ 14493 h 6189898"/>
              <a:gd name="connsiteX2" fmla="*/ 3843369 w 11666851"/>
              <a:gd name="connsiteY2" fmla="*/ 271668 h 6189898"/>
              <a:gd name="connsiteX3" fmla="*/ 6218269 w 11666851"/>
              <a:gd name="connsiteY3" fmla="*/ 93868 h 6189898"/>
              <a:gd name="connsiteX4" fmla="*/ 8491569 w 11666851"/>
              <a:gd name="connsiteY4" fmla="*/ 4968 h 6189898"/>
              <a:gd name="connsiteX5" fmla="*/ 10777569 w 11666851"/>
              <a:gd name="connsiteY5" fmla="*/ 106568 h 6189898"/>
              <a:gd name="connsiteX6" fmla="*/ 11501469 w 11666851"/>
              <a:gd name="connsiteY6" fmla="*/ 157368 h 6189898"/>
              <a:gd name="connsiteX7" fmla="*/ 11463369 w 11666851"/>
              <a:gd name="connsiteY7" fmla="*/ 1376568 h 6189898"/>
              <a:gd name="connsiteX8" fmla="*/ 11666569 w 11666851"/>
              <a:gd name="connsiteY8" fmla="*/ 2544968 h 6189898"/>
              <a:gd name="connsiteX9" fmla="*/ 11412569 w 11666851"/>
              <a:gd name="connsiteY9" fmla="*/ 3370468 h 6189898"/>
              <a:gd name="connsiteX10" fmla="*/ 11564969 w 11666851"/>
              <a:gd name="connsiteY10" fmla="*/ 4399168 h 6189898"/>
              <a:gd name="connsiteX11" fmla="*/ 11590369 w 11666851"/>
              <a:gd name="connsiteY11" fmla="*/ 5186568 h 6189898"/>
              <a:gd name="connsiteX12" fmla="*/ 11336369 w 11666851"/>
              <a:gd name="connsiteY12" fmla="*/ 5872368 h 6189898"/>
              <a:gd name="connsiteX13" fmla="*/ 10764869 w 11666851"/>
              <a:gd name="connsiteY13" fmla="*/ 5948568 h 6189898"/>
              <a:gd name="connsiteX14" fmla="*/ 9317069 w 11666851"/>
              <a:gd name="connsiteY14" fmla="*/ 5910468 h 6189898"/>
              <a:gd name="connsiteX15" fmla="*/ 8682069 w 11666851"/>
              <a:gd name="connsiteY15" fmla="*/ 5758068 h 6189898"/>
              <a:gd name="connsiteX16" fmla="*/ 6345269 w 11666851"/>
              <a:gd name="connsiteY16" fmla="*/ 5935868 h 6189898"/>
              <a:gd name="connsiteX17" fmla="*/ 4325969 w 11666851"/>
              <a:gd name="connsiteY17" fmla="*/ 5707268 h 6189898"/>
              <a:gd name="connsiteX18" fmla="*/ 2611469 w 11666851"/>
              <a:gd name="connsiteY18" fmla="*/ 6189868 h 6189898"/>
              <a:gd name="connsiteX19" fmla="*/ 947769 w 11666851"/>
              <a:gd name="connsiteY19" fmla="*/ 5681868 h 6189898"/>
              <a:gd name="connsiteX20" fmla="*/ 71469 w 11666851"/>
              <a:gd name="connsiteY20" fmla="*/ 5707268 h 6189898"/>
              <a:gd name="connsiteX21" fmla="*/ 71469 w 11666851"/>
              <a:gd name="connsiteY21" fmla="*/ 4488068 h 6189898"/>
              <a:gd name="connsiteX22" fmla="*/ 236569 w 11666851"/>
              <a:gd name="connsiteY22" fmla="*/ 3027568 h 6189898"/>
              <a:gd name="connsiteX23" fmla="*/ 33369 w 11666851"/>
              <a:gd name="connsiteY23" fmla="*/ 2265568 h 6189898"/>
              <a:gd name="connsiteX24" fmla="*/ 261969 w 11666851"/>
              <a:gd name="connsiteY24" fmla="*/ 1351168 h 6189898"/>
              <a:gd name="connsiteX25" fmla="*/ 452469 w 11666851"/>
              <a:gd name="connsiteY25" fmla="*/ 792368 h 6189898"/>
              <a:gd name="connsiteX0" fmla="*/ 290544 w 11666851"/>
              <a:gd name="connsiteY0" fmla="*/ 108417 h 6286997"/>
              <a:gd name="connsiteX1" fmla="*/ 1798669 w 11666851"/>
              <a:gd name="connsiteY1" fmla="*/ 111592 h 6286997"/>
              <a:gd name="connsiteX2" fmla="*/ 3843369 w 11666851"/>
              <a:gd name="connsiteY2" fmla="*/ 368767 h 6286997"/>
              <a:gd name="connsiteX3" fmla="*/ 6218269 w 11666851"/>
              <a:gd name="connsiteY3" fmla="*/ 190967 h 6286997"/>
              <a:gd name="connsiteX4" fmla="*/ 8491569 w 11666851"/>
              <a:gd name="connsiteY4" fmla="*/ 102067 h 6286997"/>
              <a:gd name="connsiteX5" fmla="*/ 10777569 w 11666851"/>
              <a:gd name="connsiteY5" fmla="*/ 203667 h 6286997"/>
              <a:gd name="connsiteX6" fmla="*/ 11501469 w 11666851"/>
              <a:gd name="connsiteY6" fmla="*/ 254467 h 6286997"/>
              <a:gd name="connsiteX7" fmla="*/ 11463369 w 11666851"/>
              <a:gd name="connsiteY7" fmla="*/ 1473667 h 6286997"/>
              <a:gd name="connsiteX8" fmla="*/ 11666569 w 11666851"/>
              <a:gd name="connsiteY8" fmla="*/ 2642067 h 6286997"/>
              <a:gd name="connsiteX9" fmla="*/ 11412569 w 11666851"/>
              <a:gd name="connsiteY9" fmla="*/ 3467567 h 6286997"/>
              <a:gd name="connsiteX10" fmla="*/ 11564969 w 11666851"/>
              <a:gd name="connsiteY10" fmla="*/ 4496267 h 6286997"/>
              <a:gd name="connsiteX11" fmla="*/ 11590369 w 11666851"/>
              <a:gd name="connsiteY11" fmla="*/ 5283667 h 6286997"/>
              <a:gd name="connsiteX12" fmla="*/ 11336369 w 11666851"/>
              <a:gd name="connsiteY12" fmla="*/ 5969467 h 6286997"/>
              <a:gd name="connsiteX13" fmla="*/ 10764869 w 11666851"/>
              <a:gd name="connsiteY13" fmla="*/ 6045667 h 6286997"/>
              <a:gd name="connsiteX14" fmla="*/ 9317069 w 11666851"/>
              <a:gd name="connsiteY14" fmla="*/ 6007567 h 6286997"/>
              <a:gd name="connsiteX15" fmla="*/ 8682069 w 11666851"/>
              <a:gd name="connsiteY15" fmla="*/ 5855167 h 6286997"/>
              <a:gd name="connsiteX16" fmla="*/ 6345269 w 11666851"/>
              <a:gd name="connsiteY16" fmla="*/ 6032967 h 6286997"/>
              <a:gd name="connsiteX17" fmla="*/ 4325969 w 11666851"/>
              <a:gd name="connsiteY17" fmla="*/ 5804367 h 6286997"/>
              <a:gd name="connsiteX18" fmla="*/ 2611469 w 11666851"/>
              <a:gd name="connsiteY18" fmla="*/ 6286967 h 6286997"/>
              <a:gd name="connsiteX19" fmla="*/ 947769 w 11666851"/>
              <a:gd name="connsiteY19" fmla="*/ 5778967 h 6286997"/>
              <a:gd name="connsiteX20" fmla="*/ 71469 w 11666851"/>
              <a:gd name="connsiteY20" fmla="*/ 5804367 h 6286997"/>
              <a:gd name="connsiteX21" fmla="*/ 71469 w 11666851"/>
              <a:gd name="connsiteY21" fmla="*/ 4585167 h 6286997"/>
              <a:gd name="connsiteX22" fmla="*/ 236569 w 11666851"/>
              <a:gd name="connsiteY22" fmla="*/ 3124667 h 6286997"/>
              <a:gd name="connsiteX23" fmla="*/ 33369 w 11666851"/>
              <a:gd name="connsiteY23" fmla="*/ 2362667 h 6286997"/>
              <a:gd name="connsiteX24" fmla="*/ 261969 w 11666851"/>
              <a:gd name="connsiteY24" fmla="*/ 1448267 h 6286997"/>
              <a:gd name="connsiteX25" fmla="*/ 290544 w 11666851"/>
              <a:gd name="connsiteY25" fmla="*/ 108417 h 6286997"/>
              <a:gd name="connsiteX0" fmla="*/ 287043 w 11663350"/>
              <a:gd name="connsiteY0" fmla="*/ 108417 h 6292818"/>
              <a:gd name="connsiteX1" fmla="*/ 1795168 w 11663350"/>
              <a:gd name="connsiteY1" fmla="*/ 111592 h 6292818"/>
              <a:gd name="connsiteX2" fmla="*/ 3839868 w 11663350"/>
              <a:gd name="connsiteY2" fmla="*/ 368767 h 6292818"/>
              <a:gd name="connsiteX3" fmla="*/ 6214768 w 11663350"/>
              <a:gd name="connsiteY3" fmla="*/ 190967 h 6292818"/>
              <a:gd name="connsiteX4" fmla="*/ 8488068 w 11663350"/>
              <a:gd name="connsiteY4" fmla="*/ 102067 h 6292818"/>
              <a:gd name="connsiteX5" fmla="*/ 10774068 w 11663350"/>
              <a:gd name="connsiteY5" fmla="*/ 203667 h 6292818"/>
              <a:gd name="connsiteX6" fmla="*/ 11497968 w 11663350"/>
              <a:gd name="connsiteY6" fmla="*/ 254467 h 6292818"/>
              <a:gd name="connsiteX7" fmla="*/ 11459868 w 11663350"/>
              <a:gd name="connsiteY7" fmla="*/ 1473667 h 6292818"/>
              <a:gd name="connsiteX8" fmla="*/ 11663068 w 11663350"/>
              <a:gd name="connsiteY8" fmla="*/ 2642067 h 6292818"/>
              <a:gd name="connsiteX9" fmla="*/ 11409068 w 11663350"/>
              <a:gd name="connsiteY9" fmla="*/ 3467567 h 6292818"/>
              <a:gd name="connsiteX10" fmla="*/ 11561468 w 11663350"/>
              <a:gd name="connsiteY10" fmla="*/ 4496267 h 6292818"/>
              <a:gd name="connsiteX11" fmla="*/ 11586868 w 11663350"/>
              <a:gd name="connsiteY11" fmla="*/ 5283667 h 6292818"/>
              <a:gd name="connsiteX12" fmla="*/ 11332868 w 11663350"/>
              <a:gd name="connsiteY12" fmla="*/ 5969467 h 6292818"/>
              <a:gd name="connsiteX13" fmla="*/ 10761368 w 11663350"/>
              <a:gd name="connsiteY13" fmla="*/ 6045667 h 6292818"/>
              <a:gd name="connsiteX14" fmla="*/ 9313568 w 11663350"/>
              <a:gd name="connsiteY14" fmla="*/ 6007567 h 6292818"/>
              <a:gd name="connsiteX15" fmla="*/ 8678568 w 11663350"/>
              <a:gd name="connsiteY15" fmla="*/ 5855167 h 6292818"/>
              <a:gd name="connsiteX16" fmla="*/ 6341768 w 11663350"/>
              <a:gd name="connsiteY16" fmla="*/ 6032967 h 6292818"/>
              <a:gd name="connsiteX17" fmla="*/ 4322468 w 11663350"/>
              <a:gd name="connsiteY17" fmla="*/ 5804367 h 6292818"/>
              <a:gd name="connsiteX18" fmla="*/ 2607968 w 11663350"/>
              <a:gd name="connsiteY18" fmla="*/ 6286967 h 6292818"/>
              <a:gd name="connsiteX19" fmla="*/ 896643 w 11663350"/>
              <a:gd name="connsiteY19" fmla="*/ 6055192 h 6292818"/>
              <a:gd name="connsiteX20" fmla="*/ 67968 w 11663350"/>
              <a:gd name="connsiteY20" fmla="*/ 5804367 h 6292818"/>
              <a:gd name="connsiteX21" fmla="*/ 67968 w 11663350"/>
              <a:gd name="connsiteY21" fmla="*/ 4585167 h 6292818"/>
              <a:gd name="connsiteX22" fmla="*/ 233068 w 11663350"/>
              <a:gd name="connsiteY22" fmla="*/ 3124667 h 6292818"/>
              <a:gd name="connsiteX23" fmla="*/ 29868 w 11663350"/>
              <a:gd name="connsiteY23" fmla="*/ 2362667 h 6292818"/>
              <a:gd name="connsiteX24" fmla="*/ 258468 w 11663350"/>
              <a:gd name="connsiteY24" fmla="*/ 1448267 h 6292818"/>
              <a:gd name="connsiteX25" fmla="*/ 287043 w 11663350"/>
              <a:gd name="connsiteY25" fmla="*/ 108417 h 6292818"/>
              <a:gd name="connsiteX0" fmla="*/ 260670 w 11636977"/>
              <a:gd name="connsiteY0" fmla="*/ 108417 h 6292447"/>
              <a:gd name="connsiteX1" fmla="*/ 1768795 w 11636977"/>
              <a:gd name="connsiteY1" fmla="*/ 111592 h 6292447"/>
              <a:gd name="connsiteX2" fmla="*/ 3813495 w 11636977"/>
              <a:gd name="connsiteY2" fmla="*/ 368767 h 6292447"/>
              <a:gd name="connsiteX3" fmla="*/ 6188395 w 11636977"/>
              <a:gd name="connsiteY3" fmla="*/ 190967 h 6292447"/>
              <a:gd name="connsiteX4" fmla="*/ 8461695 w 11636977"/>
              <a:gd name="connsiteY4" fmla="*/ 102067 h 6292447"/>
              <a:gd name="connsiteX5" fmla="*/ 10747695 w 11636977"/>
              <a:gd name="connsiteY5" fmla="*/ 203667 h 6292447"/>
              <a:gd name="connsiteX6" fmla="*/ 11471595 w 11636977"/>
              <a:gd name="connsiteY6" fmla="*/ 254467 h 6292447"/>
              <a:gd name="connsiteX7" fmla="*/ 11433495 w 11636977"/>
              <a:gd name="connsiteY7" fmla="*/ 1473667 h 6292447"/>
              <a:gd name="connsiteX8" fmla="*/ 11636695 w 11636977"/>
              <a:gd name="connsiteY8" fmla="*/ 2642067 h 6292447"/>
              <a:gd name="connsiteX9" fmla="*/ 11382695 w 11636977"/>
              <a:gd name="connsiteY9" fmla="*/ 3467567 h 6292447"/>
              <a:gd name="connsiteX10" fmla="*/ 11535095 w 11636977"/>
              <a:gd name="connsiteY10" fmla="*/ 4496267 h 6292447"/>
              <a:gd name="connsiteX11" fmla="*/ 11560495 w 11636977"/>
              <a:gd name="connsiteY11" fmla="*/ 5283667 h 6292447"/>
              <a:gd name="connsiteX12" fmla="*/ 11306495 w 11636977"/>
              <a:gd name="connsiteY12" fmla="*/ 5969467 h 6292447"/>
              <a:gd name="connsiteX13" fmla="*/ 10734995 w 11636977"/>
              <a:gd name="connsiteY13" fmla="*/ 6045667 h 6292447"/>
              <a:gd name="connsiteX14" fmla="*/ 9287195 w 11636977"/>
              <a:gd name="connsiteY14" fmla="*/ 6007567 h 6292447"/>
              <a:gd name="connsiteX15" fmla="*/ 8652195 w 11636977"/>
              <a:gd name="connsiteY15" fmla="*/ 5855167 h 6292447"/>
              <a:gd name="connsiteX16" fmla="*/ 6315395 w 11636977"/>
              <a:gd name="connsiteY16" fmla="*/ 6032967 h 6292447"/>
              <a:gd name="connsiteX17" fmla="*/ 4296095 w 11636977"/>
              <a:gd name="connsiteY17" fmla="*/ 5804367 h 6292447"/>
              <a:gd name="connsiteX18" fmla="*/ 2581595 w 11636977"/>
              <a:gd name="connsiteY18" fmla="*/ 6286967 h 6292447"/>
              <a:gd name="connsiteX19" fmla="*/ 870270 w 11636977"/>
              <a:gd name="connsiteY19" fmla="*/ 6055192 h 6292447"/>
              <a:gd name="connsiteX20" fmla="*/ 79695 w 11636977"/>
              <a:gd name="connsiteY20" fmla="*/ 5899617 h 6292447"/>
              <a:gd name="connsiteX21" fmla="*/ 41595 w 11636977"/>
              <a:gd name="connsiteY21" fmla="*/ 4585167 h 6292447"/>
              <a:gd name="connsiteX22" fmla="*/ 206695 w 11636977"/>
              <a:gd name="connsiteY22" fmla="*/ 3124667 h 6292447"/>
              <a:gd name="connsiteX23" fmla="*/ 3495 w 11636977"/>
              <a:gd name="connsiteY23" fmla="*/ 2362667 h 6292447"/>
              <a:gd name="connsiteX24" fmla="*/ 232095 w 11636977"/>
              <a:gd name="connsiteY24" fmla="*/ 1448267 h 6292447"/>
              <a:gd name="connsiteX25" fmla="*/ 260670 w 11636977"/>
              <a:gd name="connsiteY25" fmla="*/ 108417 h 6292447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3495 w 11636977"/>
              <a:gd name="connsiteY23" fmla="*/ 2347256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127320 w 11636977"/>
              <a:gd name="connsiteY23" fmla="*/ 2394881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1190 w 11637497"/>
              <a:gd name="connsiteY0" fmla="*/ 93006 h 6277036"/>
              <a:gd name="connsiteX1" fmla="*/ 1769315 w 11637497"/>
              <a:gd name="connsiteY1" fmla="*/ 96181 h 6277036"/>
              <a:gd name="connsiteX2" fmla="*/ 3814015 w 11637497"/>
              <a:gd name="connsiteY2" fmla="*/ 353356 h 6277036"/>
              <a:gd name="connsiteX3" fmla="*/ 6188915 w 11637497"/>
              <a:gd name="connsiteY3" fmla="*/ 175556 h 6277036"/>
              <a:gd name="connsiteX4" fmla="*/ 8462215 w 11637497"/>
              <a:gd name="connsiteY4" fmla="*/ 86656 h 6277036"/>
              <a:gd name="connsiteX5" fmla="*/ 10748215 w 11637497"/>
              <a:gd name="connsiteY5" fmla="*/ 188256 h 6277036"/>
              <a:gd name="connsiteX6" fmla="*/ 11472115 w 11637497"/>
              <a:gd name="connsiteY6" fmla="*/ 239056 h 6277036"/>
              <a:gd name="connsiteX7" fmla="*/ 11434015 w 11637497"/>
              <a:gd name="connsiteY7" fmla="*/ 1458256 h 6277036"/>
              <a:gd name="connsiteX8" fmla="*/ 11637215 w 11637497"/>
              <a:gd name="connsiteY8" fmla="*/ 2626656 h 6277036"/>
              <a:gd name="connsiteX9" fmla="*/ 11383215 w 11637497"/>
              <a:gd name="connsiteY9" fmla="*/ 3452156 h 6277036"/>
              <a:gd name="connsiteX10" fmla="*/ 11535615 w 11637497"/>
              <a:gd name="connsiteY10" fmla="*/ 4480856 h 6277036"/>
              <a:gd name="connsiteX11" fmla="*/ 11561015 w 11637497"/>
              <a:gd name="connsiteY11" fmla="*/ 5268256 h 6277036"/>
              <a:gd name="connsiteX12" fmla="*/ 11307015 w 11637497"/>
              <a:gd name="connsiteY12" fmla="*/ 5954056 h 6277036"/>
              <a:gd name="connsiteX13" fmla="*/ 10735515 w 11637497"/>
              <a:gd name="connsiteY13" fmla="*/ 6030256 h 6277036"/>
              <a:gd name="connsiteX14" fmla="*/ 9287715 w 11637497"/>
              <a:gd name="connsiteY14" fmla="*/ 5992156 h 6277036"/>
              <a:gd name="connsiteX15" fmla="*/ 8652715 w 11637497"/>
              <a:gd name="connsiteY15" fmla="*/ 5839756 h 6277036"/>
              <a:gd name="connsiteX16" fmla="*/ 6315915 w 11637497"/>
              <a:gd name="connsiteY16" fmla="*/ 6017556 h 6277036"/>
              <a:gd name="connsiteX17" fmla="*/ 4296615 w 11637497"/>
              <a:gd name="connsiteY17" fmla="*/ 5788956 h 6277036"/>
              <a:gd name="connsiteX18" fmla="*/ 2582115 w 11637497"/>
              <a:gd name="connsiteY18" fmla="*/ 6271556 h 6277036"/>
              <a:gd name="connsiteX19" fmla="*/ 870790 w 11637497"/>
              <a:gd name="connsiteY19" fmla="*/ 6039781 h 6277036"/>
              <a:gd name="connsiteX20" fmla="*/ 80215 w 11637497"/>
              <a:gd name="connsiteY20" fmla="*/ 5884206 h 6277036"/>
              <a:gd name="connsiteX21" fmla="*/ 42115 w 11637497"/>
              <a:gd name="connsiteY21" fmla="*/ 4569756 h 6277036"/>
              <a:gd name="connsiteX22" fmla="*/ 216740 w 11637497"/>
              <a:gd name="connsiteY22" fmla="*/ 3442631 h 6277036"/>
              <a:gd name="connsiteX23" fmla="*/ 127840 w 11637497"/>
              <a:gd name="connsiteY23" fmla="*/ 2394881 h 6277036"/>
              <a:gd name="connsiteX24" fmla="*/ 194515 w 11637497"/>
              <a:gd name="connsiteY24" fmla="*/ 1223306 h 6277036"/>
              <a:gd name="connsiteX25" fmla="*/ 261190 w 11637497"/>
              <a:gd name="connsiteY25" fmla="*/ 93006 h 6277036"/>
              <a:gd name="connsiteX0" fmla="*/ 238248 w 11614555"/>
              <a:gd name="connsiteY0" fmla="*/ 93006 h 6277036"/>
              <a:gd name="connsiteX1" fmla="*/ 1746373 w 11614555"/>
              <a:gd name="connsiteY1" fmla="*/ 96181 h 6277036"/>
              <a:gd name="connsiteX2" fmla="*/ 3791073 w 11614555"/>
              <a:gd name="connsiteY2" fmla="*/ 353356 h 6277036"/>
              <a:gd name="connsiteX3" fmla="*/ 6165973 w 11614555"/>
              <a:gd name="connsiteY3" fmla="*/ 175556 h 6277036"/>
              <a:gd name="connsiteX4" fmla="*/ 8439273 w 11614555"/>
              <a:gd name="connsiteY4" fmla="*/ 86656 h 6277036"/>
              <a:gd name="connsiteX5" fmla="*/ 10725273 w 11614555"/>
              <a:gd name="connsiteY5" fmla="*/ 188256 h 6277036"/>
              <a:gd name="connsiteX6" fmla="*/ 11449173 w 11614555"/>
              <a:gd name="connsiteY6" fmla="*/ 239056 h 6277036"/>
              <a:gd name="connsiteX7" fmla="*/ 11411073 w 11614555"/>
              <a:gd name="connsiteY7" fmla="*/ 1458256 h 6277036"/>
              <a:gd name="connsiteX8" fmla="*/ 11614273 w 11614555"/>
              <a:gd name="connsiteY8" fmla="*/ 2626656 h 6277036"/>
              <a:gd name="connsiteX9" fmla="*/ 11360273 w 11614555"/>
              <a:gd name="connsiteY9" fmla="*/ 3452156 h 6277036"/>
              <a:gd name="connsiteX10" fmla="*/ 11512673 w 11614555"/>
              <a:gd name="connsiteY10" fmla="*/ 4480856 h 6277036"/>
              <a:gd name="connsiteX11" fmla="*/ 11538073 w 11614555"/>
              <a:gd name="connsiteY11" fmla="*/ 5268256 h 6277036"/>
              <a:gd name="connsiteX12" fmla="*/ 11284073 w 11614555"/>
              <a:gd name="connsiteY12" fmla="*/ 5954056 h 6277036"/>
              <a:gd name="connsiteX13" fmla="*/ 10712573 w 11614555"/>
              <a:gd name="connsiteY13" fmla="*/ 6030256 h 6277036"/>
              <a:gd name="connsiteX14" fmla="*/ 9264773 w 11614555"/>
              <a:gd name="connsiteY14" fmla="*/ 5992156 h 6277036"/>
              <a:gd name="connsiteX15" fmla="*/ 8629773 w 11614555"/>
              <a:gd name="connsiteY15" fmla="*/ 5839756 h 6277036"/>
              <a:gd name="connsiteX16" fmla="*/ 6292973 w 11614555"/>
              <a:gd name="connsiteY16" fmla="*/ 6017556 h 6277036"/>
              <a:gd name="connsiteX17" fmla="*/ 4273673 w 11614555"/>
              <a:gd name="connsiteY17" fmla="*/ 5788956 h 6277036"/>
              <a:gd name="connsiteX18" fmla="*/ 2559173 w 11614555"/>
              <a:gd name="connsiteY18" fmla="*/ 6271556 h 6277036"/>
              <a:gd name="connsiteX19" fmla="*/ 847848 w 11614555"/>
              <a:gd name="connsiteY19" fmla="*/ 6039781 h 6277036"/>
              <a:gd name="connsiteX20" fmla="*/ 57273 w 11614555"/>
              <a:gd name="connsiteY20" fmla="*/ 5884206 h 6277036"/>
              <a:gd name="connsiteX21" fmla="*/ 76323 w 11614555"/>
              <a:gd name="connsiteY21" fmla="*/ 4960281 h 6277036"/>
              <a:gd name="connsiteX22" fmla="*/ 193798 w 11614555"/>
              <a:gd name="connsiteY22" fmla="*/ 3442631 h 6277036"/>
              <a:gd name="connsiteX23" fmla="*/ 104898 w 11614555"/>
              <a:gd name="connsiteY23" fmla="*/ 2394881 h 6277036"/>
              <a:gd name="connsiteX24" fmla="*/ 171573 w 11614555"/>
              <a:gd name="connsiteY24" fmla="*/ 1223306 h 6277036"/>
              <a:gd name="connsiteX25" fmla="*/ 238248 w 11614555"/>
              <a:gd name="connsiteY25" fmla="*/ 93006 h 6277036"/>
              <a:gd name="connsiteX0" fmla="*/ 238596 w 11614903"/>
              <a:gd name="connsiteY0" fmla="*/ 93006 h 6277036"/>
              <a:gd name="connsiteX1" fmla="*/ 1746721 w 11614903"/>
              <a:gd name="connsiteY1" fmla="*/ 96181 h 6277036"/>
              <a:gd name="connsiteX2" fmla="*/ 3791421 w 11614903"/>
              <a:gd name="connsiteY2" fmla="*/ 353356 h 6277036"/>
              <a:gd name="connsiteX3" fmla="*/ 6166321 w 11614903"/>
              <a:gd name="connsiteY3" fmla="*/ 175556 h 6277036"/>
              <a:gd name="connsiteX4" fmla="*/ 8439621 w 11614903"/>
              <a:gd name="connsiteY4" fmla="*/ 86656 h 6277036"/>
              <a:gd name="connsiteX5" fmla="*/ 10725621 w 11614903"/>
              <a:gd name="connsiteY5" fmla="*/ 188256 h 6277036"/>
              <a:gd name="connsiteX6" fmla="*/ 11449521 w 11614903"/>
              <a:gd name="connsiteY6" fmla="*/ 239056 h 6277036"/>
              <a:gd name="connsiteX7" fmla="*/ 11411421 w 11614903"/>
              <a:gd name="connsiteY7" fmla="*/ 1458256 h 6277036"/>
              <a:gd name="connsiteX8" fmla="*/ 11614621 w 11614903"/>
              <a:gd name="connsiteY8" fmla="*/ 2626656 h 6277036"/>
              <a:gd name="connsiteX9" fmla="*/ 11360621 w 11614903"/>
              <a:gd name="connsiteY9" fmla="*/ 3452156 h 6277036"/>
              <a:gd name="connsiteX10" fmla="*/ 11513021 w 11614903"/>
              <a:gd name="connsiteY10" fmla="*/ 4480856 h 6277036"/>
              <a:gd name="connsiteX11" fmla="*/ 11538421 w 11614903"/>
              <a:gd name="connsiteY11" fmla="*/ 5268256 h 6277036"/>
              <a:gd name="connsiteX12" fmla="*/ 11284421 w 11614903"/>
              <a:gd name="connsiteY12" fmla="*/ 5954056 h 6277036"/>
              <a:gd name="connsiteX13" fmla="*/ 10712921 w 11614903"/>
              <a:gd name="connsiteY13" fmla="*/ 6030256 h 6277036"/>
              <a:gd name="connsiteX14" fmla="*/ 9265121 w 11614903"/>
              <a:gd name="connsiteY14" fmla="*/ 5992156 h 6277036"/>
              <a:gd name="connsiteX15" fmla="*/ 8630121 w 11614903"/>
              <a:gd name="connsiteY15" fmla="*/ 5839756 h 6277036"/>
              <a:gd name="connsiteX16" fmla="*/ 6293321 w 11614903"/>
              <a:gd name="connsiteY16" fmla="*/ 6017556 h 6277036"/>
              <a:gd name="connsiteX17" fmla="*/ 4274021 w 11614903"/>
              <a:gd name="connsiteY17" fmla="*/ 5788956 h 6277036"/>
              <a:gd name="connsiteX18" fmla="*/ 2559521 w 11614903"/>
              <a:gd name="connsiteY18" fmla="*/ 6271556 h 6277036"/>
              <a:gd name="connsiteX19" fmla="*/ 848196 w 11614903"/>
              <a:gd name="connsiteY19" fmla="*/ 6039781 h 6277036"/>
              <a:gd name="connsiteX20" fmla="*/ 57621 w 11614903"/>
              <a:gd name="connsiteY20" fmla="*/ 5884206 h 6277036"/>
              <a:gd name="connsiteX21" fmla="*/ 76671 w 11614903"/>
              <a:gd name="connsiteY21" fmla="*/ 4960281 h 6277036"/>
              <a:gd name="connsiteX22" fmla="*/ 203671 w 11614903"/>
              <a:gd name="connsiteY22" fmla="*/ 3842681 h 6277036"/>
              <a:gd name="connsiteX23" fmla="*/ 105246 w 11614903"/>
              <a:gd name="connsiteY23" fmla="*/ 2394881 h 6277036"/>
              <a:gd name="connsiteX24" fmla="*/ 171921 w 11614903"/>
              <a:gd name="connsiteY24" fmla="*/ 1223306 h 6277036"/>
              <a:gd name="connsiteX25" fmla="*/ 238596 w 11614903"/>
              <a:gd name="connsiteY25" fmla="*/ 93006 h 6277036"/>
              <a:gd name="connsiteX0" fmla="*/ 236217 w 11612524"/>
              <a:gd name="connsiteY0" fmla="*/ 93006 h 6277036"/>
              <a:gd name="connsiteX1" fmla="*/ 1744342 w 11612524"/>
              <a:gd name="connsiteY1" fmla="*/ 96181 h 6277036"/>
              <a:gd name="connsiteX2" fmla="*/ 3789042 w 11612524"/>
              <a:gd name="connsiteY2" fmla="*/ 353356 h 6277036"/>
              <a:gd name="connsiteX3" fmla="*/ 6163942 w 11612524"/>
              <a:gd name="connsiteY3" fmla="*/ 175556 h 6277036"/>
              <a:gd name="connsiteX4" fmla="*/ 8437242 w 11612524"/>
              <a:gd name="connsiteY4" fmla="*/ 86656 h 6277036"/>
              <a:gd name="connsiteX5" fmla="*/ 10723242 w 11612524"/>
              <a:gd name="connsiteY5" fmla="*/ 188256 h 6277036"/>
              <a:gd name="connsiteX6" fmla="*/ 11447142 w 11612524"/>
              <a:gd name="connsiteY6" fmla="*/ 239056 h 6277036"/>
              <a:gd name="connsiteX7" fmla="*/ 11409042 w 11612524"/>
              <a:gd name="connsiteY7" fmla="*/ 1458256 h 6277036"/>
              <a:gd name="connsiteX8" fmla="*/ 11612242 w 11612524"/>
              <a:gd name="connsiteY8" fmla="*/ 2626656 h 6277036"/>
              <a:gd name="connsiteX9" fmla="*/ 11358242 w 11612524"/>
              <a:gd name="connsiteY9" fmla="*/ 3452156 h 6277036"/>
              <a:gd name="connsiteX10" fmla="*/ 11510642 w 11612524"/>
              <a:gd name="connsiteY10" fmla="*/ 4480856 h 6277036"/>
              <a:gd name="connsiteX11" fmla="*/ 11536042 w 11612524"/>
              <a:gd name="connsiteY11" fmla="*/ 5268256 h 6277036"/>
              <a:gd name="connsiteX12" fmla="*/ 11282042 w 11612524"/>
              <a:gd name="connsiteY12" fmla="*/ 5954056 h 6277036"/>
              <a:gd name="connsiteX13" fmla="*/ 10710542 w 11612524"/>
              <a:gd name="connsiteY13" fmla="*/ 6030256 h 6277036"/>
              <a:gd name="connsiteX14" fmla="*/ 9262742 w 11612524"/>
              <a:gd name="connsiteY14" fmla="*/ 5992156 h 6277036"/>
              <a:gd name="connsiteX15" fmla="*/ 8627742 w 11612524"/>
              <a:gd name="connsiteY15" fmla="*/ 5839756 h 6277036"/>
              <a:gd name="connsiteX16" fmla="*/ 6290942 w 11612524"/>
              <a:gd name="connsiteY16" fmla="*/ 6017556 h 6277036"/>
              <a:gd name="connsiteX17" fmla="*/ 4271642 w 11612524"/>
              <a:gd name="connsiteY17" fmla="*/ 5788956 h 6277036"/>
              <a:gd name="connsiteX18" fmla="*/ 2557142 w 11612524"/>
              <a:gd name="connsiteY18" fmla="*/ 6271556 h 6277036"/>
              <a:gd name="connsiteX19" fmla="*/ 845817 w 11612524"/>
              <a:gd name="connsiteY19" fmla="*/ 6039781 h 6277036"/>
              <a:gd name="connsiteX20" fmla="*/ 55242 w 11612524"/>
              <a:gd name="connsiteY20" fmla="*/ 5884206 h 6277036"/>
              <a:gd name="connsiteX21" fmla="*/ 74292 w 11612524"/>
              <a:gd name="connsiteY21" fmla="*/ 4960281 h 6277036"/>
              <a:gd name="connsiteX22" fmla="*/ 134617 w 11612524"/>
              <a:gd name="connsiteY22" fmla="*/ 3842681 h 6277036"/>
              <a:gd name="connsiteX23" fmla="*/ 102867 w 11612524"/>
              <a:gd name="connsiteY23" fmla="*/ 2394881 h 6277036"/>
              <a:gd name="connsiteX24" fmla="*/ 169542 w 11612524"/>
              <a:gd name="connsiteY24" fmla="*/ 1223306 h 6277036"/>
              <a:gd name="connsiteX25" fmla="*/ 236217 w 11612524"/>
              <a:gd name="connsiteY25" fmla="*/ 93006 h 6277036"/>
              <a:gd name="connsiteX0" fmla="*/ 163227 w 11539534"/>
              <a:gd name="connsiteY0" fmla="*/ 93006 h 6276333"/>
              <a:gd name="connsiteX1" fmla="*/ 1671352 w 11539534"/>
              <a:gd name="connsiteY1" fmla="*/ 96181 h 6276333"/>
              <a:gd name="connsiteX2" fmla="*/ 3716052 w 11539534"/>
              <a:gd name="connsiteY2" fmla="*/ 353356 h 6276333"/>
              <a:gd name="connsiteX3" fmla="*/ 6090952 w 11539534"/>
              <a:gd name="connsiteY3" fmla="*/ 175556 h 6276333"/>
              <a:gd name="connsiteX4" fmla="*/ 8364252 w 11539534"/>
              <a:gd name="connsiteY4" fmla="*/ 86656 h 6276333"/>
              <a:gd name="connsiteX5" fmla="*/ 10650252 w 11539534"/>
              <a:gd name="connsiteY5" fmla="*/ 188256 h 6276333"/>
              <a:gd name="connsiteX6" fmla="*/ 11374152 w 11539534"/>
              <a:gd name="connsiteY6" fmla="*/ 239056 h 6276333"/>
              <a:gd name="connsiteX7" fmla="*/ 11336052 w 11539534"/>
              <a:gd name="connsiteY7" fmla="*/ 1458256 h 6276333"/>
              <a:gd name="connsiteX8" fmla="*/ 11539252 w 11539534"/>
              <a:gd name="connsiteY8" fmla="*/ 2626656 h 6276333"/>
              <a:gd name="connsiteX9" fmla="*/ 11285252 w 11539534"/>
              <a:gd name="connsiteY9" fmla="*/ 3452156 h 6276333"/>
              <a:gd name="connsiteX10" fmla="*/ 11437652 w 11539534"/>
              <a:gd name="connsiteY10" fmla="*/ 4480856 h 6276333"/>
              <a:gd name="connsiteX11" fmla="*/ 11463052 w 11539534"/>
              <a:gd name="connsiteY11" fmla="*/ 5268256 h 6276333"/>
              <a:gd name="connsiteX12" fmla="*/ 11209052 w 11539534"/>
              <a:gd name="connsiteY12" fmla="*/ 5954056 h 6276333"/>
              <a:gd name="connsiteX13" fmla="*/ 10637552 w 11539534"/>
              <a:gd name="connsiteY13" fmla="*/ 6030256 h 6276333"/>
              <a:gd name="connsiteX14" fmla="*/ 9189752 w 11539534"/>
              <a:gd name="connsiteY14" fmla="*/ 5992156 h 6276333"/>
              <a:gd name="connsiteX15" fmla="*/ 8554752 w 11539534"/>
              <a:gd name="connsiteY15" fmla="*/ 5839756 h 6276333"/>
              <a:gd name="connsiteX16" fmla="*/ 6217952 w 11539534"/>
              <a:gd name="connsiteY16" fmla="*/ 6017556 h 6276333"/>
              <a:gd name="connsiteX17" fmla="*/ 4198652 w 11539534"/>
              <a:gd name="connsiteY17" fmla="*/ 5788956 h 6276333"/>
              <a:gd name="connsiteX18" fmla="*/ 2484152 w 11539534"/>
              <a:gd name="connsiteY18" fmla="*/ 6271556 h 6276333"/>
              <a:gd name="connsiteX19" fmla="*/ 772827 w 11539534"/>
              <a:gd name="connsiteY19" fmla="*/ 6039781 h 6276333"/>
              <a:gd name="connsiteX20" fmla="*/ 96552 w 11539534"/>
              <a:gd name="connsiteY20" fmla="*/ 6103281 h 6276333"/>
              <a:gd name="connsiteX21" fmla="*/ 1302 w 11539534"/>
              <a:gd name="connsiteY21" fmla="*/ 4960281 h 6276333"/>
              <a:gd name="connsiteX22" fmla="*/ 61627 w 11539534"/>
              <a:gd name="connsiteY22" fmla="*/ 3842681 h 6276333"/>
              <a:gd name="connsiteX23" fmla="*/ 29877 w 11539534"/>
              <a:gd name="connsiteY23" fmla="*/ 2394881 h 6276333"/>
              <a:gd name="connsiteX24" fmla="*/ 96552 w 11539534"/>
              <a:gd name="connsiteY24" fmla="*/ 1223306 h 6276333"/>
              <a:gd name="connsiteX25" fmla="*/ 163227 w 11539534"/>
              <a:gd name="connsiteY25" fmla="*/ 93006 h 6276333"/>
              <a:gd name="connsiteX0" fmla="*/ 133783 w 11510090"/>
              <a:gd name="connsiteY0" fmla="*/ 93006 h 6276333"/>
              <a:gd name="connsiteX1" fmla="*/ 1641908 w 11510090"/>
              <a:gd name="connsiteY1" fmla="*/ 96181 h 6276333"/>
              <a:gd name="connsiteX2" fmla="*/ 3686608 w 11510090"/>
              <a:gd name="connsiteY2" fmla="*/ 353356 h 6276333"/>
              <a:gd name="connsiteX3" fmla="*/ 6061508 w 11510090"/>
              <a:gd name="connsiteY3" fmla="*/ 175556 h 6276333"/>
              <a:gd name="connsiteX4" fmla="*/ 8334808 w 11510090"/>
              <a:gd name="connsiteY4" fmla="*/ 86656 h 6276333"/>
              <a:gd name="connsiteX5" fmla="*/ 10620808 w 11510090"/>
              <a:gd name="connsiteY5" fmla="*/ 188256 h 6276333"/>
              <a:gd name="connsiteX6" fmla="*/ 11344708 w 11510090"/>
              <a:gd name="connsiteY6" fmla="*/ 239056 h 6276333"/>
              <a:gd name="connsiteX7" fmla="*/ 11306608 w 11510090"/>
              <a:gd name="connsiteY7" fmla="*/ 1458256 h 6276333"/>
              <a:gd name="connsiteX8" fmla="*/ 11509808 w 11510090"/>
              <a:gd name="connsiteY8" fmla="*/ 2626656 h 6276333"/>
              <a:gd name="connsiteX9" fmla="*/ 11255808 w 11510090"/>
              <a:gd name="connsiteY9" fmla="*/ 3452156 h 6276333"/>
              <a:gd name="connsiteX10" fmla="*/ 11408208 w 11510090"/>
              <a:gd name="connsiteY10" fmla="*/ 4480856 h 6276333"/>
              <a:gd name="connsiteX11" fmla="*/ 11433608 w 11510090"/>
              <a:gd name="connsiteY11" fmla="*/ 5268256 h 6276333"/>
              <a:gd name="connsiteX12" fmla="*/ 11179608 w 11510090"/>
              <a:gd name="connsiteY12" fmla="*/ 5954056 h 6276333"/>
              <a:gd name="connsiteX13" fmla="*/ 10608108 w 11510090"/>
              <a:gd name="connsiteY13" fmla="*/ 6030256 h 6276333"/>
              <a:gd name="connsiteX14" fmla="*/ 9160308 w 11510090"/>
              <a:gd name="connsiteY14" fmla="*/ 5992156 h 6276333"/>
              <a:gd name="connsiteX15" fmla="*/ 8525308 w 11510090"/>
              <a:gd name="connsiteY15" fmla="*/ 5839756 h 6276333"/>
              <a:gd name="connsiteX16" fmla="*/ 6188508 w 11510090"/>
              <a:gd name="connsiteY16" fmla="*/ 6017556 h 6276333"/>
              <a:gd name="connsiteX17" fmla="*/ 4169208 w 11510090"/>
              <a:gd name="connsiteY17" fmla="*/ 5788956 h 6276333"/>
              <a:gd name="connsiteX18" fmla="*/ 2454708 w 11510090"/>
              <a:gd name="connsiteY18" fmla="*/ 6271556 h 6276333"/>
              <a:gd name="connsiteX19" fmla="*/ 743383 w 11510090"/>
              <a:gd name="connsiteY19" fmla="*/ 6039781 h 6276333"/>
              <a:gd name="connsiteX20" fmla="*/ 67108 w 11510090"/>
              <a:gd name="connsiteY20" fmla="*/ 6103281 h 6276333"/>
              <a:gd name="connsiteX21" fmla="*/ 48058 w 11510090"/>
              <a:gd name="connsiteY21" fmla="*/ 4960281 h 6276333"/>
              <a:gd name="connsiteX22" fmla="*/ 32183 w 11510090"/>
              <a:gd name="connsiteY22" fmla="*/ 3842681 h 6276333"/>
              <a:gd name="connsiteX23" fmla="*/ 433 w 11510090"/>
              <a:gd name="connsiteY23" fmla="*/ 2394881 h 6276333"/>
              <a:gd name="connsiteX24" fmla="*/ 67108 w 11510090"/>
              <a:gd name="connsiteY24" fmla="*/ 1223306 h 6276333"/>
              <a:gd name="connsiteX25" fmla="*/ 133783 w 11510090"/>
              <a:gd name="connsiteY25" fmla="*/ 93006 h 6276333"/>
              <a:gd name="connsiteX0" fmla="*/ 144180 w 11520487"/>
              <a:gd name="connsiteY0" fmla="*/ 93006 h 6276557"/>
              <a:gd name="connsiteX1" fmla="*/ 1652305 w 11520487"/>
              <a:gd name="connsiteY1" fmla="*/ 96181 h 6276557"/>
              <a:gd name="connsiteX2" fmla="*/ 3697005 w 11520487"/>
              <a:gd name="connsiteY2" fmla="*/ 353356 h 6276557"/>
              <a:gd name="connsiteX3" fmla="*/ 6071905 w 11520487"/>
              <a:gd name="connsiteY3" fmla="*/ 175556 h 6276557"/>
              <a:gd name="connsiteX4" fmla="*/ 8345205 w 11520487"/>
              <a:gd name="connsiteY4" fmla="*/ 86656 h 6276557"/>
              <a:gd name="connsiteX5" fmla="*/ 10631205 w 11520487"/>
              <a:gd name="connsiteY5" fmla="*/ 188256 h 6276557"/>
              <a:gd name="connsiteX6" fmla="*/ 11355105 w 11520487"/>
              <a:gd name="connsiteY6" fmla="*/ 239056 h 6276557"/>
              <a:gd name="connsiteX7" fmla="*/ 11317005 w 11520487"/>
              <a:gd name="connsiteY7" fmla="*/ 1458256 h 6276557"/>
              <a:gd name="connsiteX8" fmla="*/ 11520205 w 11520487"/>
              <a:gd name="connsiteY8" fmla="*/ 2626656 h 6276557"/>
              <a:gd name="connsiteX9" fmla="*/ 11266205 w 11520487"/>
              <a:gd name="connsiteY9" fmla="*/ 3452156 h 6276557"/>
              <a:gd name="connsiteX10" fmla="*/ 11418605 w 11520487"/>
              <a:gd name="connsiteY10" fmla="*/ 4480856 h 6276557"/>
              <a:gd name="connsiteX11" fmla="*/ 11444005 w 11520487"/>
              <a:gd name="connsiteY11" fmla="*/ 5268256 h 6276557"/>
              <a:gd name="connsiteX12" fmla="*/ 11190005 w 11520487"/>
              <a:gd name="connsiteY12" fmla="*/ 5954056 h 6276557"/>
              <a:gd name="connsiteX13" fmla="*/ 10618505 w 11520487"/>
              <a:gd name="connsiteY13" fmla="*/ 6030256 h 6276557"/>
              <a:gd name="connsiteX14" fmla="*/ 9170705 w 11520487"/>
              <a:gd name="connsiteY14" fmla="*/ 5992156 h 6276557"/>
              <a:gd name="connsiteX15" fmla="*/ 8535705 w 11520487"/>
              <a:gd name="connsiteY15" fmla="*/ 5839756 h 6276557"/>
              <a:gd name="connsiteX16" fmla="*/ 6198905 w 11520487"/>
              <a:gd name="connsiteY16" fmla="*/ 6017556 h 6276557"/>
              <a:gd name="connsiteX17" fmla="*/ 4179605 w 11520487"/>
              <a:gd name="connsiteY17" fmla="*/ 5788956 h 6276557"/>
              <a:gd name="connsiteX18" fmla="*/ 2465105 w 11520487"/>
              <a:gd name="connsiteY18" fmla="*/ 6271556 h 6276557"/>
              <a:gd name="connsiteX19" fmla="*/ 753780 w 11520487"/>
              <a:gd name="connsiteY19" fmla="*/ 6039781 h 6276557"/>
              <a:gd name="connsiteX20" fmla="*/ 48930 w 11520487"/>
              <a:gd name="connsiteY20" fmla="*/ 6027081 h 6276557"/>
              <a:gd name="connsiteX21" fmla="*/ 58455 w 11520487"/>
              <a:gd name="connsiteY21" fmla="*/ 4960281 h 6276557"/>
              <a:gd name="connsiteX22" fmla="*/ 42580 w 11520487"/>
              <a:gd name="connsiteY22" fmla="*/ 3842681 h 6276557"/>
              <a:gd name="connsiteX23" fmla="*/ 10830 w 11520487"/>
              <a:gd name="connsiteY23" fmla="*/ 2394881 h 6276557"/>
              <a:gd name="connsiteX24" fmla="*/ 77505 w 11520487"/>
              <a:gd name="connsiteY24" fmla="*/ 1223306 h 6276557"/>
              <a:gd name="connsiteX25" fmla="*/ 144180 w 11520487"/>
              <a:gd name="connsiteY25" fmla="*/ 93006 h 6276557"/>
              <a:gd name="connsiteX0" fmla="*/ 172358 w 11548665"/>
              <a:gd name="connsiteY0" fmla="*/ 93006 h 6281330"/>
              <a:gd name="connsiteX1" fmla="*/ 1680483 w 11548665"/>
              <a:gd name="connsiteY1" fmla="*/ 96181 h 6281330"/>
              <a:gd name="connsiteX2" fmla="*/ 3725183 w 11548665"/>
              <a:gd name="connsiteY2" fmla="*/ 353356 h 6281330"/>
              <a:gd name="connsiteX3" fmla="*/ 6100083 w 11548665"/>
              <a:gd name="connsiteY3" fmla="*/ 175556 h 6281330"/>
              <a:gd name="connsiteX4" fmla="*/ 8373383 w 11548665"/>
              <a:gd name="connsiteY4" fmla="*/ 86656 h 6281330"/>
              <a:gd name="connsiteX5" fmla="*/ 10659383 w 11548665"/>
              <a:gd name="connsiteY5" fmla="*/ 188256 h 6281330"/>
              <a:gd name="connsiteX6" fmla="*/ 11383283 w 11548665"/>
              <a:gd name="connsiteY6" fmla="*/ 239056 h 6281330"/>
              <a:gd name="connsiteX7" fmla="*/ 11345183 w 11548665"/>
              <a:gd name="connsiteY7" fmla="*/ 1458256 h 6281330"/>
              <a:gd name="connsiteX8" fmla="*/ 11548383 w 11548665"/>
              <a:gd name="connsiteY8" fmla="*/ 2626656 h 6281330"/>
              <a:gd name="connsiteX9" fmla="*/ 11294383 w 11548665"/>
              <a:gd name="connsiteY9" fmla="*/ 3452156 h 6281330"/>
              <a:gd name="connsiteX10" fmla="*/ 11446783 w 11548665"/>
              <a:gd name="connsiteY10" fmla="*/ 4480856 h 6281330"/>
              <a:gd name="connsiteX11" fmla="*/ 11472183 w 11548665"/>
              <a:gd name="connsiteY11" fmla="*/ 5268256 h 6281330"/>
              <a:gd name="connsiteX12" fmla="*/ 11218183 w 11548665"/>
              <a:gd name="connsiteY12" fmla="*/ 5954056 h 6281330"/>
              <a:gd name="connsiteX13" fmla="*/ 10646683 w 11548665"/>
              <a:gd name="connsiteY13" fmla="*/ 6030256 h 6281330"/>
              <a:gd name="connsiteX14" fmla="*/ 9198883 w 11548665"/>
              <a:gd name="connsiteY14" fmla="*/ 5992156 h 6281330"/>
              <a:gd name="connsiteX15" fmla="*/ 8563883 w 11548665"/>
              <a:gd name="connsiteY15" fmla="*/ 5839756 h 6281330"/>
              <a:gd name="connsiteX16" fmla="*/ 6227083 w 11548665"/>
              <a:gd name="connsiteY16" fmla="*/ 6017556 h 6281330"/>
              <a:gd name="connsiteX17" fmla="*/ 4207783 w 11548665"/>
              <a:gd name="connsiteY17" fmla="*/ 5788956 h 6281330"/>
              <a:gd name="connsiteX18" fmla="*/ 2493283 w 11548665"/>
              <a:gd name="connsiteY18" fmla="*/ 6271556 h 6281330"/>
              <a:gd name="connsiteX19" fmla="*/ 1162958 w 11548665"/>
              <a:gd name="connsiteY19" fmla="*/ 6106456 h 6281330"/>
              <a:gd name="connsiteX20" fmla="*/ 77108 w 11548665"/>
              <a:gd name="connsiteY20" fmla="*/ 6027081 h 6281330"/>
              <a:gd name="connsiteX21" fmla="*/ 86633 w 11548665"/>
              <a:gd name="connsiteY21" fmla="*/ 4960281 h 6281330"/>
              <a:gd name="connsiteX22" fmla="*/ 70758 w 11548665"/>
              <a:gd name="connsiteY22" fmla="*/ 3842681 h 6281330"/>
              <a:gd name="connsiteX23" fmla="*/ 39008 w 11548665"/>
              <a:gd name="connsiteY23" fmla="*/ 2394881 h 6281330"/>
              <a:gd name="connsiteX24" fmla="*/ 105683 w 11548665"/>
              <a:gd name="connsiteY24" fmla="*/ 1223306 h 6281330"/>
              <a:gd name="connsiteX25" fmla="*/ 172358 w 11548665"/>
              <a:gd name="connsiteY25" fmla="*/ 93006 h 6281330"/>
              <a:gd name="connsiteX0" fmla="*/ 172358 w 11548665"/>
              <a:gd name="connsiteY0" fmla="*/ 93006 h 6263058"/>
              <a:gd name="connsiteX1" fmla="*/ 1680483 w 11548665"/>
              <a:gd name="connsiteY1" fmla="*/ 96181 h 6263058"/>
              <a:gd name="connsiteX2" fmla="*/ 3725183 w 11548665"/>
              <a:gd name="connsiteY2" fmla="*/ 353356 h 6263058"/>
              <a:gd name="connsiteX3" fmla="*/ 6100083 w 11548665"/>
              <a:gd name="connsiteY3" fmla="*/ 175556 h 6263058"/>
              <a:gd name="connsiteX4" fmla="*/ 8373383 w 11548665"/>
              <a:gd name="connsiteY4" fmla="*/ 86656 h 6263058"/>
              <a:gd name="connsiteX5" fmla="*/ 10659383 w 11548665"/>
              <a:gd name="connsiteY5" fmla="*/ 188256 h 6263058"/>
              <a:gd name="connsiteX6" fmla="*/ 11383283 w 11548665"/>
              <a:gd name="connsiteY6" fmla="*/ 239056 h 6263058"/>
              <a:gd name="connsiteX7" fmla="*/ 11345183 w 11548665"/>
              <a:gd name="connsiteY7" fmla="*/ 1458256 h 6263058"/>
              <a:gd name="connsiteX8" fmla="*/ 11548383 w 11548665"/>
              <a:gd name="connsiteY8" fmla="*/ 2626656 h 6263058"/>
              <a:gd name="connsiteX9" fmla="*/ 11294383 w 11548665"/>
              <a:gd name="connsiteY9" fmla="*/ 3452156 h 6263058"/>
              <a:gd name="connsiteX10" fmla="*/ 11446783 w 11548665"/>
              <a:gd name="connsiteY10" fmla="*/ 4480856 h 6263058"/>
              <a:gd name="connsiteX11" fmla="*/ 11472183 w 11548665"/>
              <a:gd name="connsiteY11" fmla="*/ 5268256 h 6263058"/>
              <a:gd name="connsiteX12" fmla="*/ 11218183 w 11548665"/>
              <a:gd name="connsiteY12" fmla="*/ 5954056 h 6263058"/>
              <a:gd name="connsiteX13" fmla="*/ 10646683 w 11548665"/>
              <a:gd name="connsiteY13" fmla="*/ 6030256 h 6263058"/>
              <a:gd name="connsiteX14" fmla="*/ 9198883 w 11548665"/>
              <a:gd name="connsiteY14" fmla="*/ 5992156 h 6263058"/>
              <a:gd name="connsiteX15" fmla="*/ 8563883 w 11548665"/>
              <a:gd name="connsiteY15" fmla="*/ 5839756 h 6263058"/>
              <a:gd name="connsiteX16" fmla="*/ 6227083 w 11548665"/>
              <a:gd name="connsiteY16" fmla="*/ 6017556 h 6263058"/>
              <a:gd name="connsiteX17" fmla="*/ 4207783 w 11548665"/>
              <a:gd name="connsiteY17" fmla="*/ 5788956 h 6263058"/>
              <a:gd name="connsiteX18" fmla="*/ 2798083 w 11548665"/>
              <a:gd name="connsiteY18" fmla="*/ 6252506 h 6263058"/>
              <a:gd name="connsiteX19" fmla="*/ 1162958 w 11548665"/>
              <a:gd name="connsiteY19" fmla="*/ 6106456 h 6263058"/>
              <a:gd name="connsiteX20" fmla="*/ 77108 w 11548665"/>
              <a:gd name="connsiteY20" fmla="*/ 6027081 h 6263058"/>
              <a:gd name="connsiteX21" fmla="*/ 86633 w 11548665"/>
              <a:gd name="connsiteY21" fmla="*/ 4960281 h 6263058"/>
              <a:gd name="connsiteX22" fmla="*/ 70758 w 11548665"/>
              <a:gd name="connsiteY22" fmla="*/ 3842681 h 6263058"/>
              <a:gd name="connsiteX23" fmla="*/ 39008 w 11548665"/>
              <a:gd name="connsiteY23" fmla="*/ 2394881 h 6263058"/>
              <a:gd name="connsiteX24" fmla="*/ 105683 w 11548665"/>
              <a:gd name="connsiteY24" fmla="*/ 1223306 h 6263058"/>
              <a:gd name="connsiteX25" fmla="*/ 172358 w 11548665"/>
              <a:gd name="connsiteY25" fmla="*/ 93006 h 6263058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227083 w 11548665"/>
              <a:gd name="connsiteY16" fmla="*/ 6017556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24558 w 11548665"/>
              <a:gd name="connsiteY11" fmla="*/ 53063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338833 w 11548665"/>
              <a:gd name="connsiteY11" fmla="*/ 5315881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63976"/>
              <a:gd name="connsiteY0" fmla="*/ 93006 h 6252535"/>
              <a:gd name="connsiteX1" fmla="*/ 1680483 w 11563976"/>
              <a:gd name="connsiteY1" fmla="*/ 96181 h 6252535"/>
              <a:gd name="connsiteX2" fmla="*/ 3725183 w 11563976"/>
              <a:gd name="connsiteY2" fmla="*/ 353356 h 6252535"/>
              <a:gd name="connsiteX3" fmla="*/ 6100083 w 11563976"/>
              <a:gd name="connsiteY3" fmla="*/ 175556 h 6252535"/>
              <a:gd name="connsiteX4" fmla="*/ 8373383 w 11563976"/>
              <a:gd name="connsiteY4" fmla="*/ 86656 h 6252535"/>
              <a:gd name="connsiteX5" fmla="*/ 10659383 w 11563976"/>
              <a:gd name="connsiteY5" fmla="*/ 188256 h 6252535"/>
              <a:gd name="connsiteX6" fmla="*/ 11383283 w 11563976"/>
              <a:gd name="connsiteY6" fmla="*/ 239056 h 6252535"/>
              <a:gd name="connsiteX7" fmla="*/ 11345183 w 11563976"/>
              <a:gd name="connsiteY7" fmla="*/ 1458256 h 6252535"/>
              <a:gd name="connsiteX8" fmla="*/ 11548383 w 11563976"/>
              <a:gd name="connsiteY8" fmla="*/ 2626656 h 6252535"/>
              <a:gd name="connsiteX9" fmla="*/ 11294383 w 11563976"/>
              <a:gd name="connsiteY9" fmla="*/ 3452156 h 6252535"/>
              <a:gd name="connsiteX10" fmla="*/ 11446783 w 11563976"/>
              <a:gd name="connsiteY10" fmla="*/ 4480856 h 6252535"/>
              <a:gd name="connsiteX11" fmla="*/ 11338833 w 11563976"/>
              <a:gd name="connsiteY11" fmla="*/ 5315881 h 6252535"/>
              <a:gd name="connsiteX12" fmla="*/ 11542033 w 11563976"/>
              <a:gd name="connsiteY12" fmla="*/ 6039781 h 6252535"/>
              <a:gd name="connsiteX13" fmla="*/ 10722883 w 11563976"/>
              <a:gd name="connsiteY13" fmla="*/ 6173131 h 6252535"/>
              <a:gd name="connsiteX14" fmla="*/ 9351283 w 11563976"/>
              <a:gd name="connsiteY14" fmla="*/ 6135031 h 6252535"/>
              <a:gd name="connsiteX15" fmla="*/ 7878083 w 11563976"/>
              <a:gd name="connsiteY15" fmla="*/ 6011206 h 6252535"/>
              <a:gd name="connsiteX16" fmla="*/ 6312808 w 11563976"/>
              <a:gd name="connsiteY16" fmla="*/ 6160431 h 6252535"/>
              <a:gd name="connsiteX17" fmla="*/ 4293508 w 11563976"/>
              <a:gd name="connsiteY17" fmla="*/ 6093756 h 6252535"/>
              <a:gd name="connsiteX18" fmla="*/ 2798083 w 11563976"/>
              <a:gd name="connsiteY18" fmla="*/ 6252506 h 6252535"/>
              <a:gd name="connsiteX19" fmla="*/ 1162958 w 11563976"/>
              <a:gd name="connsiteY19" fmla="*/ 6106456 h 6252535"/>
              <a:gd name="connsiteX20" fmla="*/ 77108 w 11563976"/>
              <a:gd name="connsiteY20" fmla="*/ 6027081 h 6252535"/>
              <a:gd name="connsiteX21" fmla="*/ 86633 w 11563976"/>
              <a:gd name="connsiteY21" fmla="*/ 4960281 h 6252535"/>
              <a:gd name="connsiteX22" fmla="*/ 70758 w 11563976"/>
              <a:gd name="connsiteY22" fmla="*/ 3842681 h 6252535"/>
              <a:gd name="connsiteX23" fmla="*/ 39008 w 11563976"/>
              <a:gd name="connsiteY23" fmla="*/ 2394881 h 6252535"/>
              <a:gd name="connsiteX24" fmla="*/ 105683 w 11563976"/>
              <a:gd name="connsiteY24" fmla="*/ 1223306 h 6252535"/>
              <a:gd name="connsiteX25" fmla="*/ 172358 w 11563976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294383 w 11581839"/>
              <a:gd name="connsiteY9" fmla="*/ 3452156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434083 w 11581839"/>
              <a:gd name="connsiteY8" fmla="*/ 2331381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96332"/>
              <a:gd name="connsiteY0" fmla="*/ 93006 h 6252535"/>
              <a:gd name="connsiteX1" fmla="*/ 1680483 w 11596332"/>
              <a:gd name="connsiteY1" fmla="*/ 96181 h 6252535"/>
              <a:gd name="connsiteX2" fmla="*/ 3725183 w 11596332"/>
              <a:gd name="connsiteY2" fmla="*/ 353356 h 6252535"/>
              <a:gd name="connsiteX3" fmla="*/ 6100083 w 11596332"/>
              <a:gd name="connsiteY3" fmla="*/ 175556 h 6252535"/>
              <a:gd name="connsiteX4" fmla="*/ 8373383 w 11596332"/>
              <a:gd name="connsiteY4" fmla="*/ 86656 h 6252535"/>
              <a:gd name="connsiteX5" fmla="*/ 10659383 w 11596332"/>
              <a:gd name="connsiteY5" fmla="*/ 188256 h 6252535"/>
              <a:gd name="connsiteX6" fmla="*/ 11383283 w 11596332"/>
              <a:gd name="connsiteY6" fmla="*/ 239056 h 6252535"/>
              <a:gd name="connsiteX7" fmla="*/ 11345183 w 11596332"/>
              <a:gd name="connsiteY7" fmla="*/ 1458256 h 6252535"/>
              <a:gd name="connsiteX8" fmla="*/ 11596008 w 11596332"/>
              <a:gd name="connsiteY8" fmla="*/ 2321856 h 6252535"/>
              <a:gd name="connsiteX9" fmla="*/ 11399158 w 11596332"/>
              <a:gd name="connsiteY9" fmla="*/ 3461681 h 6252535"/>
              <a:gd name="connsiteX10" fmla="*/ 11446783 w 11596332"/>
              <a:gd name="connsiteY10" fmla="*/ 4480856 h 6252535"/>
              <a:gd name="connsiteX11" fmla="*/ 11453133 w 11596332"/>
              <a:gd name="connsiteY11" fmla="*/ 5296831 h 6252535"/>
              <a:gd name="connsiteX12" fmla="*/ 11542033 w 11596332"/>
              <a:gd name="connsiteY12" fmla="*/ 6039781 h 6252535"/>
              <a:gd name="connsiteX13" fmla="*/ 10722883 w 11596332"/>
              <a:gd name="connsiteY13" fmla="*/ 6173131 h 6252535"/>
              <a:gd name="connsiteX14" fmla="*/ 9351283 w 11596332"/>
              <a:gd name="connsiteY14" fmla="*/ 6135031 h 6252535"/>
              <a:gd name="connsiteX15" fmla="*/ 7878083 w 11596332"/>
              <a:gd name="connsiteY15" fmla="*/ 6011206 h 6252535"/>
              <a:gd name="connsiteX16" fmla="*/ 6312808 w 11596332"/>
              <a:gd name="connsiteY16" fmla="*/ 6160431 h 6252535"/>
              <a:gd name="connsiteX17" fmla="*/ 4293508 w 11596332"/>
              <a:gd name="connsiteY17" fmla="*/ 6093756 h 6252535"/>
              <a:gd name="connsiteX18" fmla="*/ 2798083 w 11596332"/>
              <a:gd name="connsiteY18" fmla="*/ 6252506 h 6252535"/>
              <a:gd name="connsiteX19" fmla="*/ 1162958 w 11596332"/>
              <a:gd name="connsiteY19" fmla="*/ 6106456 h 6252535"/>
              <a:gd name="connsiteX20" fmla="*/ 77108 w 11596332"/>
              <a:gd name="connsiteY20" fmla="*/ 6027081 h 6252535"/>
              <a:gd name="connsiteX21" fmla="*/ 86633 w 11596332"/>
              <a:gd name="connsiteY21" fmla="*/ 4960281 h 6252535"/>
              <a:gd name="connsiteX22" fmla="*/ 70758 w 11596332"/>
              <a:gd name="connsiteY22" fmla="*/ 3842681 h 6252535"/>
              <a:gd name="connsiteX23" fmla="*/ 39008 w 11596332"/>
              <a:gd name="connsiteY23" fmla="*/ 2394881 h 6252535"/>
              <a:gd name="connsiteX24" fmla="*/ 105683 w 11596332"/>
              <a:gd name="connsiteY24" fmla="*/ 1223306 h 6252535"/>
              <a:gd name="connsiteX25" fmla="*/ 172358 w 11596332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38858 w 11581839"/>
              <a:gd name="connsiteY8" fmla="*/ 23218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38328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449958 w 11580086"/>
              <a:gd name="connsiteY7" fmla="*/ 143920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128654 h 6288183"/>
              <a:gd name="connsiteX1" fmla="*/ 1680483 w 11580086"/>
              <a:gd name="connsiteY1" fmla="*/ 131829 h 6288183"/>
              <a:gd name="connsiteX2" fmla="*/ 3725183 w 11580086"/>
              <a:gd name="connsiteY2" fmla="*/ 389004 h 6288183"/>
              <a:gd name="connsiteX3" fmla="*/ 6100083 w 11580086"/>
              <a:gd name="connsiteY3" fmla="*/ 211204 h 6288183"/>
              <a:gd name="connsiteX4" fmla="*/ 8373383 w 11580086"/>
              <a:gd name="connsiteY4" fmla="*/ 122304 h 6288183"/>
              <a:gd name="connsiteX5" fmla="*/ 10659383 w 11580086"/>
              <a:gd name="connsiteY5" fmla="*/ 223904 h 6288183"/>
              <a:gd name="connsiteX6" fmla="*/ 11507108 w 11580086"/>
              <a:gd name="connsiteY6" fmla="*/ 65154 h 6288183"/>
              <a:gd name="connsiteX7" fmla="*/ 11449958 w 11580086"/>
              <a:gd name="connsiteY7" fmla="*/ 1474854 h 6288183"/>
              <a:gd name="connsiteX8" fmla="*/ 11538858 w 11580086"/>
              <a:gd name="connsiteY8" fmla="*/ 2357504 h 6288183"/>
              <a:gd name="connsiteX9" fmla="*/ 11399158 w 11580086"/>
              <a:gd name="connsiteY9" fmla="*/ 3497329 h 6288183"/>
              <a:gd name="connsiteX10" fmla="*/ 11532508 w 11580086"/>
              <a:gd name="connsiteY10" fmla="*/ 4506979 h 6288183"/>
              <a:gd name="connsiteX11" fmla="*/ 11453133 w 11580086"/>
              <a:gd name="connsiteY11" fmla="*/ 5332479 h 6288183"/>
              <a:gd name="connsiteX12" fmla="*/ 11542033 w 11580086"/>
              <a:gd name="connsiteY12" fmla="*/ 6075429 h 6288183"/>
              <a:gd name="connsiteX13" fmla="*/ 10722883 w 11580086"/>
              <a:gd name="connsiteY13" fmla="*/ 6208779 h 6288183"/>
              <a:gd name="connsiteX14" fmla="*/ 9351283 w 11580086"/>
              <a:gd name="connsiteY14" fmla="*/ 6170679 h 6288183"/>
              <a:gd name="connsiteX15" fmla="*/ 7878083 w 11580086"/>
              <a:gd name="connsiteY15" fmla="*/ 6046854 h 6288183"/>
              <a:gd name="connsiteX16" fmla="*/ 6312808 w 11580086"/>
              <a:gd name="connsiteY16" fmla="*/ 6196079 h 6288183"/>
              <a:gd name="connsiteX17" fmla="*/ 4293508 w 11580086"/>
              <a:gd name="connsiteY17" fmla="*/ 6129404 h 6288183"/>
              <a:gd name="connsiteX18" fmla="*/ 2798083 w 11580086"/>
              <a:gd name="connsiteY18" fmla="*/ 6288154 h 6288183"/>
              <a:gd name="connsiteX19" fmla="*/ 1162958 w 11580086"/>
              <a:gd name="connsiteY19" fmla="*/ 6142104 h 6288183"/>
              <a:gd name="connsiteX20" fmla="*/ 77108 w 11580086"/>
              <a:gd name="connsiteY20" fmla="*/ 6062729 h 6288183"/>
              <a:gd name="connsiteX21" fmla="*/ 86633 w 11580086"/>
              <a:gd name="connsiteY21" fmla="*/ 4995929 h 6288183"/>
              <a:gd name="connsiteX22" fmla="*/ 70758 w 11580086"/>
              <a:gd name="connsiteY22" fmla="*/ 3878329 h 6288183"/>
              <a:gd name="connsiteX23" fmla="*/ 39008 w 11580086"/>
              <a:gd name="connsiteY23" fmla="*/ 2430529 h 6288183"/>
              <a:gd name="connsiteX24" fmla="*/ 105683 w 11580086"/>
              <a:gd name="connsiteY24" fmla="*/ 1258954 h 6288183"/>
              <a:gd name="connsiteX25" fmla="*/ 172358 w 11580086"/>
              <a:gd name="connsiteY25" fmla="*/ 128654 h 6288183"/>
              <a:gd name="connsiteX0" fmla="*/ 172358 w 11580086"/>
              <a:gd name="connsiteY0" fmla="*/ 178015 h 6337544"/>
              <a:gd name="connsiteX1" fmla="*/ 1680483 w 11580086"/>
              <a:gd name="connsiteY1" fmla="*/ 181190 h 6337544"/>
              <a:gd name="connsiteX2" fmla="*/ 3725183 w 11580086"/>
              <a:gd name="connsiteY2" fmla="*/ 438365 h 6337544"/>
              <a:gd name="connsiteX3" fmla="*/ 6100083 w 11580086"/>
              <a:gd name="connsiteY3" fmla="*/ 260565 h 6337544"/>
              <a:gd name="connsiteX4" fmla="*/ 8373383 w 11580086"/>
              <a:gd name="connsiteY4" fmla="*/ 171665 h 6337544"/>
              <a:gd name="connsiteX5" fmla="*/ 10554608 w 11580086"/>
              <a:gd name="connsiteY5" fmla="*/ 92290 h 6337544"/>
              <a:gd name="connsiteX6" fmla="*/ 11507108 w 11580086"/>
              <a:gd name="connsiteY6" fmla="*/ 114515 h 6337544"/>
              <a:gd name="connsiteX7" fmla="*/ 11449958 w 11580086"/>
              <a:gd name="connsiteY7" fmla="*/ 1524215 h 6337544"/>
              <a:gd name="connsiteX8" fmla="*/ 11538858 w 11580086"/>
              <a:gd name="connsiteY8" fmla="*/ 2406865 h 6337544"/>
              <a:gd name="connsiteX9" fmla="*/ 11399158 w 11580086"/>
              <a:gd name="connsiteY9" fmla="*/ 3546690 h 6337544"/>
              <a:gd name="connsiteX10" fmla="*/ 11532508 w 11580086"/>
              <a:gd name="connsiteY10" fmla="*/ 4556340 h 6337544"/>
              <a:gd name="connsiteX11" fmla="*/ 11453133 w 11580086"/>
              <a:gd name="connsiteY11" fmla="*/ 5381840 h 6337544"/>
              <a:gd name="connsiteX12" fmla="*/ 11542033 w 11580086"/>
              <a:gd name="connsiteY12" fmla="*/ 6124790 h 6337544"/>
              <a:gd name="connsiteX13" fmla="*/ 10722883 w 11580086"/>
              <a:gd name="connsiteY13" fmla="*/ 6258140 h 6337544"/>
              <a:gd name="connsiteX14" fmla="*/ 9351283 w 11580086"/>
              <a:gd name="connsiteY14" fmla="*/ 6220040 h 6337544"/>
              <a:gd name="connsiteX15" fmla="*/ 7878083 w 11580086"/>
              <a:gd name="connsiteY15" fmla="*/ 6096215 h 6337544"/>
              <a:gd name="connsiteX16" fmla="*/ 6312808 w 11580086"/>
              <a:gd name="connsiteY16" fmla="*/ 6245440 h 6337544"/>
              <a:gd name="connsiteX17" fmla="*/ 4293508 w 11580086"/>
              <a:gd name="connsiteY17" fmla="*/ 6178765 h 6337544"/>
              <a:gd name="connsiteX18" fmla="*/ 2798083 w 11580086"/>
              <a:gd name="connsiteY18" fmla="*/ 6337515 h 6337544"/>
              <a:gd name="connsiteX19" fmla="*/ 1162958 w 11580086"/>
              <a:gd name="connsiteY19" fmla="*/ 6191465 h 6337544"/>
              <a:gd name="connsiteX20" fmla="*/ 77108 w 11580086"/>
              <a:gd name="connsiteY20" fmla="*/ 6112090 h 6337544"/>
              <a:gd name="connsiteX21" fmla="*/ 86633 w 11580086"/>
              <a:gd name="connsiteY21" fmla="*/ 5045290 h 6337544"/>
              <a:gd name="connsiteX22" fmla="*/ 70758 w 11580086"/>
              <a:gd name="connsiteY22" fmla="*/ 3927690 h 6337544"/>
              <a:gd name="connsiteX23" fmla="*/ 39008 w 11580086"/>
              <a:gd name="connsiteY23" fmla="*/ 2479890 h 6337544"/>
              <a:gd name="connsiteX24" fmla="*/ 105683 w 11580086"/>
              <a:gd name="connsiteY24" fmla="*/ 1308315 h 6337544"/>
              <a:gd name="connsiteX25" fmla="*/ 172358 w 11580086"/>
              <a:gd name="connsiteY25" fmla="*/ 178015 h 6337544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725183 w 11580086"/>
              <a:gd name="connsiteY2" fmla="*/ 433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442 h 6332971"/>
              <a:gd name="connsiteX1" fmla="*/ 1670958 w 11580086"/>
              <a:gd name="connsiteY1" fmla="*/ 5167 h 6332971"/>
              <a:gd name="connsiteX2" fmla="*/ 3906158 w 11580086"/>
              <a:gd name="connsiteY2" fmla="*/ 52792 h 6332971"/>
              <a:gd name="connsiteX3" fmla="*/ 6100083 w 11580086"/>
              <a:gd name="connsiteY3" fmla="*/ 151217 h 6332971"/>
              <a:gd name="connsiteX4" fmla="*/ 8401958 w 11580086"/>
              <a:gd name="connsiteY4" fmla="*/ 52792 h 6332971"/>
              <a:gd name="connsiteX5" fmla="*/ 10554608 w 11580086"/>
              <a:gd name="connsiteY5" fmla="*/ 87717 h 6332971"/>
              <a:gd name="connsiteX6" fmla="*/ 11507108 w 11580086"/>
              <a:gd name="connsiteY6" fmla="*/ 109942 h 6332971"/>
              <a:gd name="connsiteX7" fmla="*/ 11449958 w 11580086"/>
              <a:gd name="connsiteY7" fmla="*/ 1519642 h 6332971"/>
              <a:gd name="connsiteX8" fmla="*/ 11538858 w 11580086"/>
              <a:gd name="connsiteY8" fmla="*/ 2402292 h 6332971"/>
              <a:gd name="connsiteX9" fmla="*/ 11399158 w 11580086"/>
              <a:gd name="connsiteY9" fmla="*/ 3542117 h 6332971"/>
              <a:gd name="connsiteX10" fmla="*/ 11532508 w 11580086"/>
              <a:gd name="connsiteY10" fmla="*/ 4551767 h 6332971"/>
              <a:gd name="connsiteX11" fmla="*/ 11453133 w 11580086"/>
              <a:gd name="connsiteY11" fmla="*/ 5377267 h 6332971"/>
              <a:gd name="connsiteX12" fmla="*/ 11542033 w 11580086"/>
              <a:gd name="connsiteY12" fmla="*/ 6120217 h 6332971"/>
              <a:gd name="connsiteX13" fmla="*/ 10722883 w 11580086"/>
              <a:gd name="connsiteY13" fmla="*/ 6253567 h 6332971"/>
              <a:gd name="connsiteX14" fmla="*/ 9351283 w 11580086"/>
              <a:gd name="connsiteY14" fmla="*/ 6215467 h 6332971"/>
              <a:gd name="connsiteX15" fmla="*/ 7878083 w 11580086"/>
              <a:gd name="connsiteY15" fmla="*/ 6091642 h 6332971"/>
              <a:gd name="connsiteX16" fmla="*/ 6312808 w 11580086"/>
              <a:gd name="connsiteY16" fmla="*/ 6240867 h 6332971"/>
              <a:gd name="connsiteX17" fmla="*/ 4293508 w 11580086"/>
              <a:gd name="connsiteY17" fmla="*/ 6174192 h 6332971"/>
              <a:gd name="connsiteX18" fmla="*/ 2798083 w 11580086"/>
              <a:gd name="connsiteY18" fmla="*/ 6332942 h 6332971"/>
              <a:gd name="connsiteX19" fmla="*/ 1162958 w 11580086"/>
              <a:gd name="connsiteY19" fmla="*/ 6186892 h 6332971"/>
              <a:gd name="connsiteX20" fmla="*/ 77108 w 11580086"/>
              <a:gd name="connsiteY20" fmla="*/ 6107517 h 6332971"/>
              <a:gd name="connsiteX21" fmla="*/ 86633 w 11580086"/>
              <a:gd name="connsiteY21" fmla="*/ 5040717 h 6332971"/>
              <a:gd name="connsiteX22" fmla="*/ 70758 w 11580086"/>
              <a:gd name="connsiteY22" fmla="*/ 3923117 h 6332971"/>
              <a:gd name="connsiteX23" fmla="*/ 39008 w 11580086"/>
              <a:gd name="connsiteY23" fmla="*/ 2475317 h 6332971"/>
              <a:gd name="connsiteX24" fmla="*/ 105683 w 11580086"/>
              <a:gd name="connsiteY24" fmla="*/ 1303742 h 6332971"/>
              <a:gd name="connsiteX25" fmla="*/ 172358 w 11580086"/>
              <a:gd name="connsiteY25" fmla="*/ 173442 h 6332971"/>
              <a:gd name="connsiteX0" fmla="*/ 172358 w 11580086"/>
              <a:gd name="connsiteY0" fmla="*/ 173362 h 6332891"/>
              <a:gd name="connsiteX1" fmla="*/ 1709058 w 11580086"/>
              <a:gd name="connsiteY1" fmla="*/ 71762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00083 w 11580086"/>
              <a:gd name="connsiteY3" fmla="*/ 157673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28658 w 11580086"/>
              <a:gd name="connsiteY3" fmla="*/ 52898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101600 h 6346854"/>
              <a:gd name="connsiteX1" fmla="*/ 1709058 w 11580086"/>
              <a:gd name="connsiteY1" fmla="*/ 85725 h 6346854"/>
              <a:gd name="connsiteX2" fmla="*/ 3906158 w 11580086"/>
              <a:gd name="connsiteY2" fmla="*/ 0 h 6346854"/>
              <a:gd name="connsiteX3" fmla="*/ 6128658 w 11580086"/>
              <a:gd name="connsiteY3" fmla="*/ 60325 h 6346854"/>
              <a:gd name="connsiteX4" fmla="*/ 8401958 w 11580086"/>
              <a:gd name="connsiteY4" fmla="*/ 66675 h 6346854"/>
              <a:gd name="connsiteX5" fmla="*/ 10554608 w 11580086"/>
              <a:gd name="connsiteY5" fmla="*/ 101600 h 6346854"/>
              <a:gd name="connsiteX6" fmla="*/ 11507108 w 11580086"/>
              <a:gd name="connsiteY6" fmla="*/ 123825 h 6346854"/>
              <a:gd name="connsiteX7" fmla="*/ 11449958 w 11580086"/>
              <a:gd name="connsiteY7" fmla="*/ 1533525 h 6346854"/>
              <a:gd name="connsiteX8" fmla="*/ 11538858 w 11580086"/>
              <a:gd name="connsiteY8" fmla="*/ 2416175 h 6346854"/>
              <a:gd name="connsiteX9" fmla="*/ 11399158 w 11580086"/>
              <a:gd name="connsiteY9" fmla="*/ 3556000 h 6346854"/>
              <a:gd name="connsiteX10" fmla="*/ 11532508 w 11580086"/>
              <a:gd name="connsiteY10" fmla="*/ 4565650 h 6346854"/>
              <a:gd name="connsiteX11" fmla="*/ 11453133 w 11580086"/>
              <a:gd name="connsiteY11" fmla="*/ 5391150 h 6346854"/>
              <a:gd name="connsiteX12" fmla="*/ 11542033 w 11580086"/>
              <a:gd name="connsiteY12" fmla="*/ 6134100 h 6346854"/>
              <a:gd name="connsiteX13" fmla="*/ 10722883 w 11580086"/>
              <a:gd name="connsiteY13" fmla="*/ 6267450 h 6346854"/>
              <a:gd name="connsiteX14" fmla="*/ 9351283 w 11580086"/>
              <a:gd name="connsiteY14" fmla="*/ 6229350 h 6346854"/>
              <a:gd name="connsiteX15" fmla="*/ 7878083 w 11580086"/>
              <a:gd name="connsiteY15" fmla="*/ 6105525 h 6346854"/>
              <a:gd name="connsiteX16" fmla="*/ 6312808 w 11580086"/>
              <a:gd name="connsiteY16" fmla="*/ 6254750 h 6346854"/>
              <a:gd name="connsiteX17" fmla="*/ 4293508 w 11580086"/>
              <a:gd name="connsiteY17" fmla="*/ 6188075 h 6346854"/>
              <a:gd name="connsiteX18" fmla="*/ 2798083 w 11580086"/>
              <a:gd name="connsiteY18" fmla="*/ 6346825 h 6346854"/>
              <a:gd name="connsiteX19" fmla="*/ 1162958 w 11580086"/>
              <a:gd name="connsiteY19" fmla="*/ 6200775 h 6346854"/>
              <a:gd name="connsiteX20" fmla="*/ 77108 w 11580086"/>
              <a:gd name="connsiteY20" fmla="*/ 6121400 h 6346854"/>
              <a:gd name="connsiteX21" fmla="*/ 86633 w 11580086"/>
              <a:gd name="connsiteY21" fmla="*/ 5054600 h 6346854"/>
              <a:gd name="connsiteX22" fmla="*/ 70758 w 11580086"/>
              <a:gd name="connsiteY22" fmla="*/ 3937000 h 6346854"/>
              <a:gd name="connsiteX23" fmla="*/ 39008 w 11580086"/>
              <a:gd name="connsiteY23" fmla="*/ 2489200 h 6346854"/>
              <a:gd name="connsiteX24" fmla="*/ 105683 w 11580086"/>
              <a:gd name="connsiteY24" fmla="*/ 1317625 h 6346854"/>
              <a:gd name="connsiteX25" fmla="*/ 143783 w 11580086"/>
              <a:gd name="connsiteY25" fmla="*/ 101600 h 6346854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6694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979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05 h 6347059"/>
              <a:gd name="connsiteX1" fmla="*/ 1709058 w 11580086"/>
              <a:gd name="connsiteY1" fmla="*/ 85930 h 6347059"/>
              <a:gd name="connsiteX2" fmla="*/ 3906158 w 11580086"/>
              <a:gd name="connsiteY2" fmla="*/ 205 h 6347059"/>
              <a:gd name="connsiteX3" fmla="*/ 6195333 w 11580086"/>
              <a:gd name="connsiteY3" fmla="*/ 60530 h 6347059"/>
              <a:gd name="connsiteX4" fmla="*/ 8401958 w 11580086"/>
              <a:gd name="connsiteY4" fmla="*/ 9730 h 6347059"/>
              <a:gd name="connsiteX5" fmla="*/ 10554608 w 11580086"/>
              <a:gd name="connsiteY5" fmla="*/ 101805 h 6347059"/>
              <a:gd name="connsiteX6" fmla="*/ 11507108 w 11580086"/>
              <a:gd name="connsiteY6" fmla="*/ 124030 h 6347059"/>
              <a:gd name="connsiteX7" fmla="*/ 11449958 w 11580086"/>
              <a:gd name="connsiteY7" fmla="*/ 1533730 h 6347059"/>
              <a:gd name="connsiteX8" fmla="*/ 11538858 w 11580086"/>
              <a:gd name="connsiteY8" fmla="*/ 2416380 h 6347059"/>
              <a:gd name="connsiteX9" fmla="*/ 11399158 w 11580086"/>
              <a:gd name="connsiteY9" fmla="*/ 3556205 h 6347059"/>
              <a:gd name="connsiteX10" fmla="*/ 11532508 w 11580086"/>
              <a:gd name="connsiteY10" fmla="*/ 4565855 h 6347059"/>
              <a:gd name="connsiteX11" fmla="*/ 11453133 w 11580086"/>
              <a:gd name="connsiteY11" fmla="*/ 5391355 h 6347059"/>
              <a:gd name="connsiteX12" fmla="*/ 11542033 w 11580086"/>
              <a:gd name="connsiteY12" fmla="*/ 6134305 h 6347059"/>
              <a:gd name="connsiteX13" fmla="*/ 10722883 w 11580086"/>
              <a:gd name="connsiteY13" fmla="*/ 6267655 h 6347059"/>
              <a:gd name="connsiteX14" fmla="*/ 9351283 w 11580086"/>
              <a:gd name="connsiteY14" fmla="*/ 6229555 h 6347059"/>
              <a:gd name="connsiteX15" fmla="*/ 7878083 w 11580086"/>
              <a:gd name="connsiteY15" fmla="*/ 6105730 h 6347059"/>
              <a:gd name="connsiteX16" fmla="*/ 6312808 w 11580086"/>
              <a:gd name="connsiteY16" fmla="*/ 6254955 h 6347059"/>
              <a:gd name="connsiteX17" fmla="*/ 4293508 w 11580086"/>
              <a:gd name="connsiteY17" fmla="*/ 6188280 h 6347059"/>
              <a:gd name="connsiteX18" fmla="*/ 2798083 w 11580086"/>
              <a:gd name="connsiteY18" fmla="*/ 6347030 h 6347059"/>
              <a:gd name="connsiteX19" fmla="*/ 1162958 w 11580086"/>
              <a:gd name="connsiteY19" fmla="*/ 6200980 h 6347059"/>
              <a:gd name="connsiteX20" fmla="*/ 77108 w 11580086"/>
              <a:gd name="connsiteY20" fmla="*/ 6121605 h 6347059"/>
              <a:gd name="connsiteX21" fmla="*/ 86633 w 11580086"/>
              <a:gd name="connsiteY21" fmla="*/ 5054805 h 6347059"/>
              <a:gd name="connsiteX22" fmla="*/ 70758 w 11580086"/>
              <a:gd name="connsiteY22" fmla="*/ 3937205 h 6347059"/>
              <a:gd name="connsiteX23" fmla="*/ 39008 w 11580086"/>
              <a:gd name="connsiteY23" fmla="*/ 2489405 h 6347059"/>
              <a:gd name="connsiteX24" fmla="*/ 105683 w 11580086"/>
              <a:gd name="connsiteY24" fmla="*/ 1317830 h 6347059"/>
              <a:gd name="connsiteX25" fmla="*/ 143783 w 11580086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3991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87608 w 11585839"/>
              <a:gd name="connsiteY15" fmla="*/ 6172405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289932"/>
              <a:gd name="connsiteX1" fmla="*/ 1709058 w 11585839"/>
              <a:gd name="connsiteY1" fmla="*/ 85930 h 6289932"/>
              <a:gd name="connsiteX2" fmla="*/ 3906158 w 11585839"/>
              <a:gd name="connsiteY2" fmla="*/ 205 h 6289932"/>
              <a:gd name="connsiteX3" fmla="*/ 6195333 w 11585839"/>
              <a:gd name="connsiteY3" fmla="*/ 60530 h 6289932"/>
              <a:gd name="connsiteX4" fmla="*/ 8401958 w 11585839"/>
              <a:gd name="connsiteY4" fmla="*/ 9730 h 6289932"/>
              <a:gd name="connsiteX5" fmla="*/ 10202183 w 11585839"/>
              <a:gd name="connsiteY5" fmla="*/ 92280 h 6289932"/>
              <a:gd name="connsiteX6" fmla="*/ 11507108 w 11585839"/>
              <a:gd name="connsiteY6" fmla="*/ 124030 h 6289932"/>
              <a:gd name="connsiteX7" fmla="*/ 11449958 w 11585839"/>
              <a:gd name="connsiteY7" fmla="*/ 1533730 h 6289932"/>
              <a:gd name="connsiteX8" fmla="*/ 11538858 w 11585839"/>
              <a:gd name="connsiteY8" fmla="*/ 2416380 h 6289932"/>
              <a:gd name="connsiteX9" fmla="*/ 11475358 w 11585839"/>
              <a:gd name="connsiteY9" fmla="*/ 3556205 h 6289932"/>
              <a:gd name="connsiteX10" fmla="*/ 11532508 w 11585839"/>
              <a:gd name="connsiteY10" fmla="*/ 4565855 h 6289932"/>
              <a:gd name="connsiteX11" fmla="*/ 11453133 w 11585839"/>
              <a:gd name="connsiteY11" fmla="*/ 5391355 h 6289932"/>
              <a:gd name="connsiteX12" fmla="*/ 11542033 w 11585839"/>
              <a:gd name="connsiteY12" fmla="*/ 6134305 h 6289932"/>
              <a:gd name="connsiteX13" fmla="*/ 10722883 w 11585839"/>
              <a:gd name="connsiteY13" fmla="*/ 6267655 h 6289932"/>
              <a:gd name="connsiteX14" fmla="*/ 9351283 w 11585839"/>
              <a:gd name="connsiteY14" fmla="*/ 6229555 h 6289932"/>
              <a:gd name="connsiteX15" fmla="*/ 7887608 w 11585839"/>
              <a:gd name="connsiteY15" fmla="*/ 6172405 h 6289932"/>
              <a:gd name="connsiteX16" fmla="*/ 6312808 w 11585839"/>
              <a:gd name="connsiteY16" fmla="*/ 6254955 h 6289932"/>
              <a:gd name="connsiteX17" fmla="*/ 4293508 w 11585839"/>
              <a:gd name="connsiteY17" fmla="*/ 6188280 h 6289932"/>
              <a:gd name="connsiteX18" fmla="*/ 2712358 w 11585839"/>
              <a:gd name="connsiteY18" fmla="*/ 6289880 h 6289932"/>
              <a:gd name="connsiteX19" fmla="*/ 1162958 w 11585839"/>
              <a:gd name="connsiteY19" fmla="*/ 6200980 h 6289932"/>
              <a:gd name="connsiteX20" fmla="*/ 77108 w 11585839"/>
              <a:gd name="connsiteY20" fmla="*/ 6121605 h 6289932"/>
              <a:gd name="connsiteX21" fmla="*/ 86633 w 11585839"/>
              <a:gd name="connsiteY21" fmla="*/ 5054805 h 6289932"/>
              <a:gd name="connsiteX22" fmla="*/ 70758 w 11585839"/>
              <a:gd name="connsiteY22" fmla="*/ 3937205 h 6289932"/>
              <a:gd name="connsiteX23" fmla="*/ 39008 w 11585839"/>
              <a:gd name="connsiteY23" fmla="*/ 2489405 h 6289932"/>
              <a:gd name="connsiteX24" fmla="*/ 105683 w 11585839"/>
              <a:gd name="connsiteY24" fmla="*/ 1317830 h 6289932"/>
              <a:gd name="connsiteX25" fmla="*/ 143783 w 11585839"/>
              <a:gd name="connsiteY25" fmla="*/ 101805 h 6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85839" h="6289932">
                <a:moveTo>
                  <a:pt x="143783" y="101805"/>
                </a:moveTo>
                <a:cubicBezTo>
                  <a:pt x="411012" y="-103512"/>
                  <a:pt x="1081996" y="102863"/>
                  <a:pt x="1709058" y="85930"/>
                </a:cubicBezTo>
                <a:cubicBezTo>
                  <a:pt x="2336121" y="68997"/>
                  <a:pt x="3158446" y="4438"/>
                  <a:pt x="3906158" y="205"/>
                </a:cubicBezTo>
                <a:cubicBezTo>
                  <a:pt x="4653870" y="-4028"/>
                  <a:pt x="5446033" y="58943"/>
                  <a:pt x="6195333" y="60530"/>
                </a:cubicBezTo>
                <a:cubicBezTo>
                  <a:pt x="6944633" y="62118"/>
                  <a:pt x="7734150" y="4438"/>
                  <a:pt x="8401958" y="9730"/>
                </a:cubicBezTo>
                <a:cubicBezTo>
                  <a:pt x="9069766" y="15022"/>
                  <a:pt x="9684658" y="73230"/>
                  <a:pt x="10202183" y="92280"/>
                </a:cubicBezTo>
                <a:cubicBezTo>
                  <a:pt x="10719708" y="111330"/>
                  <a:pt x="11299146" y="-116212"/>
                  <a:pt x="11507108" y="124030"/>
                </a:cubicBezTo>
                <a:cubicBezTo>
                  <a:pt x="11715070" y="364272"/>
                  <a:pt x="11444666" y="1151672"/>
                  <a:pt x="11449958" y="1533730"/>
                </a:cubicBezTo>
                <a:cubicBezTo>
                  <a:pt x="11455250" y="1915788"/>
                  <a:pt x="11534625" y="2079301"/>
                  <a:pt x="11538858" y="2416380"/>
                </a:cubicBezTo>
                <a:cubicBezTo>
                  <a:pt x="11543091" y="2753459"/>
                  <a:pt x="11476416" y="3197959"/>
                  <a:pt x="11475358" y="3556205"/>
                </a:cubicBezTo>
                <a:cubicBezTo>
                  <a:pt x="11474300" y="3914451"/>
                  <a:pt x="11536212" y="4259997"/>
                  <a:pt x="11532508" y="4565855"/>
                </a:cubicBezTo>
                <a:cubicBezTo>
                  <a:pt x="11528804" y="4871713"/>
                  <a:pt x="11451546" y="5129947"/>
                  <a:pt x="11453133" y="5391355"/>
                </a:cubicBezTo>
                <a:cubicBezTo>
                  <a:pt x="11454720" y="5652763"/>
                  <a:pt x="11663741" y="5988255"/>
                  <a:pt x="11542033" y="6134305"/>
                </a:cubicBezTo>
                <a:cubicBezTo>
                  <a:pt x="11420325" y="6280355"/>
                  <a:pt x="11088008" y="6251780"/>
                  <a:pt x="10722883" y="6267655"/>
                </a:cubicBezTo>
                <a:cubicBezTo>
                  <a:pt x="10357758" y="6283530"/>
                  <a:pt x="9823829" y="6245430"/>
                  <a:pt x="9351283" y="6229555"/>
                </a:cubicBezTo>
                <a:cubicBezTo>
                  <a:pt x="8878737" y="6213680"/>
                  <a:pt x="8394020" y="6168172"/>
                  <a:pt x="7887608" y="6172405"/>
                </a:cubicBezTo>
                <a:cubicBezTo>
                  <a:pt x="7381196" y="6176638"/>
                  <a:pt x="6911825" y="6252309"/>
                  <a:pt x="6312808" y="6254955"/>
                </a:cubicBezTo>
                <a:cubicBezTo>
                  <a:pt x="5713791" y="6257601"/>
                  <a:pt x="4893583" y="6182459"/>
                  <a:pt x="4293508" y="6188280"/>
                </a:cubicBezTo>
                <a:cubicBezTo>
                  <a:pt x="3693433" y="6194101"/>
                  <a:pt x="3234116" y="6287763"/>
                  <a:pt x="2712358" y="6289880"/>
                </a:cubicBezTo>
                <a:cubicBezTo>
                  <a:pt x="2190600" y="6291997"/>
                  <a:pt x="1602166" y="6229026"/>
                  <a:pt x="1162958" y="6200980"/>
                </a:cubicBezTo>
                <a:cubicBezTo>
                  <a:pt x="723750" y="6172934"/>
                  <a:pt x="256496" y="6312634"/>
                  <a:pt x="77108" y="6121605"/>
                </a:cubicBezTo>
                <a:cubicBezTo>
                  <a:pt x="-102280" y="5930576"/>
                  <a:pt x="87691" y="5418872"/>
                  <a:pt x="86633" y="5054805"/>
                </a:cubicBezTo>
                <a:cubicBezTo>
                  <a:pt x="85575" y="4690738"/>
                  <a:pt x="78696" y="4364772"/>
                  <a:pt x="70758" y="3937205"/>
                </a:cubicBezTo>
                <a:cubicBezTo>
                  <a:pt x="62821" y="3509638"/>
                  <a:pt x="34775" y="2768805"/>
                  <a:pt x="39008" y="2489405"/>
                </a:cubicBezTo>
                <a:cubicBezTo>
                  <a:pt x="43241" y="2210005"/>
                  <a:pt x="88221" y="1715763"/>
                  <a:pt x="105683" y="1317830"/>
                </a:cubicBezTo>
                <a:cubicBezTo>
                  <a:pt x="123145" y="919897"/>
                  <a:pt x="-123446" y="307122"/>
                  <a:pt x="143783" y="1018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96"/>
          </a:p>
        </p:txBody>
      </p:sp>
      <p:sp>
        <p:nvSpPr>
          <p:cNvPr id="39" name="任意多边形: 形状 5">
            <a:extLst>
              <a:ext uri="{FF2B5EF4-FFF2-40B4-BE49-F238E27FC236}">
                <a16:creationId xmlns:a16="http://schemas.microsoft.com/office/drawing/2014/main" id="{F6927105-BFEF-F4C6-E5DD-F5F7B354232A}"/>
              </a:ext>
            </a:extLst>
          </p:cNvPr>
          <p:cNvSpPr/>
          <p:nvPr userDrawn="1"/>
        </p:nvSpPr>
        <p:spPr>
          <a:xfrm>
            <a:off x="234046" y="241251"/>
            <a:ext cx="11729355" cy="6416725"/>
          </a:xfrm>
          <a:custGeom>
            <a:avLst/>
            <a:gdLst>
              <a:gd name="connsiteX0" fmla="*/ 452469 w 11666851"/>
              <a:gd name="connsiteY0" fmla="*/ 787469 h 6184999"/>
              <a:gd name="connsiteX1" fmla="*/ 1836769 w 11666851"/>
              <a:gd name="connsiteY1" fmla="*/ 342969 h 6184999"/>
              <a:gd name="connsiteX2" fmla="*/ 3843369 w 11666851"/>
              <a:gd name="connsiteY2" fmla="*/ 266769 h 6184999"/>
              <a:gd name="connsiteX3" fmla="*/ 6218269 w 11666851"/>
              <a:gd name="connsiteY3" fmla="*/ 88969 h 6184999"/>
              <a:gd name="connsiteX4" fmla="*/ 8491569 w 11666851"/>
              <a:gd name="connsiteY4" fmla="*/ 69 h 6184999"/>
              <a:gd name="connsiteX5" fmla="*/ 10777569 w 11666851"/>
              <a:gd name="connsiteY5" fmla="*/ 101669 h 6184999"/>
              <a:gd name="connsiteX6" fmla="*/ 11501469 w 11666851"/>
              <a:gd name="connsiteY6" fmla="*/ 152469 h 6184999"/>
              <a:gd name="connsiteX7" fmla="*/ 11463369 w 11666851"/>
              <a:gd name="connsiteY7" fmla="*/ 1371669 h 6184999"/>
              <a:gd name="connsiteX8" fmla="*/ 11666569 w 11666851"/>
              <a:gd name="connsiteY8" fmla="*/ 2540069 h 6184999"/>
              <a:gd name="connsiteX9" fmla="*/ 11412569 w 11666851"/>
              <a:gd name="connsiteY9" fmla="*/ 3365569 h 6184999"/>
              <a:gd name="connsiteX10" fmla="*/ 11564969 w 11666851"/>
              <a:gd name="connsiteY10" fmla="*/ 4394269 h 6184999"/>
              <a:gd name="connsiteX11" fmla="*/ 11590369 w 11666851"/>
              <a:gd name="connsiteY11" fmla="*/ 5181669 h 6184999"/>
              <a:gd name="connsiteX12" fmla="*/ 11336369 w 11666851"/>
              <a:gd name="connsiteY12" fmla="*/ 5867469 h 6184999"/>
              <a:gd name="connsiteX13" fmla="*/ 10764869 w 11666851"/>
              <a:gd name="connsiteY13" fmla="*/ 5943669 h 6184999"/>
              <a:gd name="connsiteX14" fmla="*/ 9317069 w 11666851"/>
              <a:gd name="connsiteY14" fmla="*/ 5905569 h 6184999"/>
              <a:gd name="connsiteX15" fmla="*/ 8682069 w 11666851"/>
              <a:gd name="connsiteY15" fmla="*/ 5753169 h 6184999"/>
              <a:gd name="connsiteX16" fmla="*/ 6345269 w 11666851"/>
              <a:gd name="connsiteY16" fmla="*/ 5930969 h 6184999"/>
              <a:gd name="connsiteX17" fmla="*/ 4325969 w 11666851"/>
              <a:gd name="connsiteY17" fmla="*/ 5702369 h 6184999"/>
              <a:gd name="connsiteX18" fmla="*/ 2611469 w 11666851"/>
              <a:gd name="connsiteY18" fmla="*/ 6184969 h 6184999"/>
              <a:gd name="connsiteX19" fmla="*/ 947769 w 11666851"/>
              <a:gd name="connsiteY19" fmla="*/ 5676969 h 6184999"/>
              <a:gd name="connsiteX20" fmla="*/ 71469 w 11666851"/>
              <a:gd name="connsiteY20" fmla="*/ 5702369 h 6184999"/>
              <a:gd name="connsiteX21" fmla="*/ 71469 w 11666851"/>
              <a:gd name="connsiteY21" fmla="*/ 4483169 h 6184999"/>
              <a:gd name="connsiteX22" fmla="*/ 236569 w 11666851"/>
              <a:gd name="connsiteY22" fmla="*/ 3022669 h 6184999"/>
              <a:gd name="connsiteX23" fmla="*/ 33369 w 11666851"/>
              <a:gd name="connsiteY23" fmla="*/ 2260669 h 6184999"/>
              <a:gd name="connsiteX24" fmla="*/ 261969 w 11666851"/>
              <a:gd name="connsiteY24" fmla="*/ 1346269 h 6184999"/>
              <a:gd name="connsiteX25" fmla="*/ 452469 w 11666851"/>
              <a:gd name="connsiteY25" fmla="*/ 787469 h 6184999"/>
              <a:gd name="connsiteX0" fmla="*/ 452469 w 11666851"/>
              <a:gd name="connsiteY0" fmla="*/ 792368 h 6189898"/>
              <a:gd name="connsiteX1" fmla="*/ 1798669 w 11666851"/>
              <a:gd name="connsiteY1" fmla="*/ 14493 h 6189898"/>
              <a:gd name="connsiteX2" fmla="*/ 3843369 w 11666851"/>
              <a:gd name="connsiteY2" fmla="*/ 271668 h 6189898"/>
              <a:gd name="connsiteX3" fmla="*/ 6218269 w 11666851"/>
              <a:gd name="connsiteY3" fmla="*/ 93868 h 6189898"/>
              <a:gd name="connsiteX4" fmla="*/ 8491569 w 11666851"/>
              <a:gd name="connsiteY4" fmla="*/ 4968 h 6189898"/>
              <a:gd name="connsiteX5" fmla="*/ 10777569 w 11666851"/>
              <a:gd name="connsiteY5" fmla="*/ 106568 h 6189898"/>
              <a:gd name="connsiteX6" fmla="*/ 11501469 w 11666851"/>
              <a:gd name="connsiteY6" fmla="*/ 157368 h 6189898"/>
              <a:gd name="connsiteX7" fmla="*/ 11463369 w 11666851"/>
              <a:gd name="connsiteY7" fmla="*/ 1376568 h 6189898"/>
              <a:gd name="connsiteX8" fmla="*/ 11666569 w 11666851"/>
              <a:gd name="connsiteY8" fmla="*/ 2544968 h 6189898"/>
              <a:gd name="connsiteX9" fmla="*/ 11412569 w 11666851"/>
              <a:gd name="connsiteY9" fmla="*/ 3370468 h 6189898"/>
              <a:gd name="connsiteX10" fmla="*/ 11564969 w 11666851"/>
              <a:gd name="connsiteY10" fmla="*/ 4399168 h 6189898"/>
              <a:gd name="connsiteX11" fmla="*/ 11590369 w 11666851"/>
              <a:gd name="connsiteY11" fmla="*/ 5186568 h 6189898"/>
              <a:gd name="connsiteX12" fmla="*/ 11336369 w 11666851"/>
              <a:gd name="connsiteY12" fmla="*/ 5872368 h 6189898"/>
              <a:gd name="connsiteX13" fmla="*/ 10764869 w 11666851"/>
              <a:gd name="connsiteY13" fmla="*/ 5948568 h 6189898"/>
              <a:gd name="connsiteX14" fmla="*/ 9317069 w 11666851"/>
              <a:gd name="connsiteY14" fmla="*/ 5910468 h 6189898"/>
              <a:gd name="connsiteX15" fmla="*/ 8682069 w 11666851"/>
              <a:gd name="connsiteY15" fmla="*/ 5758068 h 6189898"/>
              <a:gd name="connsiteX16" fmla="*/ 6345269 w 11666851"/>
              <a:gd name="connsiteY16" fmla="*/ 5935868 h 6189898"/>
              <a:gd name="connsiteX17" fmla="*/ 4325969 w 11666851"/>
              <a:gd name="connsiteY17" fmla="*/ 5707268 h 6189898"/>
              <a:gd name="connsiteX18" fmla="*/ 2611469 w 11666851"/>
              <a:gd name="connsiteY18" fmla="*/ 6189868 h 6189898"/>
              <a:gd name="connsiteX19" fmla="*/ 947769 w 11666851"/>
              <a:gd name="connsiteY19" fmla="*/ 5681868 h 6189898"/>
              <a:gd name="connsiteX20" fmla="*/ 71469 w 11666851"/>
              <a:gd name="connsiteY20" fmla="*/ 5707268 h 6189898"/>
              <a:gd name="connsiteX21" fmla="*/ 71469 w 11666851"/>
              <a:gd name="connsiteY21" fmla="*/ 4488068 h 6189898"/>
              <a:gd name="connsiteX22" fmla="*/ 236569 w 11666851"/>
              <a:gd name="connsiteY22" fmla="*/ 3027568 h 6189898"/>
              <a:gd name="connsiteX23" fmla="*/ 33369 w 11666851"/>
              <a:gd name="connsiteY23" fmla="*/ 2265568 h 6189898"/>
              <a:gd name="connsiteX24" fmla="*/ 261969 w 11666851"/>
              <a:gd name="connsiteY24" fmla="*/ 1351168 h 6189898"/>
              <a:gd name="connsiteX25" fmla="*/ 452469 w 11666851"/>
              <a:gd name="connsiteY25" fmla="*/ 792368 h 6189898"/>
              <a:gd name="connsiteX0" fmla="*/ 290544 w 11666851"/>
              <a:gd name="connsiteY0" fmla="*/ 108417 h 6286997"/>
              <a:gd name="connsiteX1" fmla="*/ 1798669 w 11666851"/>
              <a:gd name="connsiteY1" fmla="*/ 111592 h 6286997"/>
              <a:gd name="connsiteX2" fmla="*/ 3843369 w 11666851"/>
              <a:gd name="connsiteY2" fmla="*/ 368767 h 6286997"/>
              <a:gd name="connsiteX3" fmla="*/ 6218269 w 11666851"/>
              <a:gd name="connsiteY3" fmla="*/ 190967 h 6286997"/>
              <a:gd name="connsiteX4" fmla="*/ 8491569 w 11666851"/>
              <a:gd name="connsiteY4" fmla="*/ 102067 h 6286997"/>
              <a:gd name="connsiteX5" fmla="*/ 10777569 w 11666851"/>
              <a:gd name="connsiteY5" fmla="*/ 203667 h 6286997"/>
              <a:gd name="connsiteX6" fmla="*/ 11501469 w 11666851"/>
              <a:gd name="connsiteY6" fmla="*/ 254467 h 6286997"/>
              <a:gd name="connsiteX7" fmla="*/ 11463369 w 11666851"/>
              <a:gd name="connsiteY7" fmla="*/ 1473667 h 6286997"/>
              <a:gd name="connsiteX8" fmla="*/ 11666569 w 11666851"/>
              <a:gd name="connsiteY8" fmla="*/ 2642067 h 6286997"/>
              <a:gd name="connsiteX9" fmla="*/ 11412569 w 11666851"/>
              <a:gd name="connsiteY9" fmla="*/ 3467567 h 6286997"/>
              <a:gd name="connsiteX10" fmla="*/ 11564969 w 11666851"/>
              <a:gd name="connsiteY10" fmla="*/ 4496267 h 6286997"/>
              <a:gd name="connsiteX11" fmla="*/ 11590369 w 11666851"/>
              <a:gd name="connsiteY11" fmla="*/ 5283667 h 6286997"/>
              <a:gd name="connsiteX12" fmla="*/ 11336369 w 11666851"/>
              <a:gd name="connsiteY12" fmla="*/ 5969467 h 6286997"/>
              <a:gd name="connsiteX13" fmla="*/ 10764869 w 11666851"/>
              <a:gd name="connsiteY13" fmla="*/ 6045667 h 6286997"/>
              <a:gd name="connsiteX14" fmla="*/ 9317069 w 11666851"/>
              <a:gd name="connsiteY14" fmla="*/ 6007567 h 6286997"/>
              <a:gd name="connsiteX15" fmla="*/ 8682069 w 11666851"/>
              <a:gd name="connsiteY15" fmla="*/ 5855167 h 6286997"/>
              <a:gd name="connsiteX16" fmla="*/ 6345269 w 11666851"/>
              <a:gd name="connsiteY16" fmla="*/ 6032967 h 6286997"/>
              <a:gd name="connsiteX17" fmla="*/ 4325969 w 11666851"/>
              <a:gd name="connsiteY17" fmla="*/ 5804367 h 6286997"/>
              <a:gd name="connsiteX18" fmla="*/ 2611469 w 11666851"/>
              <a:gd name="connsiteY18" fmla="*/ 6286967 h 6286997"/>
              <a:gd name="connsiteX19" fmla="*/ 947769 w 11666851"/>
              <a:gd name="connsiteY19" fmla="*/ 5778967 h 6286997"/>
              <a:gd name="connsiteX20" fmla="*/ 71469 w 11666851"/>
              <a:gd name="connsiteY20" fmla="*/ 5804367 h 6286997"/>
              <a:gd name="connsiteX21" fmla="*/ 71469 w 11666851"/>
              <a:gd name="connsiteY21" fmla="*/ 4585167 h 6286997"/>
              <a:gd name="connsiteX22" fmla="*/ 236569 w 11666851"/>
              <a:gd name="connsiteY22" fmla="*/ 3124667 h 6286997"/>
              <a:gd name="connsiteX23" fmla="*/ 33369 w 11666851"/>
              <a:gd name="connsiteY23" fmla="*/ 2362667 h 6286997"/>
              <a:gd name="connsiteX24" fmla="*/ 261969 w 11666851"/>
              <a:gd name="connsiteY24" fmla="*/ 1448267 h 6286997"/>
              <a:gd name="connsiteX25" fmla="*/ 290544 w 11666851"/>
              <a:gd name="connsiteY25" fmla="*/ 108417 h 6286997"/>
              <a:gd name="connsiteX0" fmla="*/ 287043 w 11663350"/>
              <a:gd name="connsiteY0" fmla="*/ 108417 h 6292818"/>
              <a:gd name="connsiteX1" fmla="*/ 1795168 w 11663350"/>
              <a:gd name="connsiteY1" fmla="*/ 111592 h 6292818"/>
              <a:gd name="connsiteX2" fmla="*/ 3839868 w 11663350"/>
              <a:gd name="connsiteY2" fmla="*/ 368767 h 6292818"/>
              <a:gd name="connsiteX3" fmla="*/ 6214768 w 11663350"/>
              <a:gd name="connsiteY3" fmla="*/ 190967 h 6292818"/>
              <a:gd name="connsiteX4" fmla="*/ 8488068 w 11663350"/>
              <a:gd name="connsiteY4" fmla="*/ 102067 h 6292818"/>
              <a:gd name="connsiteX5" fmla="*/ 10774068 w 11663350"/>
              <a:gd name="connsiteY5" fmla="*/ 203667 h 6292818"/>
              <a:gd name="connsiteX6" fmla="*/ 11497968 w 11663350"/>
              <a:gd name="connsiteY6" fmla="*/ 254467 h 6292818"/>
              <a:gd name="connsiteX7" fmla="*/ 11459868 w 11663350"/>
              <a:gd name="connsiteY7" fmla="*/ 1473667 h 6292818"/>
              <a:gd name="connsiteX8" fmla="*/ 11663068 w 11663350"/>
              <a:gd name="connsiteY8" fmla="*/ 2642067 h 6292818"/>
              <a:gd name="connsiteX9" fmla="*/ 11409068 w 11663350"/>
              <a:gd name="connsiteY9" fmla="*/ 3467567 h 6292818"/>
              <a:gd name="connsiteX10" fmla="*/ 11561468 w 11663350"/>
              <a:gd name="connsiteY10" fmla="*/ 4496267 h 6292818"/>
              <a:gd name="connsiteX11" fmla="*/ 11586868 w 11663350"/>
              <a:gd name="connsiteY11" fmla="*/ 5283667 h 6292818"/>
              <a:gd name="connsiteX12" fmla="*/ 11332868 w 11663350"/>
              <a:gd name="connsiteY12" fmla="*/ 5969467 h 6292818"/>
              <a:gd name="connsiteX13" fmla="*/ 10761368 w 11663350"/>
              <a:gd name="connsiteY13" fmla="*/ 6045667 h 6292818"/>
              <a:gd name="connsiteX14" fmla="*/ 9313568 w 11663350"/>
              <a:gd name="connsiteY14" fmla="*/ 6007567 h 6292818"/>
              <a:gd name="connsiteX15" fmla="*/ 8678568 w 11663350"/>
              <a:gd name="connsiteY15" fmla="*/ 5855167 h 6292818"/>
              <a:gd name="connsiteX16" fmla="*/ 6341768 w 11663350"/>
              <a:gd name="connsiteY16" fmla="*/ 6032967 h 6292818"/>
              <a:gd name="connsiteX17" fmla="*/ 4322468 w 11663350"/>
              <a:gd name="connsiteY17" fmla="*/ 5804367 h 6292818"/>
              <a:gd name="connsiteX18" fmla="*/ 2607968 w 11663350"/>
              <a:gd name="connsiteY18" fmla="*/ 6286967 h 6292818"/>
              <a:gd name="connsiteX19" fmla="*/ 896643 w 11663350"/>
              <a:gd name="connsiteY19" fmla="*/ 6055192 h 6292818"/>
              <a:gd name="connsiteX20" fmla="*/ 67968 w 11663350"/>
              <a:gd name="connsiteY20" fmla="*/ 5804367 h 6292818"/>
              <a:gd name="connsiteX21" fmla="*/ 67968 w 11663350"/>
              <a:gd name="connsiteY21" fmla="*/ 4585167 h 6292818"/>
              <a:gd name="connsiteX22" fmla="*/ 233068 w 11663350"/>
              <a:gd name="connsiteY22" fmla="*/ 3124667 h 6292818"/>
              <a:gd name="connsiteX23" fmla="*/ 29868 w 11663350"/>
              <a:gd name="connsiteY23" fmla="*/ 2362667 h 6292818"/>
              <a:gd name="connsiteX24" fmla="*/ 258468 w 11663350"/>
              <a:gd name="connsiteY24" fmla="*/ 1448267 h 6292818"/>
              <a:gd name="connsiteX25" fmla="*/ 287043 w 11663350"/>
              <a:gd name="connsiteY25" fmla="*/ 108417 h 6292818"/>
              <a:gd name="connsiteX0" fmla="*/ 260670 w 11636977"/>
              <a:gd name="connsiteY0" fmla="*/ 108417 h 6292447"/>
              <a:gd name="connsiteX1" fmla="*/ 1768795 w 11636977"/>
              <a:gd name="connsiteY1" fmla="*/ 111592 h 6292447"/>
              <a:gd name="connsiteX2" fmla="*/ 3813495 w 11636977"/>
              <a:gd name="connsiteY2" fmla="*/ 368767 h 6292447"/>
              <a:gd name="connsiteX3" fmla="*/ 6188395 w 11636977"/>
              <a:gd name="connsiteY3" fmla="*/ 190967 h 6292447"/>
              <a:gd name="connsiteX4" fmla="*/ 8461695 w 11636977"/>
              <a:gd name="connsiteY4" fmla="*/ 102067 h 6292447"/>
              <a:gd name="connsiteX5" fmla="*/ 10747695 w 11636977"/>
              <a:gd name="connsiteY5" fmla="*/ 203667 h 6292447"/>
              <a:gd name="connsiteX6" fmla="*/ 11471595 w 11636977"/>
              <a:gd name="connsiteY6" fmla="*/ 254467 h 6292447"/>
              <a:gd name="connsiteX7" fmla="*/ 11433495 w 11636977"/>
              <a:gd name="connsiteY7" fmla="*/ 1473667 h 6292447"/>
              <a:gd name="connsiteX8" fmla="*/ 11636695 w 11636977"/>
              <a:gd name="connsiteY8" fmla="*/ 2642067 h 6292447"/>
              <a:gd name="connsiteX9" fmla="*/ 11382695 w 11636977"/>
              <a:gd name="connsiteY9" fmla="*/ 3467567 h 6292447"/>
              <a:gd name="connsiteX10" fmla="*/ 11535095 w 11636977"/>
              <a:gd name="connsiteY10" fmla="*/ 4496267 h 6292447"/>
              <a:gd name="connsiteX11" fmla="*/ 11560495 w 11636977"/>
              <a:gd name="connsiteY11" fmla="*/ 5283667 h 6292447"/>
              <a:gd name="connsiteX12" fmla="*/ 11306495 w 11636977"/>
              <a:gd name="connsiteY12" fmla="*/ 5969467 h 6292447"/>
              <a:gd name="connsiteX13" fmla="*/ 10734995 w 11636977"/>
              <a:gd name="connsiteY13" fmla="*/ 6045667 h 6292447"/>
              <a:gd name="connsiteX14" fmla="*/ 9287195 w 11636977"/>
              <a:gd name="connsiteY14" fmla="*/ 6007567 h 6292447"/>
              <a:gd name="connsiteX15" fmla="*/ 8652195 w 11636977"/>
              <a:gd name="connsiteY15" fmla="*/ 5855167 h 6292447"/>
              <a:gd name="connsiteX16" fmla="*/ 6315395 w 11636977"/>
              <a:gd name="connsiteY16" fmla="*/ 6032967 h 6292447"/>
              <a:gd name="connsiteX17" fmla="*/ 4296095 w 11636977"/>
              <a:gd name="connsiteY17" fmla="*/ 5804367 h 6292447"/>
              <a:gd name="connsiteX18" fmla="*/ 2581595 w 11636977"/>
              <a:gd name="connsiteY18" fmla="*/ 6286967 h 6292447"/>
              <a:gd name="connsiteX19" fmla="*/ 870270 w 11636977"/>
              <a:gd name="connsiteY19" fmla="*/ 6055192 h 6292447"/>
              <a:gd name="connsiteX20" fmla="*/ 79695 w 11636977"/>
              <a:gd name="connsiteY20" fmla="*/ 5899617 h 6292447"/>
              <a:gd name="connsiteX21" fmla="*/ 41595 w 11636977"/>
              <a:gd name="connsiteY21" fmla="*/ 4585167 h 6292447"/>
              <a:gd name="connsiteX22" fmla="*/ 206695 w 11636977"/>
              <a:gd name="connsiteY22" fmla="*/ 3124667 h 6292447"/>
              <a:gd name="connsiteX23" fmla="*/ 3495 w 11636977"/>
              <a:gd name="connsiteY23" fmla="*/ 2362667 h 6292447"/>
              <a:gd name="connsiteX24" fmla="*/ 232095 w 11636977"/>
              <a:gd name="connsiteY24" fmla="*/ 1448267 h 6292447"/>
              <a:gd name="connsiteX25" fmla="*/ 260670 w 11636977"/>
              <a:gd name="connsiteY25" fmla="*/ 108417 h 6292447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3495 w 11636977"/>
              <a:gd name="connsiteY23" fmla="*/ 2347256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127320 w 11636977"/>
              <a:gd name="connsiteY23" fmla="*/ 2394881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1190 w 11637497"/>
              <a:gd name="connsiteY0" fmla="*/ 93006 h 6277036"/>
              <a:gd name="connsiteX1" fmla="*/ 1769315 w 11637497"/>
              <a:gd name="connsiteY1" fmla="*/ 96181 h 6277036"/>
              <a:gd name="connsiteX2" fmla="*/ 3814015 w 11637497"/>
              <a:gd name="connsiteY2" fmla="*/ 353356 h 6277036"/>
              <a:gd name="connsiteX3" fmla="*/ 6188915 w 11637497"/>
              <a:gd name="connsiteY3" fmla="*/ 175556 h 6277036"/>
              <a:gd name="connsiteX4" fmla="*/ 8462215 w 11637497"/>
              <a:gd name="connsiteY4" fmla="*/ 86656 h 6277036"/>
              <a:gd name="connsiteX5" fmla="*/ 10748215 w 11637497"/>
              <a:gd name="connsiteY5" fmla="*/ 188256 h 6277036"/>
              <a:gd name="connsiteX6" fmla="*/ 11472115 w 11637497"/>
              <a:gd name="connsiteY6" fmla="*/ 239056 h 6277036"/>
              <a:gd name="connsiteX7" fmla="*/ 11434015 w 11637497"/>
              <a:gd name="connsiteY7" fmla="*/ 1458256 h 6277036"/>
              <a:gd name="connsiteX8" fmla="*/ 11637215 w 11637497"/>
              <a:gd name="connsiteY8" fmla="*/ 2626656 h 6277036"/>
              <a:gd name="connsiteX9" fmla="*/ 11383215 w 11637497"/>
              <a:gd name="connsiteY9" fmla="*/ 3452156 h 6277036"/>
              <a:gd name="connsiteX10" fmla="*/ 11535615 w 11637497"/>
              <a:gd name="connsiteY10" fmla="*/ 4480856 h 6277036"/>
              <a:gd name="connsiteX11" fmla="*/ 11561015 w 11637497"/>
              <a:gd name="connsiteY11" fmla="*/ 5268256 h 6277036"/>
              <a:gd name="connsiteX12" fmla="*/ 11307015 w 11637497"/>
              <a:gd name="connsiteY12" fmla="*/ 5954056 h 6277036"/>
              <a:gd name="connsiteX13" fmla="*/ 10735515 w 11637497"/>
              <a:gd name="connsiteY13" fmla="*/ 6030256 h 6277036"/>
              <a:gd name="connsiteX14" fmla="*/ 9287715 w 11637497"/>
              <a:gd name="connsiteY14" fmla="*/ 5992156 h 6277036"/>
              <a:gd name="connsiteX15" fmla="*/ 8652715 w 11637497"/>
              <a:gd name="connsiteY15" fmla="*/ 5839756 h 6277036"/>
              <a:gd name="connsiteX16" fmla="*/ 6315915 w 11637497"/>
              <a:gd name="connsiteY16" fmla="*/ 6017556 h 6277036"/>
              <a:gd name="connsiteX17" fmla="*/ 4296615 w 11637497"/>
              <a:gd name="connsiteY17" fmla="*/ 5788956 h 6277036"/>
              <a:gd name="connsiteX18" fmla="*/ 2582115 w 11637497"/>
              <a:gd name="connsiteY18" fmla="*/ 6271556 h 6277036"/>
              <a:gd name="connsiteX19" fmla="*/ 870790 w 11637497"/>
              <a:gd name="connsiteY19" fmla="*/ 6039781 h 6277036"/>
              <a:gd name="connsiteX20" fmla="*/ 80215 w 11637497"/>
              <a:gd name="connsiteY20" fmla="*/ 5884206 h 6277036"/>
              <a:gd name="connsiteX21" fmla="*/ 42115 w 11637497"/>
              <a:gd name="connsiteY21" fmla="*/ 4569756 h 6277036"/>
              <a:gd name="connsiteX22" fmla="*/ 216740 w 11637497"/>
              <a:gd name="connsiteY22" fmla="*/ 3442631 h 6277036"/>
              <a:gd name="connsiteX23" fmla="*/ 127840 w 11637497"/>
              <a:gd name="connsiteY23" fmla="*/ 2394881 h 6277036"/>
              <a:gd name="connsiteX24" fmla="*/ 194515 w 11637497"/>
              <a:gd name="connsiteY24" fmla="*/ 1223306 h 6277036"/>
              <a:gd name="connsiteX25" fmla="*/ 261190 w 11637497"/>
              <a:gd name="connsiteY25" fmla="*/ 93006 h 6277036"/>
              <a:gd name="connsiteX0" fmla="*/ 238248 w 11614555"/>
              <a:gd name="connsiteY0" fmla="*/ 93006 h 6277036"/>
              <a:gd name="connsiteX1" fmla="*/ 1746373 w 11614555"/>
              <a:gd name="connsiteY1" fmla="*/ 96181 h 6277036"/>
              <a:gd name="connsiteX2" fmla="*/ 3791073 w 11614555"/>
              <a:gd name="connsiteY2" fmla="*/ 353356 h 6277036"/>
              <a:gd name="connsiteX3" fmla="*/ 6165973 w 11614555"/>
              <a:gd name="connsiteY3" fmla="*/ 175556 h 6277036"/>
              <a:gd name="connsiteX4" fmla="*/ 8439273 w 11614555"/>
              <a:gd name="connsiteY4" fmla="*/ 86656 h 6277036"/>
              <a:gd name="connsiteX5" fmla="*/ 10725273 w 11614555"/>
              <a:gd name="connsiteY5" fmla="*/ 188256 h 6277036"/>
              <a:gd name="connsiteX6" fmla="*/ 11449173 w 11614555"/>
              <a:gd name="connsiteY6" fmla="*/ 239056 h 6277036"/>
              <a:gd name="connsiteX7" fmla="*/ 11411073 w 11614555"/>
              <a:gd name="connsiteY7" fmla="*/ 1458256 h 6277036"/>
              <a:gd name="connsiteX8" fmla="*/ 11614273 w 11614555"/>
              <a:gd name="connsiteY8" fmla="*/ 2626656 h 6277036"/>
              <a:gd name="connsiteX9" fmla="*/ 11360273 w 11614555"/>
              <a:gd name="connsiteY9" fmla="*/ 3452156 h 6277036"/>
              <a:gd name="connsiteX10" fmla="*/ 11512673 w 11614555"/>
              <a:gd name="connsiteY10" fmla="*/ 4480856 h 6277036"/>
              <a:gd name="connsiteX11" fmla="*/ 11538073 w 11614555"/>
              <a:gd name="connsiteY11" fmla="*/ 5268256 h 6277036"/>
              <a:gd name="connsiteX12" fmla="*/ 11284073 w 11614555"/>
              <a:gd name="connsiteY12" fmla="*/ 5954056 h 6277036"/>
              <a:gd name="connsiteX13" fmla="*/ 10712573 w 11614555"/>
              <a:gd name="connsiteY13" fmla="*/ 6030256 h 6277036"/>
              <a:gd name="connsiteX14" fmla="*/ 9264773 w 11614555"/>
              <a:gd name="connsiteY14" fmla="*/ 5992156 h 6277036"/>
              <a:gd name="connsiteX15" fmla="*/ 8629773 w 11614555"/>
              <a:gd name="connsiteY15" fmla="*/ 5839756 h 6277036"/>
              <a:gd name="connsiteX16" fmla="*/ 6292973 w 11614555"/>
              <a:gd name="connsiteY16" fmla="*/ 6017556 h 6277036"/>
              <a:gd name="connsiteX17" fmla="*/ 4273673 w 11614555"/>
              <a:gd name="connsiteY17" fmla="*/ 5788956 h 6277036"/>
              <a:gd name="connsiteX18" fmla="*/ 2559173 w 11614555"/>
              <a:gd name="connsiteY18" fmla="*/ 6271556 h 6277036"/>
              <a:gd name="connsiteX19" fmla="*/ 847848 w 11614555"/>
              <a:gd name="connsiteY19" fmla="*/ 6039781 h 6277036"/>
              <a:gd name="connsiteX20" fmla="*/ 57273 w 11614555"/>
              <a:gd name="connsiteY20" fmla="*/ 5884206 h 6277036"/>
              <a:gd name="connsiteX21" fmla="*/ 76323 w 11614555"/>
              <a:gd name="connsiteY21" fmla="*/ 4960281 h 6277036"/>
              <a:gd name="connsiteX22" fmla="*/ 193798 w 11614555"/>
              <a:gd name="connsiteY22" fmla="*/ 3442631 h 6277036"/>
              <a:gd name="connsiteX23" fmla="*/ 104898 w 11614555"/>
              <a:gd name="connsiteY23" fmla="*/ 2394881 h 6277036"/>
              <a:gd name="connsiteX24" fmla="*/ 171573 w 11614555"/>
              <a:gd name="connsiteY24" fmla="*/ 1223306 h 6277036"/>
              <a:gd name="connsiteX25" fmla="*/ 238248 w 11614555"/>
              <a:gd name="connsiteY25" fmla="*/ 93006 h 6277036"/>
              <a:gd name="connsiteX0" fmla="*/ 238596 w 11614903"/>
              <a:gd name="connsiteY0" fmla="*/ 93006 h 6277036"/>
              <a:gd name="connsiteX1" fmla="*/ 1746721 w 11614903"/>
              <a:gd name="connsiteY1" fmla="*/ 96181 h 6277036"/>
              <a:gd name="connsiteX2" fmla="*/ 3791421 w 11614903"/>
              <a:gd name="connsiteY2" fmla="*/ 353356 h 6277036"/>
              <a:gd name="connsiteX3" fmla="*/ 6166321 w 11614903"/>
              <a:gd name="connsiteY3" fmla="*/ 175556 h 6277036"/>
              <a:gd name="connsiteX4" fmla="*/ 8439621 w 11614903"/>
              <a:gd name="connsiteY4" fmla="*/ 86656 h 6277036"/>
              <a:gd name="connsiteX5" fmla="*/ 10725621 w 11614903"/>
              <a:gd name="connsiteY5" fmla="*/ 188256 h 6277036"/>
              <a:gd name="connsiteX6" fmla="*/ 11449521 w 11614903"/>
              <a:gd name="connsiteY6" fmla="*/ 239056 h 6277036"/>
              <a:gd name="connsiteX7" fmla="*/ 11411421 w 11614903"/>
              <a:gd name="connsiteY7" fmla="*/ 1458256 h 6277036"/>
              <a:gd name="connsiteX8" fmla="*/ 11614621 w 11614903"/>
              <a:gd name="connsiteY8" fmla="*/ 2626656 h 6277036"/>
              <a:gd name="connsiteX9" fmla="*/ 11360621 w 11614903"/>
              <a:gd name="connsiteY9" fmla="*/ 3452156 h 6277036"/>
              <a:gd name="connsiteX10" fmla="*/ 11513021 w 11614903"/>
              <a:gd name="connsiteY10" fmla="*/ 4480856 h 6277036"/>
              <a:gd name="connsiteX11" fmla="*/ 11538421 w 11614903"/>
              <a:gd name="connsiteY11" fmla="*/ 5268256 h 6277036"/>
              <a:gd name="connsiteX12" fmla="*/ 11284421 w 11614903"/>
              <a:gd name="connsiteY12" fmla="*/ 5954056 h 6277036"/>
              <a:gd name="connsiteX13" fmla="*/ 10712921 w 11614903"/>
              <a:gd name="connsiteY13" fmla="*/ 6030256 h 6277036"/>
              <a:gd name="connsiteX14" fmla="*/ 9265121 w 11614903"/>
              <a:gd name="connsiteY14" fmla="*/ 5992156 h 6277036"/>
              <a:gd name="connsiteX15" fmla="*/ 8630121 w 11614903"/>
              <a:gd name="connsiteY15" fmla="*/ 5839756 h 6277036"/>
              <a:gd name="connsiteX16" fmla="*/ 6293321 w 11614903"/>
              <a:gd name="connsiteY16" fmla="*/ 6017556 h 6277036"/>
              <a:gd name="connsiteX17" fmla="*/ 4274021 w 11614903"/>
              <a:gd name="connsiteY17" fmla="*/ 5788956 h 6277036"/>
              <a:gd name="connsiteX18" fmla="*/ 2559521 w 11614903"/>
              <a:gd name="connsiteY18" fmla="*/ 6271556 h 6277036"/>
              <a:gd name="connsiteX19" fmla="*/ 848196 w 11614903"/>
              <a:gd name="connsiteY19" fmla="*/ 6039781 h 6277036"/>
              <a:gd name="connsiteX20" fmla="*/ 57621 w 11614903"/>
              <a:gd name="connsiteY20" fmla="*/ 5884206 h 6277036"/>
              <a:gd name="connsiteX21" fmla="*/ 76671 w 11614903"/>
              <a:gd name="connsiteY21" fmla="*/ 4960281 h 6277036"/>
              <a:gd name="connsiteX22" fmla="*/ 203671 w 11614903"/>
              <a:gd name="connsiteY22" fmla="*/ 3842681 h 6277036"/>
              <a:gd name="connsiteX23" fmla="*/ 105246 w 11614903"/>
              <a:gd name="connsiteY23" fmla="*/ 2394881 h 6277036"/>
              <a:gd name="connsiteX24" fmla="*/ 171921 w 11614903"/>
              <a:gd name="connsiteY24" fmla="*/ 1223306 h 6277036"/>
              <a:gd name="connsiteX25" fmla="*/ 238596 w 11614903"/>
              <a:gd name="connsiteY25" fmla="*/ 93006 h 6277036"/>
              <a:gd name="connsiteX0" fmla="*/ 236217 w 11612524"/>
              <a:gd name="connsiteY0" fmla="*/ 93006 h 6277036"/>
              <a:gd name="connsiteX1" fmla="*/ 1744342 w 11612524"/>
              <a:gd name="connsiteY1" fmla="*/ 96181 h 6277036"/>
              <a:gd name="connsiteX2" fmla="*/ 3789042 w 11612524"/>
              <a:gd name="connsiteY2" fmla="*/ 353356 h 6277036"/>
              <a:gd name="connsiteX3" fmla="*/ 6163942 w 11612524"/>
              <a:gd name="connsiteY3" fmla="*/ 175556 h 6277036"/>
              <a:gd name="connsiteX4" fmla="*/ 8437242 w 11612524"/>
              <a:gd name="connsiteY4" fmla="*/ 86656 h 6277036"/>
              <a:gd name="connsiteX5" fmla="*/ 10723242 w 11612524"/>
              <a:gd name="connsiteY5" fmla="*/ 188256 h 6277036"/>
              <a:gd name="connsiteX6" fmla="*/ 11447142 w 11612524"/>
              <a:gd name="connsiteY6" fmla="*/ 239056 h 6277036"/>
              <a:gd name="connsiteX7" fmla="*/ 11409042 w 11612524"/>
              <a:gd name="connsiteY7" fmla="*/ 1458256 h 6277036"/>
              <a:gd name="connsiteX8" fmla="*/ 11612242 w 11612524"/>
              <a:gd name="connsiteY8" fmla="*/ 2626656 h 6277036"/>
              <a:gd name="connsiteX9" fmla="*/ 11358242 w 11612524"/>
              <a:gd name="connsiteY9" fmla="*/ 3452156 h 6277036"/>
              <a:gd name="connsiteX10" fmla="*/ 11510642 w 11612524"/>
              <a:gd name="connsiteY10" fmla="*/ 4480856 h 6277036"/>
              <a:gd name="connsiteX11" fmla="*/ 11536042 w 11612524"/>
              <a:gd name="connsiteY11" fmla="*/ 5268256 h 6277036"/>
              <a:gd name="connsiteX12" fmla="*/ 11282042 w 11612524"/>
              <a:gd name="connsiteY12" fmla="*/ 5954056 h 6277036"/>
              <a:gd name="connsiteX13" fmla="*/ 10710542 w 11612524"/>
              <a:gd name="connsiteY13" fmla="*/ 6030256 h 6277036"/>
              <a:gd name="connsiteX14" fmla="*/ 9262742 w 11612524"/>
              <a:gd name="connsiteY14" fmla="*/ 5992156 h 6277036"/>
              <a:gd name="connsiteX15" fmla="*/ 8627742 w 11612524"/>
              <a:gd name="connsiteY15" fmla="*/ 5839756 h 6277036"/>
              <a:gd name="connsiteX16" fmla="*/ 6290942 w 11612524"/>
              <a:gd name="connsiteY16" fmla="*/ 6017556 h 6277036"/>
              <a:gd name="connsiteX17" fmla="*/ 4271642 w 11612524"/>
              <a:gd name="connsiteY17" fmla="*/ 5788956 h 6277036"/>
              <a:gd name="connsiteX18" fmla="*/ 2557142 w 11612524"/>
              <a:gd name="connsiteY18" fmla="*/ 6271556 h 6277036"/>
              <a:gd name="connsiteX19" fmla="*/ 845817 w 11612524"/>
              <a:gd name="connsiteY19" fmla="*/ 6039781 h 6277036"/>
              <a:gd name="connsiteX20" fmla="*/ 55242 w 11612524"/>
              <a:gd name="connsiteY20" fmla="*/ 5884206 h 6277036"/>
              <a:gd name="connsiteX21" fmla="*/ 74292 w 11612524"/>
              <a:gd name="connsiteY21" fmla="*/ 4960281 h 6277036"/>
              <a:gd name="connsiteX22" fmla="*/ 134617 w 11612524"/>
              <a:gd name="connsiteY22" fmla="*/ 3842681 h 6277036"/>
              <a:gd name="connsiteX23" fmla="*/ 102867 w 11612524"/>
              <a:gd name="connsiteY23" fmla="*/ 2394881 h 6277036"/>
              <a:gd name="connsiteX24" fmla="*/ 169542 w 11612524"/>
              <a:gd name="connsiteY24" fmla="*/ 1223306 h 6277036"/>
              <a:gd name="connsiteX25" fmla="*/ 236217 w 11612524"/>
              <a:gd name="connsiteY25" fmla="*/ 93006 h 6277036"/>
              <a:gd name="connsiteX0" fmla="*/ 163227 w 11539534"/>
              <a:gd name="connsiteY0" fmla="*/ 93006 h 6276333"/>
              <a:gd name="connsiteX1" fmla="*/ 1671352 w 11539534"/>
              <a:gd name="connsiteY1" fmla="*/ 96181 h 6276333"/>
              <a:gd name="connsiteX2" fmla="*/ 3716052 w 11539534"/>
              <a:gd name="connsiteY2" fmla="*/ 353356 h 6276333"/>
              <a:gd name="connsiteX3" fmla="*/ 6090952 w 11539534"/>
              <a:gd name="connsiteY3" fmla="*/ 175556 h 6276333"/>
              <a:gd name="connsiteX4" fmla="*/ 8364252 w 11539534"/>
              <a:gd name="connsiteY4" fmla="*/ 86656 h 6276333"/>
              <a:gd name="connsiteX5" fmla="*/ 10650252 w 11539534"/>
              <a:gd name="connsiteY5" fmla="*/ 188256 h 6276333"/>
              <a:gd name="connsiteX6" fmla="*/ 11374152 w 11539534"/>
              <a:gd name="connsiteY6" fmla="*/ 239056 h 6276333"/>
              <a:gd name="connsiteX7" fmla="*/ 11336052 w 11539534"/>
              <a:gd name="connsiteY7" fmla="*/ 1458256 h 6276333"/>
              <a:gd name="connsiteX8" fmla="*/ 11539252 w 11539534"/>
              <a:gd name="connsiteY8" fmla="*/ 2626656 h 6276333"/>
              <a:gd name="connsiteX9" fmla="*/ 11285252 w 11539534"/>
              <a:gd name="connsiteY9" fmla="*/ 3452156 h 6276333"/>
              <a:gd name="connsiteX10" fmla="*/ 11437652 w 11539534"/>
              <a:gd name="connsiteY10" fmla="*/ 4480856 h 6276333"/>
              <a:gd name="connsiteX11" fmla="*/ 11463052 w 11539534"/>
              <a:gd name="connsiteY11" fmla="*/ 5268256 h 6276333"/>
              <a:gd name="connsiteX12" fmla="*/ 11209052 w 11539534"/>
              <a:gd name="connsiteY12" fmla="*/ 5954056 h 6276333"/>
              <a:gd name="connsiteX13" fmla="*/ 10637552 w 11539534"/>
              <a:gd name="connsiteY13" fmla="*/ 6030256 h 6276333"/>
              <a:gd name="connsiteX14" fmla="*/ 9189752 w 11539534"/>
              <a:gd name="connsiteY14" fmla="*/ 5992156 h 6276333"/>
              <a:gd name="connsiteX15" fmla="*/ 8554752 w 11539534"/>
              <a:gd name="connsiteY15" fmla="*/ 5839756 h 6276333"/>
              <a:gd name="connsiteX16" fmla="*/ 6217952 w 11539534"/>
              <a:gd name="connsiteY16" fmla="*/ 6017556 h 6276333"/>
              <a:gd name="connsiteX17" fmla="*/ 4198652 w 11539534"/>
              <a:gd name="connsiteY17" fmla="*/ 5788956 h 6276333"/>
              <a:gd name="connsiteX18" fmla="*/ 2484152 w 11539534"/>
              <a:gd name="connsiteY18" fmla="*/ 6271556 h 6276333"/>
              <a:gd name="connsiteX19" fmla="*/ 772827 w 11539534"/>
              <a:gd name="connsiteY19" fmla="*/ 6039781 h 6276333"/>
              <a:gd name="connsiteX20" fmla="*/ 96552 w 11539534"/>
              <a:gd name="connsiteY20" fmla="*/ 6103281 h 6276333"/>
              <a:gd name="connsiteX21" fmla="*/ 1302 w 11539534"/>
              <a:gd name="connsiteY21" fmla="*/ 4960281 h 6276333"/>
              <a:gd name="connsiteX22" fmla="*/ 61627 w 11539534"/>
              <a:gd name="connsiteY22" fmla="*/ 3842681 h 6276333"/>
              <a:gd name="connsiteX23" fmla="*/ 29877 w 11539534"/>
              <a:gd name="connsiteY23" fmla="*/ 2394881 h 6276333"/>
              <a:gd name="connsiteX24" fmla="*/ 96552 w 11539534"/>
              <a:gd name="connsiteY24" fmla="*/ 1223306 h 6276333"/>
              <a:gd name="connsiteX25" fmla="*/ 163227 w 11539534"/>
              <a:gd name="connsiteY25" fmla="*/ 93006 h 6276333"/>
              <a:gd name="connsiteX0" fmla="*/ 133783 w 11510090"/>
              <a:gd name="connsiteY0" fmla="*/ 93006 h 6276333"/>
              <a:gd name="connsiteX1" fmla="*/ 1641908 w 11510090"/>
              <a:gd name="connsiteY1" fmla="*/ 96181 h 6276333"/>
              <a:gd name="connsiteX2" fmla="*/ 3686608 w 11510090"/>
              <a:gd name="connsiteY2" fmla="*/ 353356 h 6276333"/>
              <a:gd name="connsiteX3" fmla="*/ 6061508 w 11510090"/>
              <a:gd name="connsiteY3" fmla="*/ 175556 h 6276333"/>
              <a:gd name="connsiteX4" fmla="*/ 8334808 w 11510090"/>
              <a:gd name="connsiteY4" fmla="*/ 86656 h 6276333"/>
              <a:gd name="connsiteX5" fmla="*/ 10620808 w 11510090"/>
              <a:gd name="connsiteY5" fmla="*/ 188256 h 6276333"/>
              <a:gd name="connsiteX6" fmla="*/ 11344708 w 11510090"/>
              <a:gd name="connsiteY6" fmla="*/ 239056 h 6276333"/>
              <a:gd name="connsiteX7" fmla="*/ 11306608 w 11510090"/>
              <a:gd name="connsiteY7" fmla="*/ 1458256 h 6276333"/>
              <a:gd name="connsiteX8" fmla="*/ 11509808 w 11510090"/>
              <a:gd name="connsiteY8" fmla="*/ 2626656 h 6276333"/>
              <a:gd name="connsiteX9" fmla="*/ 11255808 w 11510090"/>
              <a:gd name="connsiteY9" fmla="*/ 3452156 h 6276333"/>
              <a:gd name="connsiteX10" fmla="*/ 11408208 w 11510090"/>
              <a:gd name="connsiteY10" fmla="*/ 4480856 h 6276333"/>
              <a:gd name="connsiteX11" fmla="*/ 11433608 w 11510090"/>
              <a:gd name="connsiteY11" fmla="*/ 5268256 h 6276333"/>
              <a:gd name="connsiteX12" fmla="*/ 11179608 w 11510090"/>
              <a:gd name="connsiteY12" fmla="*/ 5954056 h 6276333"/>
              <a:gd name="connsiteX13" fmla="*/ 10608108 w 11510090"/>
              <a:gd name="connsiteY13" fmla="*/ 6030256 h 6276333"/>
              <a:gd name="connsiteX14" fmla="*/ 9160308 w 11510090"/>
              <a:gd name="connsiteY14" fmla="*/ 5992156 h 6276333"/>
              <a:gd name="connsiteX15" fmla="*/ 8525308 w 11510090"/>
              <a:gd name="connsiteY15" fmla="*/ 5839756 h 6276333"/>
              <a:gd name="connsiteX16" fmla="*/ 6188508 w 11510090"/>
              <a:gd name="connsiteY16" fmla="*/ 6017556 h 6276333"/>
              <a:gd name="connsiteX17" fmla="*/ 4169208 w 11510090"/>
              <a:gd name="connsiteY17" fmla="*/ 5788956 h 6276333"/>
              <a:gd name="connsiteX18" fmla="*/ 2454708 w 11510090"/>
              <a:gd name="connsiteY18" fmla="*/ 6271556 h 6276333"/>
              <a:gd name="connsiteX19" fmla="*/ 743383 w 11510090"/>
              <a:gd name="connsiteY19" fmla="*/ 6039781 h 6276333"/>
              <a:gd name="connsiteX20" fmla="*/ 67108 w 11510090"/>
              <a:gd name="connsiteY20" fmla="*/ 6103281 h 6276333"/>
              <a:gd name="connsiteX21" fmla="*/ 48058 w 11510090"/>
              <a:gd name="connsiteY21" fmla="*/ 4960281 h 6276333"/>
              <a:gd name="connsiteX22" fmla="*/ 32183 w 11510090"/>
              <a:gd name="connsiteY22" fmla="*/ 3842681 h 6276333"/>
              <a:gd name="connsiteX23" fmla="*/ 433 w 11510090"/>
              <a:gd name="connsiteY23" fmla="*/ 2394881 h 6276333"/>
              <a:gd name="connsiteX24" fmla="*/ 67108 w 11510090"/>
              <a:gd name="connsiteY24" fmla="*/ 1223306 h 6276333"/>
              <a:gd name="connsiteX25" fmla="*/ 133783 w 11510090"/>
              <a:gd name="connsiteY25" fmla="*/ 93006 h 6276333"/>
              <a:gd name="connsiteX0" fmla="*/ 144180 w 11520487"/>
              <a:gd name="connsiteY0" fmla="*/ 93006 h 6276557"/>
              <a:gd name="connsiteX1" fmla="*/ 1652305 w 11520487"/>
              <a:gd name="connsiteY1" fmla="*/ 96181 h 6276557"/>
              <a:gd name="connsiteX2" fmla="*/ 3697005 w 11520487"/>
              <a:gd name="connsiteY2" fmla="*/ 353356 h 6276557"/>
              <a:gd name="connsiteX3" fmla="*/ 6071905 w 11520487"/>
              <a:gd name="connsiteY3" fmla="*/ 175556 h 6276557"/>
              <a:gd name="connsiteX4" fmla="*/ 8345205 w 11520487"/>
              <a:gd name="connsiteY4" fmla="*/ 86656 h 6276557"/>
              <a:gd name="connsiteX5" fmla="*/ 10631205 w 11520487"/>
              <a:gd name="connsiteY5" fmla="*/ 188256 h 6276557"/>
              <a:gd name="connsiteX6" fmla="*/ 11355105 w 11520487"/>
              <a:gd name="connsiteY6" fmla="*/ 239056 h 6276557"/>
              <a:gd name="connsiteX7" fmla="*/ 11317005 w 11520487"/>
              <a:gd name="connsiteY7" fmla="*/ 1458256 h 6276557"/>
              <a:gd name="connsiteX8" fmla="*/ 11520205 w 11520487"/>
              <a:gd name="connsiteY8" fmla="*/ 2626656 h 6276557"/>
              <a:gd name="connsiteX9" fmla="*/ 11266205 w 11520487"/>
              <a:gd name="connsiteY9" fmla="*/ 3452156 h 6276557"/>
              <a:gd name="connsiteX10" fmla="*/ 11418605 w 11520487"/>
              <a:gd name="connsiteY10" fmla="*/ 4480856 h 6276557"/>
              <a:gd name="connsiteX11" fmla="*/ 11444005 w 11520487"/>
              <a:gd name="connsiteY11" fmla="*/ 5268256 h 6276557"/>
              <a:gd name="connsiteX12" fmla="*/ 11190005 w 11520487"/>
              <a:gd name="connsiteY12" fmla="*/ 5954056 h 6276557"/>
              <a:gd name="connsiteX13" fmla="*/ 10618505 w 11520487"/>
              <a:gd name="connsiteY13" fmla="*/ 6030256 h 6276557"/>
              <a:gd name="connsiteX14" fmla="*/ 9170705 w 11520487"/>
              <a:gd name="connsiteY14" fmla="*/ 5992156 h 6276557"/>
              <a:gd name="connsiteX15" fmla="*/ 8535705 w 11520487"/>
              <a:gd name="connsiteY15" fmla="*/ 5839756 h 6276557"/>
              <a:gd name="connsiteX16" fmla="*/ 6198905 w 11520487"/>
              <a:gd name="connsiteY16" fmla="*/ 6017556 h 6276557"/>
              <a:gd name="connsiteX17" fmla="*/ 4179605 w 11520487"/>
              <a:gd name="connsiteY17" fmla="*/ 5788956 h 6276557"/>
              <a:gd name="connsiteX18" fmla="*/ 2465105 w 11520487"/>
              <a:gd name="connsiteY18" fmla="*/ 6271556 h 6276557"/>
              <a:gd name="connsiteX19" fmla="*/ 753780 w 11520487"/>
              <a:gd name="connsiteY19" fmla="*/ 6039781 h 6276557"/>
              <a:gd name="connsiteX20" fmla="*/ 48930 w 11520487"/>
              <a:gd name="connsiteY20" fmla="*/ 6027081 h 6276557"/>
              <a:gd name="connsiteX21" fmla="*/ 58455 w 11520487"/>
              <a:gd name="connsiteY21" fmla="*/ 4960281 h 6276557"/>
              <a:gd name="connsiteX22" fmla="*/ 42580 w 11520487"/>
              <a:gd name="connsiteY22" fmla="*/ 3842681 h 6276557"/>
              <a:gd name="connsiteX23" fmla="*/ 10830 w 11520487"/>
              <a:gd name="connsiteY23" fmla="*/ 2394881 h 6276557"/>
              <a:gd name="connsiteX24" fmla="*/ 77505 w 11520487"/>
              <a:gd name="connsiteY24" fmla="*/ 1223306 h 6276557"/>
              <a:gd name="connsiteX25" fmla="*/ 144180 w 11520487"/>
              <a:gd name="connsiteY25" fmla="*/ 93006 h 6276557"/>
              <a:gd name="connsiteX0" fmla="*/ 172358 w 11548665"/>
              <a:gd name="connsiteY0" fmla="*/ 93006 h 6281330"/>
              <a:gd name="connsiteX1" fmla="*/ 1680483 w 11548665"/>
              <a:gd name="connsiteY1" fmla="*/ 96181 h 6281330"/>
              <a:gd name="connsiteX2" fmla="*/ 3725183 w 11548665"/>
              <a:gd name="connsiteY2" fmla="*/ 353356 h 6281330"/>
              <a:gd name="connsiteX3" fmla="*/ 6100083 w 11548665"/>
              <a:gd name="connsiteY3" fmla="*/ 175556 h 6281330"/>
              <a:gd name="connsiteX4" fmla="*/ 8373383 w 11548665"/>
              <a:gd name="connsiteY4" fmla="*/ 86656 h 6281330"/>
              <a:gd name="connsiteX5" fmla="*/ 10659383 w 11548665"/>
              <a:gd name="connsiteY5" fmla="*/ 188256 h 6281330"/>
              <a:gd name="connsiteX6" fmla="*/ 11383283 w 11548665"/>
              <a:gd name="connsiteY6" fmla="*/ 239056 h 6281330"/>
              <a:gd name="connsiteX7" fmla="*/ 11345183 w 11548665"/>
              <a:gd name="connsiteY7" fmla="*/ 1458256 h 6281330"/>
              <a:gd name="connsiteX8" fmla="*/ 11548383 w 11548665"/>
              <a:gd name="connsiteY8" fmla="*/ 2626656 h 6281330"/>
              <a:gd name="connsiteX9" fmla="*/ 11294383 w 11548665"/>
              <a:gd name="connsiteY9" fmla="*/ 3452156 h 6281330"/>
              <a:gd name="connsiteX10" fmla="*/ 11446783 w 11548665"/>
              <a:gd name="connsiteY10" fmla="*/ 4480856 h 6281330"/>
              <a:gd name="connsiteX11" fmla="*/ 11472183 w 11548665"/>
              <a:gd name="connsiteY11" fmla="*/ 5268256 h 6281330"/>
              <a:gd name="connsiteX12" fmla="*/ 11218183 w 11548665"/>
              <a:gd name="connsiteY12" fmla="*/ 5954056 h 6281330"/>
              <a:gd name="connsiteX13" fmla="*/ 10646683 w 11548665"/>
              <a:gd name="connsiteY13" fmla="*/ 6030256 h 6281330"/>
              <a:gd name="connsiteX14" fmla="*/ 9198883 w 11548665"/>
              <a:gd name="connsiteY14" fmla="*/ 5992156 h 6281330"/>
              <a:gd name="connsiteX15" fmla="*/ 8563883 w 11548665"/>
              <a:gd name="connsiteY15" fmla="*/ 5839756 h 6281330"/>
              <a:gd name="connsiteX16" fmla="*/ 6227083 w 11548665"/>
              <a:gd name="connsiteY16" fmla="*/ 6017556 h 6281330"/>
              <a:gd name="connsiteX17" fmla="*/ 4207783 w 11548665"/>
              <a:gd name="connsiteY17" fmla="*/ 5788956 h 6281330"/>
              <a:gd name="connsiteX18" fmla="*/ 2493283 w 11548665"/>
              <a:gd name="connsiteY18" fmla="*/ 6271556 h 6281330"/>
              <a:gd name="connsiteX19" fmla="*/ 1162958 w 11548665"/>
              <a:gd name="connsiteY19" fmla="*/ 6106456 h 6281330"/>
              <a:gd name="connsiteX20" fmla="*/ 77108 w 11548665"/>
              <a:gd name="connsiteY20" fmla="*/ 6027081 h 6281330"/>
              <a:gd name="connsiteX21" fmla="*/ 86633 w 11548665"/>
              <a:gd name="connsiteY21" fmla="*/ 4960281 h 6281330"/>
              <a:gd name="connsiteX22" fmla="*/ 70758 w 11548665"/>
              <a:gd name="connsiteY22" fmla="*/ 3842681 h 6281330"/>
              <a:gd name="connsiteX23" fmla="*/ 39008 w 11548665"/>
              <a:gd name="connsiteY23" fmla="*/ 2394881 h 6281330"/>
              <a:gd name="connsiteX24" fmla="*/ 105683 w 11548665"/>
              <a:gd name="connsiteY24" fmla="*/ 1223306 h 6281330"/>
              <a:gd name="connsiteX25" fmla="*/ 172358 w 11548665"/>
              <a:gd name="connsiteY25" fmla="*/ 93006 h 6281330"/>
              <a:gd name="connsiteX0" fmla="*/ 172358 w 11548665"/>
              <a:gd name="connsiteY0" fmla="*/ 93006 h 6263058"/>
              <a:gd name="connsiteX1" fmla="*/ 1680483 w 11548665"/>
              <a:gd name="connsiteY1" fmla="*/ 96181 h 6263058"/>
              <a:gd name="connsiteX2" fmla="*/ 3725183 w 11548665"/>
              <a:gd name="connsiteY2" fmla="*/ 353356 h 6263058"/>
              <a:gd name="connsiteX3" fmla="*/ 6100083 w 11548665"/>
              <a:gd name="connsiteY3" fmla="*/ 175556 h 6263058"/>
              <a:gd name="connsiteX4" fmla="*/ 8373383 w 11548665"/>
              <a:gd name="connsiteY4" fmla="*/ 86656 h 6263058"/>
              <a:gd name="connsiteX5" fmla="*/ 10659383 w 11548665"/>
              <a:gd name="connsiteY5" fmla="*/ 188256 h 6263058"/>
              <a:gd name="connsiteX6" fmla="*/ 11383283 w 11548665"/>
              <a:gd name="connsiteY6" fmla="*/ 239056 h 6263058"/>
              <a:gd name="connsiteX7" fmla="*/ 11345183 w 11548665"/>
              <a:gd name="connsiteY7" fmla="*/ 1458256 h 6263058"/>
              <a:gd name="connsiteX8" fmla="*/ 11548383 w 11548665"/>
              <a:gd name="connsiteY8" fmla="*/ 2626656 h 6263058"/>
              <a:gd name="connsiteX9" fmla="*/ 11294383 w 11548665"/>
              <a:gd name="connsiteY9" fmla="*/ 3452156 h 6263058"/>
              <a:gd name="connsiteX10" fmla="*/ 11446783 w 11548665"/>
              <a:gd name="connsiteY10" fmla="*/ 4480856 h 6263058"/>
              <a:gd name="connsiteX11" fmla="*/ 11472183 w 11548665"/>
              <a:gd name="connsiteY11" fmla="*/ 5268256 h 6263058"/>
              <a:gd name="connsiteX12" fmla="*/ 11218183 w 11548665"/>
              <a:gd name="connsiteY12" fmla="*/ 5954056 h 6263058"/>
              <a:gd name="connsiteX13" fmla="*/ 10646683 w 11548665"/>
              <a:gd name="connsiteY13" fmla="*/ 6030256 h 6263058"/>
              <a:gd name="connsiteX14" fmla="*/ 9198883 w 11548665"/>
              <a:gd name="connsiteY14" fmla="*/ 5992156 h 6263058"/>
              <a:gd name="connsiteX15" fmla="*/ 8563883 w 11548665"/>
              <a:gd name="connsiteY15" fmla="*/ 5839756 h 6263058"/>
              <a:gd name="connsiteX16" fmla="*/ 6227083 w 11548665"/>
              <a:gd name="connsiteY16" fmla="*/ 6017556 h 6263058"/>
              <a:gd name="connsiteX17" fmla="*/ 4207783 w 11548665"/>
              <a:gd name="connsiteY17" fmla="*/ 5788956 h 6263058"/>
              <a:gd name="connsiteX18" fmla="*/ 2798083 w 11548665"/>
              <a:gd name="connsiteY18" fmla="*/ 6252506 h 6263058"/>
              <a:gd name="connsiteX19" fmla="*/ 1162958 w 11548665"/>
              <a:gd name="connsiteY19" fmla="*/ 6106456 h 6263058"/>
              <a:gd name="connsiteX20" fmla="*/ 77108 w 11548665"/>
              <a:gd name="connsiteY20" fmla="*/ 6027081 h 6263058"/>
              <a:gd name="connsiteX21" fmla="*/ 86633 w 11548665"/>
              <a:gd name="connsiteY21" fmla="*/ 4960281 h 6263058"/>
              <a:gd name="connsiteX22" fmla="*/ 70758 w 11548665"/>
              <a:gd name="connsiteY22" fmla="*/ 3842681 h 6263058"/>
              <a:gd name="connsiteX23" fmla="*/ 39008 w 11548665"/>
              <a:gd name="connsiteY23" fmla="*/ 2394881 h 6263058"/>
              <a:gd name="connsiteX24" fmla="*/ 105683 w 11548665"/>
              <a:gd name="connsiteY24" fmla="*/ 1223306 h 6263058"/>
              <a:gd name="connsiteX25" fmla="*/ 172358 w 11548665"/>
              <a:gd name="connsiteY25" fmla="*/ 93006 h 6263058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227083 w 11548665"/>
              <a:gd name="connsiteY16" fmla="*/ 6017556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24558 w 11548665"/>
              <a:gd name="connsiteY11" fmla="*/ 53063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338833 w 11548665"/>
              <a:gd name="connsiteY11" fmla="*/ 5315881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63976"/>
              <a:gd name="connsiteY0" fmla="*/ 93006 h 6252535"/>
              <a:gd name="connsiteX1" fmla="*/ 1680483 w 11563976"/>
              <a:gd name="connsiteY1" fmla="*/ 96181 h 6252535"/>
              <a:gd name="connsiteX2" fmla="*/ 3725183 w 11563976"/>
              <a:gd name="connsiteY2" fmla="*/ 353356 h 6252535"/>
              <a:gd name="connsiteX3" fmla="*/ 6100083 w 11563976"/>
              <a:gd name="connsiteY3" fmla="*/ 175556 h 6252535"/>
              <a:gd name="connsiteX4" fmla="*/ 8373383 w 11563976"/>
              <a:gd name="connsiteY4" fmla="*/ 86656 h 6252535"/>
              <a:gd name="connsiteX5" fmla="*/ 10659383 w 11563976"/>
              <a:gd name="connsiteY5" fmla="*/ 188256 h 6252535"/>
              <a:gd name="connsiteX6" fmla="*/ 11383283 w 11563976"/>
              <a:gd name="connsiteY6" fmla="*/ 239056 h 6252535"/>
              <a:gd name="connsiteX7" fmla="*/ 11345183 w 11563976"/>
              <a:gd name="connsiteY7" fmla="*/ 1458256 h 6252535"/>
              <a:gd name="connsiteX8" fmla="*/ 11548383 w 11563976"/>
              <a:gd name="connsiteY8" fmla="*/ 2626656 h 6252535"/>
              <a:gd name="connsiteX9" fmla="*/ 11294383 w 11563976"/>
              <a:gd name="connsiteY9" fmla="*/ 3452156 h 6252535"/>
              <a:gd name="connsiteX10" fmla="*/ 11446783 w 11563976"/>
              <a:gd name="connsiteY10" fmla="*/ 4480856 h 6252535"/>
              <a:gd name="connsiteX11" fmla="*/ 11338833 w 11563976"/>
              <a:gd name="connsiteY11" fmla="*/ 5315881 h 6252535"/>
              <a:gd name="connsiteX12" fmla="*/ 11542033 w 11563976"/>
              <a:gd name="connsiteY12" fmla="*/ 6039781 h 6252535"/>
              <a:gd name="connsiteX13" fmla="*/ 10722883 w 11563976"/>
              <a:gd name="connsiteY13" fmla="*/ 6173131 h 6252535"/>
              <a:gd name="connsiteX14" fmla="*/ 9351283 w 11563976"/>
              <a:gd name="connsiteY14" fmla="*/ 6135031 h 6252535"/>
              <a:gd name="connsiteX15" fmla="*/ 7878083 w 11563976"/>
              <a:gd name="connsiteY15" fmla="*/ 6011206 h 6252535"/>
              <a:gd name="connsiteX16" fmla="*/ 6312808 w 11563976"/>
              <a:gd name="connsiteY16" fmla="*/ 6160431 h 6252535"/>
              <a:gd name="connsiteX17" fmla="*/ 4293508 w 11563976"/>
              <a:gd name="connsiteY17" fmla="*/ 6093756 h 6252535"/>
              <a:gd name="connsiteX18" fmla="*/ 2798083 w 11563976"/>
              <a:gd name="connsiteY18" fmla="*/ 6252506 h 6252535"/>
              <a:gd name="connsiteX19" fmla="*/ 1162958 w 11563976"/>
              <a:gd name="connsiteY19" fmla="*/ 6106456 h 6252535"/>
              <a:gd name="connsiteX20" fmla="*/ 77108 w 11563976"/>
              <a:gd name="connsiteY20" fmla="*/ 6027081 h 6252535"/>
              <a:gd name="connsiteX21" fmla="*/ 86633 w 11563976"/>
              <a:gd name="connsiteY21" fmla="*/ 4960281 h 6252535"/>
              <a:gd name="connsiteX22" fmla="*/ 70758 w 11563976"/>
              <a:gd name="connsiteY22" fmla="*/ 3842681 h 6252535"/>
              <a:gd name="connsiteX23" fmla="*/ 39008 w 11563976"/>
              <a:gd name="connsiteY23" fmla="*/ 2394881 h 6252535"/>
              <a:gd name="connsiteX24" fmla="*/ 105683 w 11563976"/>
              <a:gd name="connsiteY24" fmla="*/ 1223306 h 6252535"/>
              <a:gd name="connsiteX25" fmla="*/ 172358 w 11563976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294383 w 11581839"/>
              <a:gd name="connsiteY9" fmla="*/ 3452156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434083 w 11581839"/>
              <a:gd name="connsiteY8" fmla="*/ 2331381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96332"/>
              <a:gd name="connsiteY0" fmla="*/ 93006 h 6252535"/>
              <a:gd name="connsiteX1" fmla="*/ 1680483 w 11596332"/>
              <a:gd name="connsiteY1" fmla="*/ 96181 h 6252535"/>
              <a:gd name="connsiteX2" fmla="*/ 3725183 w 11596332"/>
              <a:gd name="connsiteY2" fmla="*/ 353356 h 6252535"/>
              <a:gd name="connsiteX3" fmla="*/ 6100083 w 11596332"/>
              <a:gd name="connsiteY3" fmla="*/ 175556 h 6252535"/>
              <a:gd name="connsiteX4" fmla="*/ 8373383 w 11596332"/>
              <a:gd name="connsiteY4" fmla="*/ 86656 h 6252535"/>
              <a:gd name="connsiteX5" fmla="*/ 10659383 w 11596332"/>
              <a:gd name="connsiteY5" fmla="*/ 188256 h 6252535"/>
              <a:gd name="connsiteX6" fmla="*/ 11383283 w 11596332"/>
              <a:gd name="connsiteY6" fmla="*/ 239056 h 6252535"/>
              <a:gd name="connsiteX7" fmla="*/ 11345183 w 11596332"/>
              <a:gd name="connsiteY7" fmla="*/ 1458256 h 6252535"/>
              <a:gd name="connsiteX8" fmla="*/ 11596008 w 11596332"/>
              <a:gd name="connsiteY8" fmla="*/ 2321856 h 6252535"/>
              <a:gd name="connsiteX9" fmla="*/ 11399158 w 11596332"/>
              <a:gd name="connsiteY9" fmla="*/ 3461681 h 6252535"/>
              <a:gd name="connsiteX10" fmla="*/ 11446783 w 11596332"/>
              <a:gd name="connsiteY10" fmla="*/ 4480856 h 6252535"/>
              <a:gd name="connsiteX11" fmla="*/ 11453133 w 11596332"/>
              <a:gd name="connsiteY11" fmla="*/ 5296831 h 6252535"/>
              <a:gd name="connsiteX12" fmla="*/ 11542033 w 11596332"/>
              <a:gd name="connsiteY12" fmla="*/ 6039781 h 6252535"/>
              <a:gd name="connsiteX13" fmla="*/ 10722883 w 11596332"/>
              <a:gd name="connsiteY13" fmla="*/ 6173131 h 6252535"/>
              <a:gd name="connsiteX14" fmla="*/ 9351283 w 11596332"/>
              <a:gd name="connsiteY14" fmla="*/ 6135031 h 6252535"/>
              <a:gd name="connsiteX15" fmla="*/ 7878083 w 11596332"/>
              <a:gd name="connsiteY15" fmla="*/ 6011206 h 6252535"/>
              <a:gd name="connsiteX16" fmla="*/ 6312808 w 11596332"/>
              <a:gd name="connsiteY16" fmla="*/ 6160431 h 6252535"/>
              <a:gd name="connsiteX17" fmla="*/ 4293508 w 11596332"/>
              <a:gd name="connsiteY17" fmla="*/ 6093756 h 6252535"/>
              <a:gd name="connsiteX18" fmla="*/ 2798083 w 11596332"/>
              <a:gd name="connsiteY18" fmla="*/ 6252506 h 6252535"/>
              <a:gd name="connsiteX19" fmla="*/ 1162958 w 11596332"/>
              <a:gd name="connsiteY19" fmla="*/ 6106456 h 6252535"/>
              <a:gd name="connsiteX20" fmla="*/ 77108 w 11596332"/>
              <a:gd name="connsiteY20" fmla="*/ 6027081 h 6252535"/>
              <a:gd name="connsiteX21" fmla="*/ 86633 w 11596332"/>
              <a:gd name="connsiteY21" fmla="*/ 4960281 h 6252535"/>
              <a:gd name="connsiteX22" fmla="*/ 70758 w 11596332"/>
              <a:gd name="connsiteY22" fmla="*/ 3842681 h 6252535"/>
              <a:gd name="connsiteX23" fmla="*/ 39008 w 11596332"/>
              <a:gd name="connsiteY23" fmla="*/ 2394881 h 6252535"/>
              <a:gd name="connsiteX24" fmla="*/ 105683 w 11596332"/>
              <a:gd name="connsiteY24" fmla="*/ 1223306 h 6252535"/>
              <a:gd name="connsiteX25" fmla="*/ 172358 w 11596332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38858 w 11581839"/>
              <a:gd name="connsiteY8" fmla="*/ 23218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38328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449958 w 11580086"/>
              <a:gd name="connsiteY7" fmla="*/ 143920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128654 h 6288183"/>
              <a:gd name="connsiteX1" fmla="*/ 1680483 w 11580086"/>
              <a:gd name="connsiteY1" fmla="*/ 131829 h 6288183"/>
              <a:gd name="connsiteX2" fmla="*/ 3725183 w 11580086"/>
              <a:gd name="connsiteY2" fmla="*/ 389004 h 6288183"/>
              <a:gd name="connsiteX3" fmla="*/ 6100083 w 11580086"/>
              <a:gd name="connsiteY3" fmla="*/ 211204 h 6288183"/>
              <a:gd name="connsiteX4" fmla="*/ 8373383 w 11580086"/>
              <a:gd name="connsiteY4" fmla="*/ 122304 h 6288183"/>
              <a:gd name="connsiteX5" fmla="*/ 10659383 w 11580086"/>
              <a:gd name="connsiteY5" fmla="*/ 223904 h 6288183"/>
              <a:gd name="connsiteX6" fmla="*/ 11507108 w 11580086"/>
              <a:gd name="connsiteY6" fmla="*/ 65154 h 6288183"/>
              <a:gd name="connsiteX7" fmla="*/ 11449958 w 11580086"/>
              <a:gd name="connsiteY7" fmla="*/ 1474854 h 6288183"/>
              <a:gd name="connsiteX8" fmla="*/ 11538858 w 11580086"/>
              <a:gd name="connsiteY8" fmla="*/ 2357504 h 6288183"/>
              <a:gd name="connsiteX9" fmla="*/ 11399158 w 11580086"/>
              <a:gd name="connsiteY9" fmla="*/ 3497329 h 6288183"/>
              <a:gd name="connsiteX10" fmla="*/ 11532508 w 11580086"/>
              <a:gd name="connsiteY10" fmla="*/ 4506979 h 6288183"/>
              <a:gd name="connsiteX11" fmla="*/ 11453133 w 11580086"/>
              <a:gd name="connsiteY11" fmla="*/ 5332479 h 6288183"/>
              <a:gd name="connsiteX12" fmla="*/ 11542033 w 11580086"/>
              <a:gd name="connsiteY12" fmla="*/ 6075429 h 6288183"/>
              <a:gd name="connsiteX13" fmla="*/ 10722883 w 11580086"/>
              <a:gd name="connsiteY13" fmla="*/ 6208779 h 6288183"/>
              <a:gd name="connsiteX14" fmla="*/ 9351283 w 11580086"/>
              <a:gd name="connsiteY14" fmla="*/ 6170679 h 6288183"/>
              <a:gd name="connsiteX15" fmla="*/ 7878083 w 11580086"/>
              <a:gd name="connsiteY15" fmla="*/ 6046854 h 6288183"/>
              <a:gd name="connsiteX16" fmla="*/ 6312808 w 11580086"/>
              <a:gd name="connsiteY16" fmla="*/ 6196079 h 6288183"/>
              <a:gd name="connsiteX17" fmla="*/ 4293508 w 11580086"/>
              <a:gd name="connsiteY17" fmla="*/ 6129404 h 6288183"/>
              <a:gd name="connsiteX18" fmla="*/ 2798083 w 11580086"/>
              <a:gd name="connsiteY18" fmla="*/ 6288154 h 6288183"/>
              <a:gd name="connsiteX19" fmla="*/ 1162958 w 11580086"/>
              <a:gd name="connsiteY19" fmla="*/ 6142104 h 6288183"/>
              <a:gd name="connsiteX20" fmla="*/ 77108 w 11580086"/>
              <a:gd name="connsiteY20" fmla="*/ 6062729 h 6288183"/>
              <a:gd name="connsiteX21" fmla="*/ 86633 w 11580086"/>
              <a:gd name="connsiteY21" fmla="*/ 4995929 h 6288183"/>
              <a:gd name="connsiteX22" fmla="*/ 70758 w 11580086"/>
              <a:gd name="connsiteY22" fmla="*/ 3878329 h 6288183"/>
              <a:gd name="connsiteX23" fmla="*/ 39008 w 11580086"/>
              <a:gd name="connsiteY23" fmla="*/ 2430529 h 6288183"/>
              <a:gd name="connsiteX24" fmla="*/ 105683 w 11580086"/>
              <a:gd name="connsiteY24" fmla="*/ 1258954 h 6288183"/>
              <a:gd name="connsiteX25" fmla="*/ 172358 w 11580086"/>
              <a:gd name="connsiteY25" fmla="*/ 128654 h 6288183"/>
              <a:gd name="connsiteX0" fmla="*/ 172358 w 11580086"/>
              <a:gd name="connsiteY0" fmla="*/ 178015 h 6337544"/>
              <a:gd name="connsiteX1" fmla="*/ 1680483 w 11580086"/>
              <a:gd name="connsiteY1" fmla="*/ 181190 h 6337544"/>
              <a:gd name="connsiteX2" fmla="*/ 3725183 w 11580086"/>
              <a:gd name="connsiteY2" fmla="*/ 438365 h 6337544"/>
              <a:gd name="connsiteX3" fmla="*/ 6100083 w 11580086"/>
              <a:gd name="connsiteY3" fmla="*/ 260565 h 6337544"/>
              <a:gd name="connsiteX4" fmla="*/ 8373383 w 11580086"/>
              <a:gd name="connsiteY4" fmla="*/ 171665 h 6337544"/>
              <a:gd name="connsiteX5" fmla="*/ 10554608 w 11580086"/>
              <a:gd name="connsiteY5" fmla="*/ 92290 h 6337544"/>
              <a:gd name="connsiteX6" fmla="*/ 11507108 w 11580086"/>
              <a:gd name="connsiteY6" fmla="*/ 114515 h 6337544"/>
              <a:gd name="connsiteX7" fmla="*/ 11449958 w 11580086"/>
              <a:gd name="connsiteY7" fmla="*/ 1524215 h 6337544"/>
              <a:gd name="connsiteX8" fmla="*/ 11538858 w 11580086"/>
              <a:gd name="connsiteY8" fmla="*/ 2406865 h 6337544"/>
              <a:gd name="connsiteX9" fmla="*/ 11399158 w 11580086"/>
              <a:gd name="connsiteY9" fmla="*/ 3546690 h 6337544"/>
              <a:gd name="connsiteX10" fmla="*/ 11532508 w 11580086"/>
              <a:gd name="connsiteY10" fmla="*/ 4556340 h 6337544"/>
              <a:gd name="connsiteX11" fmla="*/ 11453133 w 11580086"/>
              <a:gd name="connsiteY11" fmla="*/ 5381840 h 6337544"/>
              <a:gd name="connsiteX12" fmla="*/ 11542033 w 11580086"/>
              <a:gd name="connsiteY12" fmla="*/ 6124790 h 6337544"/>
              <a:gd name="connsiteX13" fmla="*/ 10722883 w 11580086"/>
              <a:gd name="connsiteY13" fmla="*/ 6258140 h 6337544"/>
              <a:gd name="connsiteX14" fmla="*/ 9351283 w 11580086"/>
              <a:gd name="connsiteY14" fmla="*/ 6220040 h 6337544"/>
              <a:gd name="connsiteX15" fmla="*/ 7878083 w 11580086"/>
              <a:gd name="connsiteY15" fmla="*/ 6096215 h 6337544"/>
              <a:gd name="connsiteX16" fmla="*/ 6312808 w 11580086"/>
              <a:gd name="connsiteY16" fmla="*/ 6245440 h 6337544"/>
              <a:gd name="connsiteX17" fmla="*/ 4293508 w 11580086"/>
              <a:gd name="connsiteY17" fmla="*/ 6178765 h 6337544"/>
              <a:gd name="connsiteX18" fmla="*/ 2798083 w 11580086"/>
              <a:gd name="connsiteY18" fmla="*/ 6337515 h 6337544"/>
              <a:gd name="connsiteX19" fmla="*/ 1162958 w 11580086"/>
              <a:gd name="connsiteY19" fmla="*/ 6191465 h 6337544"/>
              <a:gd name="connsiteX20" fmla="*/ 77108 w 11580086"/>
              <a:gd name="connsiteY20" fmla="*/ 6112090 h 6337544"/>
              <a:gd name="connsiteX21" fmla="*/ 86633 w 11580086"/>
              <a:gd name="connsiteY21" fmla="*/ 5045290 h 6337544"/>
              <a:gd name="connsiteX22" fmla="*/ 70758 w 11580086"/>
              <a:gd name="connsiteY22" fmla="*/ 3927690 h 6337544"/>
              <a:gd name="connsiteX23" fmla="*/ 39008 w 11580086"/>
              <a:gd name="connsiteY23" fmla="*/ 2479890 h 6337544"/>
              <a:gd name="connsiteX24" fmla="*/ 105683 w 11580086"/>
              <a:gd name="connsiteY24" fmla="*/ 1308315 h 6337544"/>
              <a:gd name="connsiteX25" fmla="*/ 172358 w 11580086"/>
              <a:gd name="connsiteY25" fmla="*/ 178015 h 6337544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725183 w 11580086"/>
              <a:gd name="connsiteY2" fmla="*/ 433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442 h 6332971"/>
              <a:gd name="connsiteX1" fmla="*/ 1670958 w 11580086"/>
              <a:gd name="connsiteY1" fmla="*/ 5167 h 6332971"/>
              <a:gd name="connsiteX2" fmla="*/ 3906158 w 11580086"/>
              <a:gd name="connsiteY2" fmla="*/ 52792 h 6332971"/>
              <a:gd name="connsiteX3" fmla="*/ 6100083 w 11580086"/>
              <a:gd name="connsiteY3" fmla="*/ 151217 h 6332971"/>
              <a:gd name="connsiteX4" fmla="*/ 8401958 w 11580086"/>
              <a:gd name="connsiteY4" fmla="*/ 52792 h 6332971"/>
              <a:gd name="connsiteX5" fmla="*/ 10554608 w 11580086"/>
              <a:gd name="connsiteY5" fmla="*/ 87717 h 6332971"/>
              <a:gd name="connsiteX6" fmla="*/ 11507108 w 11580086"/>
              <a:gd name="connsiteY6" fmla="*/ 109942 h 6332971"/>
              <a:gd name="connsiteX7" fmla="*/ 11449958 w 11580086"/>
              <a:gd name="connsiteY7" fmla="*/ 1519642 h 6332971"/>
              <a:gd name="connsiteX8" fmla="*/ 11538858 w 11580086"/>
              <a:gd name="connsiteY8" fmla="*/ 2402292 h 6332971"/>
              <a:gd name="connsiteX9" fmla="*/ 11399158 w 11580086"/>
              <a:gd name="connsiteY9" fmla="*/ 3542117 h 6332971"/>
              <a:gd name="connsiteX10" fmla="*/ 11532508 w 11580086"/>
              <a:gd name="connsiteY10" fmla="*/ 4551767 h 6332971"/>
              <a:gd name="connsiteX11" fmla="*/ 11453133 w 11580086"/>
              <a:gd name="connsiteY11" fmla="*/ 5377267 h 6332971"/>
              <a:gd name="connsiteX12" fmla="*/ 11542033 w 11580086"/>
              <a:gd name="connsiteY12" fmla="*/ 6120217 h 6332971"/>
              <a:gd name="connsiteX13" fmla="*/ 10722883 w 11580086"/>
              <a:gd name="connsiteY13" fmla="*/ 6253567 h 6332971"/>
              <a:gd name="connsiteX14" fmla="*/ 9351283 w 11580086"/>
              <a:gd name="connsiteY14" fmla="*/ 6215467 h 6332971"/>
              <a:gd name="connsiteX15" fmla="*/ 7878083 w 11580086"/>
              <a:gd name="connsiteY15" fmla="*/ 6091642 h 6332971"/>
              <a:gd name="connsiteX16" fmla="*/ 6312808 w 11580086"/>
              <a:gd name="connsiteY16" fmla="*/ 6240867 h 6332971"/>
              <a:gd name="connsiteX17" fmla="*/ 4293508 w 11580086"/>
              <a:gd name="connsiteY17" fmla="*/ 6174192 h 6332971"/>
              <a:gd name="connsiteX18" fmla="*/ 2798083 w 11580086"/>
              <a:gd name="connsiteY18" fmla="*/ 6332942 h 6332971"/>
              <a:gd name="connsiteX19" fmla="*/ 1162958 w 11580086"/>
              <a:gd name="connsiteY19" fmla="*/ 6186892 h 6332971"/>
              <a:gd name="connsiteX20" fmla="*/ 77108 w 11580086"/>
              <a:gd name="connsiteY20" fmla="*/ 6107517 h 6332971"/>
              <a:gd name="connsiteX21" fmla="*/ 86633 w 11580086"/>
              <a:gd name="connsiteY21" fmla="*/ 5040717 h 6332971"/>
              <a:gd name="connsiteX22" fmla="*/ 70758 w 11580086"/>
              <a:gd name="connsiteY22" fmla="*/ 3923117 h 6332971"/>
              <a:gd name="connsiteX23" fmla="*/ 39008 w 11580086"/>
              <a:gd name="connsiteY23" fmla="*/ 2475317 h 6332971"/>
              <a:gd name="connsiteX24" fmla="*/ 105683 w 11580086"/>
              <a:gd name="connsiteY24" fmla="*/ 1303742 h 6332971"/>
              <a:gd name="connsiteX25" fmla="*/ 172358 w 11580086"/>
              <a:gd name="connsiteY25" fmla="*/ 173442 h 6332971"/>
              <a:gd name="connsiteX0" fmla="*/ 172358 w 11580086"/>
              <a:gd name="connsiteY0" fmla="*/ 173362 h 6332891"/>
              <a:gd name="connsiteX1" fmla="*/ 1709058 w 11580086"/>
              <a:gd name="connsiteY1" fmla="*/ 71762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00083 w 11580086"/>
              <a:gd name="connsiteY3" fmla="*/ 157673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28658 w 11580086"/>
              <a:gd name="connsiteY3" fmla="*/ 52898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101600 h 6346854"/>
              <a:gd name="connsiteX1" fmla="*/ 1709058 w 11580086"/>
              <a:gd name="connsiteY1" fmla="*/ 85725 h 6346854"/>
              <a:gd name="connsiteX2" fmla="*/ 3906158 w 11580086"/>
              <a:gd name="connsiteY2" fmla="*/ 0 h 6346854"/>
              <a:gd name="connsiteX3" fmla="*/ 6128658 w 11580086"/>
              <a:gd name="connsiteY3" fmla="*/ 60325 h 6346854"/>
              <a:gd name="connsiteX4" fmla="*/ 8401958 w 11580086"/>
              <a:gd name="connsiteY4" fmla="*/ 66675 h 6346854"/>
              <a:gd name="connsiteX5" fmla="*/ 10554608 w 11580086"/>
              <a:gd name="connsiteY5" fmla="*/ 101600 h 6346854"/>
              <a:gd name="connsiteX6" fmla="*/ 11507108 w 11580086"/>
              <a:gd name="connsiteY6" fmla="*/ 123825 h 6346854"/>
              <a:gd name="connsiteX7" fmla="*/ 11449958 w 11580086"/>
              <a:gd name="connsiteY7" fmla="*/ 1533525 h 6346854"/>
              <a:gd name="connsiteX8" fmla="*/ 11538858 w 11580086"/>
              <a:gd name="connsiteY8" fmla="*/ 2416175 h 6346854"/>
              <a:gd name="connsiteX9" fmla="*/ 11399158 w 11580086"/>
              <a:gd name="connsiteY9" fmla="*/ 3556000 h 6346854"/>
              <a:gd name="connsiteX10" fmla="*/ 11532508 w 11580086"/>
              <a:gd name="connsiteY10" fmla="*/ 4565650 h 6346854"/>
              <a:gd name="connsiteX11" fmla="*/ 11453133 w 11580086"/>
              <a:gd name="connsiteY11" fmla="*/ 5391150 h 6346854"/>
              <a:gd name="connsiteX12" fmla="*/ 11542033 w 11580086"/>
              <a:gd name="connsiteY12" fmla="*/ 6134100 h 6346854"/>
              <a:gd name="connsiteX13" fmla="*/ 10722883 w 11580086"/>
              <a:gd name="connsiteY13" fmla="*/ 6267450 h 6346854"/>
              <a:gd name="connsiteX14" fmla="*/ 9351283 w 11580086"/>
              <a:gd name="connsiteY14" fmla="*/ 6229350 h 6346854"/>
              <a:gd name="connsiteX15" fmla="*/ 7878083 w 11580086"/>
              <a:gd name="connsiteY15" fmla="*/ 6105525 h 6346854"/>
              <a:gd name="connsiteX16" fmla="*/ 6312808 w 11580086"/>
              <a:gd name="connsiteY16" fmla="*/ 6254750 h 6346854"/>
              <a:gd name="connsiteX17" fmla="*/ 4293508 w 11580086"/>
              <a:gd name="connsiteY17" fmla="*/ 6188075 h 6346854"/>
              <a:gd name="connsiteX18" fmla="*/ 2798083 w 11580086"/>
              <a:gd name="connsiteY18" fmla="*/ 6346825 h 6346854"/>
              <a:gd name="connsiteX19" fmla="*/ 1162958 w 11580086"/>
              <a:gd name="connsiteY19" fmla="*/ 6200775 h 6346854"/>
              <a:gd name="connsiteX20" fmla="*/ 77108 w 11580086"/>
              <a:gd name="connsiteY20" fmla="*/ 6121400 h 6346854"/>
              <a:gd name="connsiteX21" fmla="*/ 86633 w 11580086"/>
              <a:gd name="connsiteY21" fmla="*/ 5054600 h 6346854"/>
              <a:gd name="connsiteX22" fmla="*/ 70758 w 11580086"/>
              <a:gd name="connsiteY22" fmla="*/ 3937000 h 6346854"/>
              <a:gd name="connsiteX23" fmla="*/ 39008 w 11580086"/>
              <a:gd name="connsiteY23" fmla="*/ 2489200 h 6346854"/>
              <a:gd name="connsiteX24" fmla="*/ 105683 w 11580086"/>
              <a:gd name="connsiteY24" fmla="*/ 1317625 h 6346854"/>
              <a:gd name="connsiteX25" fmla="*/ 143783 w 11580086"/>
              <a:gd name="connsiteY25" fmla="*/ 101600 h 6346854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6694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979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05 h 6347059"/>
              <a:gd name="connsiteX1" fmla="*/ 1709058 w 11580086"/>
              <a:gd name="connsiteY1" fmla="*/ 85930 h 6347059"/>
              <a:gd name="connsiteX2" fmla="*/ 3906158 w 11580086"/>
              <a:gd name="connsiteY2" fmla="*/ 205 h 6347059"/>
              <a:gd name="connsiteX3" fmla="*/ 6195333 w 11580086"/>
              <a:gd name="connsiteY3" fmla="*/ 60530 h 6347059"/>
              <a:gd name="connsiteX4" fmla="*/ 8401958 w 11580086"/>
              <a:gd name="connsiteY4" fmla="*/ 9730 h 6347059"/>
              <a:gd name="connsiteX5" fmla="*/ 10554608 w 11580086"/>
              <a:gd name="connsiteY5" fmla="*/ 101805 h 6347059"/>
              <a:gd name="connsiteX6" fmla="*/ 11507108 w 11580086"/>
              <a:gd name="connsiteY6" fmla="*/ 124030 h 6347059"/>
              <a:gd name="connsiteX7" fmla="*/ 11449958 w 11580086"/>
              <a:gd name="connsiteY7" fmla="*/ 1533730 h 6347059"/>
              <a:gd name="connsiteX8" fmla="*/ 11538858 w 11580086"/>
              <a:gd name="connsiteY8" fmla="*/ 2416380 h 6347059"/>
              <a:gd name="connsiteX9" fmla="*/ 11399158 w 11580086"/>
              <a:gd name="connsiteY9" fmla="*/ 3556205 h 6347059"/>
              <a:gd name="connsiteX10" fmla="*/ 11532508 w 11580086"/>
              <a:gd name="connsiteY10" fmla="*/ 4565855 h 6347059"/>
              <a:gd name="connsiteX11" fmla="*/ 11453133 w 11580086"/>
              <a:gd name="connsiteY11" fmla="*/ 5391355 h 6347059"/>
              <a:gd name="connsiteX12" fmla="*/ 11542033 w 11580086"/>
              <a:gd name="connsiteY12" fmla="*/ 6134305 h 6347059"/>
              <a:gd name="connsiteX13" fmla="*/ 10722883 w 11580086"/>
              <a:gd name="connsiteY13" fmla="*/ 6267655 h 6347059"/>
              <a:gd name="connsiteX14" fmla="*/ 9351283 w 11580086"/>
              <a:gd name="connsiteY14" fmla="*/ 6229555 h 6347059"/>
              <a:gd name="connsiteX15" fmla="*/ 7878083 w 11580086"/>
              <a:gd name="connsiteY15" fmla="*/ 6105730 h 6347059"/>
              <a:gd name="connsiteX16" fmla="*/ 6312808 w 11580086"/>
              <a:gd name="connsiteY16" fmla="*/ 6254955 h 6347059"/>
              <a:gd name="connsiteX17" fmla="*/ 4293508 w 11580086"/>
              <a:gd name="connsiteY17" fmla="*/ 6188280 h 6347059"/>
              <a:gd name="connsiteX18" fmla="*/ 2798083 w 11580086"/>
              <a:gd name="connsiteY18" fmla="*/ 6347030 h 6347059"/>
              <a:gd name="connsiteX19" fmla="*/ 1162958 w 11580086"/>
              <a:gd name="connsiteY19" fmla="*/ 6200980 h 6347059"/>
              <a:gd name="connsiteX20" fmla="*/ 77108 w 11580086"/>
              <a:gd name="connsiteY20" fmla="*/ 6121605 h 6347059"/>
              <a:gd name="connsiteX21" fmla="*/ 86633 w 11580086"/>
              <a:gd name="connsiteY21" fmla="*/ 5054805 h 6347059"/>
              <a:gd name="connsiteX22" fmla="*/ 70758 w 11580086"/>
              <a:gd name="connsiteY22" fmla="*/ 3937205 h 6347059"/>
              <a:gd name="connsiteX23" fmla="*/ 39008 w 11580086"/>
              <a:gd name="connsiteY23" fmla="*/ 2489405 h 6347059"/>
              <a:gd name="connsiteX24" fmla="*/ 105683 w 11580086"/>
              <a:gd name="connsiteY24" fmla="*/ 1317830 h 6347059"/>
              <a:gd name="connsiteX25" fmla="*/ 143783 w 11580086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3991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87608 w 11585839"/>
              <a:gd name="connsiteY15" fmla="*/ 6172405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289932"/>
              <a:gd name="connsiteX1" fmla="*/ 1709058 w 11585839"/>
              <a:gd name="connsiteY1" fmla="*/ 85930 h 6289932"/>
              <a:gd name="connsiteX2" fmla="*/ 3906158 w 11585839"/>
              <a:gd name="connsiteY2" fmla="*/ 205 h 6289932"/>
              <a:gd name="connsiteX3" fmla="*/ 6195333 w 11585839"/>
              <a:gd name="connsiteY3" fmla="*/ 60530 h 6289932"/>
              <a:gd name="connsiteX4" fmla="*/ 8401958 w 11585839"/>
              <a:gd name="connsiteY4" fmla="*/ 9730 h 6289932"/>
              <a:gd name="connsiteX5" fmla="*/ 10202183 w 11585839"/>
              <a:gd name="connsiteY5" fmla="*/ 92280 h 6289932"/>
              <a:gd name="connsiteX6" fmla="*/ 11507108 w 11585839"/>
              <a:gd name="connsiteY6" fmla="*/ 124030 h 6289932"/>
              <a:gd name="connsiteX7" fmla="*/ 11449958 w 11585839"/>
              <a:gd name="connsiteY7" fmla="*/ 1533730 h 6289932"/>
              <a:gd name="connsiteX8" fmla="*/ 11538858 w 11585839"/>
              <a:gd name="connsiteY8" fmla="*/ 2416380 h 6289932"/>
              <a:gd name="connsiteX9" fmla="*/ 11475358 w 11585839"/>
              <a:gd name="connsiteY9" fmla="*/ 3556205 h 6289932"/>
              <a:gd name="connsiteX10" fmla="*/ 11532508 w 11585839"/>
              <a:gd name="connsiteY10" fmla="*/ 4565855 h 6289932"/>
              <a:gd name="connsiteX11" fmla="*/ 11453133 w 11585839"/>
              <a:gd name="connsiteY11" fmla="*/ 5391355 h 6289932"/>
              <a:gd name="connsiteX12" fmla="*/ 11542033 w 11585839"/>
              <a:gd name="connsiteY12" fmla="*/ 6134305 h 6289932"/>
              <a:gd name="connsiteX13" fmla="*/ 10722883 w 11585839"/>
              <a:gd name="connsiteY13" fmla="*/ 6267655 h 6289932"/>
              <a:gd name="connsiteX14" fmla="*/ 9351283 w 11585839"/>
              <a:gd name="connsiteY14" fmla="*/ 6229555 h 6289932"/>
              <a:gd name="connsiteX15" fmla="*/ 7887608 w 11585839"/>
              <a:gd name="connsiteY15" fmla="*/ 6172405 h 6289932"/>
              <a:gd name="connsiteX16" fmla="*/ 6312808 w 11585839"/>
              <a:gd name="connsiteY16" fmla="*/ 6254955 h 6289932"/>
              <a:gd name="connsiteX17" fmla="*/ 4293508 w 11585839"/>
              <a:gd name="connsiteY17" fmla="*/ 6188280 h 6289932"/>
              <a:gd name="connsiteX18" fmla="*/ 2712358 w 11585839"/>
              <a:gd name="connsiteY18" fmla="*/ 6289880 h 6289932"/>
              <a:gd name="connsiteX19" fmla="*/ 1162958 w 11585839"/>
              <a:gd name="connsiteY19" fmla="*/ 6200980 h 6289932"/>
              <a:gd name="connsiteX20" fmla="*/ 77108 w 11585839"/>
              <a:gd name="connsiteY20" fmla="*/ 6121605 h 6289932"/>
              <a:gd name="connsiteX21" fmla="*/ 86633 w 11585839"/>
              <a:gd name="connsiteY21" fmla="*/ 5054805 h 6289932"/>
              <a:gd name="connsiteX22" fmla="*/ 70758 w 11585839"/>
              <a:gd name="connsiteY22" fmla="*/ 3937205 h 6289932"/>
              <a:gd name="connsiteX23" fmla="*/ 39008 w 11585839"/>
              <a:gd name="connsiteY23" fmla="*/ 2489405 h 6289932"/>
              <a:gd name="connsiteX24" fmla="*/ 105683 w 11585839"/>
              <a:gd name="connsiteY24" fmla="*/ 1317830 h 6289932"/>
              <a:gd name="connsiteX25" fmla="*/ 143783 w 11585839"/>
              <a:gd name="connsiteY25" fmla="*/ 101805 h 6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85839" h="6289932">
                <a:moveTo>
                  <a:pt x="143783" y="101805"/>
                </a:moveTo>
                <a:cubicBezTo>
                  <a:pt x="411012" y="-103512"/>
                  <a:pt x="1081996" y="102863"/>
                  <a:pt x="1709058" y="85930"/>
                </a:cubicBezTo>
                <a:cubicBezTo>
                  <a:pt x="2336121" y="68997"/>
                  <a:pt x="3158446" y="4438"/>
                  <a:pt x="3906158" y="205"/>
                </a:cubicBezTo>
                <a:cubicBezTo>
                  <a:pt x="4653870" y="-4028"/>
                  <a:pt x="5446033" y="58943"/>
                  <a:pt x="6195333" y="60530"/>
                </a:cubicBezTo>
                <a:cubicBezTo>
                  <a:pt x="6944633" y="62118"/>
                  <a:pt x="7734150" y="4438"/>
                  <a:pt x="8401958" y="9730"/>
                </a:cubicBezTo>
                <a:cubicBezTo>
                  <a:pt x="9069766" y="15022"/>
                  <a:pt x="9684658" y="73230"/>
                  <a:pt x="10202183" y="92280"/>
                </a:cubicBezTo>
                <a:cubicBezTo>
                  <a:pt x="10719708" y="111330"/>
                  <a:pt x="11299146" y="-116212"/>
                  <a:pt x="11507108" y="124030"/>
                </a:cubicBezTo>
                <a:cubicBezTo>
                  <a:pt x="11715070" y="364272"/>
                  <a:pt x="11444666" y="1151672"/>
                  <a:pt x="11449958" y="1533730"/>
                </a:cubicBezTo>
                <a:cubicBezTo>
                  <a:pt x="11455250" y="1915788"/>
                  <a:pt x="11534625" y="2079301"/>
                  <a:pt x="11538858" y="2416380"/>
                </a:cubicBezTo>
                <a:cubicBezTo>
                  <a:pt x="11543091" y="2753459"/>
                  <a:pt x="11476416" y="3197959"/>
                  <a:pt x="11475358" y="3556205"/>
                </a:cubicBezTo>
                <a:cubicBezTo>
                  <a:pt x="11474300" y="3914451"/>
                  <a:pt x="11536212" y="4259997"/>
                  <a:pt x="11532508" y="4565855"/>
                </a:cubicBezTo>
                <a:cubicBezTo>
                  <a:pt x="11528804" y="4871713"/>
                  <a:pt x="11451546" y="5129947"/>
                  <a:pt x="11453133" y="5391355"/>
                </a:cubicBezTo>
                <a:cubicBezTo>
                  <a:pt x="11454720" y="5652763"/>
                  <a:pt x="11663741" y="5988255"/>
                  <a:pt x="11542033" y="6134305"/>
                </a:cubicBezTo>
                <a:cubicBezTo>
                  <a:pt x="11420325" y="6280355"/>
                  <a:pt x="11088008" y="6251780"/>
                  <a:pt x="10722883" y="6267655"/>
                </a:cubicBezTo>
                <a:cubicBezTo>
                  <a:pt x="10357758" y="6283530"/>
                  <a:pt x="9823829" y="6245430"/>
                  <a:pt x="9351283" y="6229555"/>
                </a:cubicBezTo>
                <a:cubicBezTo>
                  <a:pt x="8878737" y="6213680"/>
                  <a:pt x="8394020" y="6168172"/>
                  <a:pt x="7887608" y="6172405"/>
                </a:cubicBezTo>
                <a:cubicBezTo>
                  <a:pt x="7381196" y="6176638"/>
                  <a:pt x="6911825" y="6252309"/>
                  <a:pt x="6312808" y="6254955"/>
                </a:cubicBezTo>
                <a:cubicBezTo>
                  <a:pt x="5713791" y="6257601"/>
                  <a:pt x="4893583" y="6182459"/>
                  <a:pt x="4293508" y="6188280"/>
                </a:cubicBezTo>
                <a:cubicBezTo>
                  <a:pt x="3693433" y="6194101"/>
                  <a:pt x="3234116" y="6287763"/>
                  <a:pt x="2712358" y="6289880"/>
                </a:cubicBezTo>
                <a:cubicBezTo>
                  <a:pt x="2190600" y="6291997"/>
                  <a:pt x="1602166" y="6229026"/>
                  <a:pt x="1162958" y="6200980"/>
                </a:cubicBezTo>
                <a:cubicBezTo>
                  <a:pt x="723750" y="6172934"/>
                  <a:pt x="256496" y="6312634"/>
                  <a:pt x="77108" y="6121605"/>
                </a:cubicBezTo>
                <a:cubicBezTo>
                  <a:pt x="-102280" y="5930576"/>
                  <a:pt x="87691" y="5418872"/>
                  <a:pt x="86633" y="5054805"/>
                </a:cubicBezTo>
                <a:cubicBezTo>
                  <a:pt x="85575" y="4690738"/>
                  <a:pt x="78696" y="4364772"/>
                  <a:pt x="70758" y="3937205"/>
                </a:cubicBezTo>
                <a:cubicBezTo>
                  <a:pt x="62821" y="3509638"/>
                  <a:pt x="34775" y="2768805"/>
                  <a:pt x="39008" y="2489405"/>
                </a:cubicBezTo>
                <a:cubicBezTo>
                  <a:pt x="43241" y="2210005"/>
                  <a:pt x="88221" y="1715763"/>
                  <a:pt x="105683" y="1317830"/>
                </a:cubicBezTo>
                <a:cubicBezTo>
                  <a:pt x="123145" y="919897"/>
                  <a:pt x="-123446" y="307122"/>
                  <a:pt x="143783" y="101805"/>
                </a:cubicBezTo>
                <a:close/>
              </a:path>
            </a:pathLst>
          </a:custGeom>
          <a:noFill/>
          <a:ln w="222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96"/>
          </a:p>
        </p:txBody>
      </p:sp>
      <p:pic>
        <p:nvPicPr>
          <p:cNvPr id="40" name="图片 7">
            <a:extLst>
              <a:ext uri="{FF2B5EF4-FFF2-40B4-BE49-F238E27FC236}">
                <a16:creationId xmlns:a16="http://schemas.microsoft.com/office/drawing/2014/main" id="{D709EE50-6BC5-FC2E-51AD-5D848C90426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704" y="89308"/>
            <a:ext cx="227447" cy="303884"/>
          </a:xfrm>
          <a:prstGeom prst="rect">
            <a:avLst/>
          </a:prstGeom>
        </p:spPr>
      </p:pic>
      <p:pic>
        <p:nvPicPr>
          <p:cNvPr id="41" name="图片 8">
            <a:extLst>
              <a:ext uri="{FF2B5EF4-FFF2-40B4-BE49-F238E27FC236}">
                <a16:creationId xmlns:a16="http://schemas.microsoft.com/office/drawing/2014/main" id="{A58FE5C7-887D-8ACB-35AC-0C50519C5F9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3278">
            <a:off x="-52573" y="4930391"/>
            <a:ext cx="442571" cy="634659"/>
          </a:xfrm>
          <a:prstGeom prst="rect">
            <a:avLst/>
          </a:prstGeom>
        </p:spPr>
      </p:pic>
      <p:pic>
        <p:nvPicPr>
          <p:cNvPr id="42" name="图片 9">
            <a:extLst>
              <a:ext uri="{FF2B5EF4-FFF2-40B4-BE49-F238E27FC236}">
                <a16:creationId xmlns:a16="http://schemas.microsoft.com/office/drawing/2014/main" id="{CBBFD616-B2EC-A7EB-A69A-8A5A1FF63F8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0" y="6400095"/>
            <a:ext cx="173527" cy="169189"/>
          </a:xfrm>
          <a:prstGeom prst="rect">
            <a:avLst/>
          </a:prstGeom>
        </p:spPr>
      </p:pic>
      <p:pic>
        <p:nvPicPr>
          <p:cNvPr id="43" name="图片 10">
            <a:extLst>
              <a:ext uri="{FF2B5EF4-FFF2-40B4-BE49-F238E27FC236}">
                <a16:creationId xmlns:a16="http://schemas.microsoft.com/office/drawing/2014/main" id="{36B28910-3D38-8490-05EE-69C8F1A3FEB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408" y="1462087"/>
            <a:ext cx="358395" cy="575270"/>
          </a:xfrm>
          <a:prstGeom prst="rect">
            <a:avLst/>
          </a:prstGeom>
        </p:spPr>
      </p:pic>
      <p:pic>
        <p:nvPicPr>
          <p:cNvPr id="44" name="图片 12">
            <a:extLst>
              <a:ext uri="{FF2B5EF4-FFF2-40B4-BE49-F238E27FC236}">
                <a16:creationId xmlns:a16="http://schemas.microsoft.com/office/drawing/2014/main" id="{0E36F34D-C295-4F69-D7CE-E450D133F4C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63" y="1263137"/>
            <a:ext cx="436563" cy="397901"/>
          </a:xfrm>
          <a:prstGeom prst="rect">
            <a:avLst/>
          </a:prstGeom>
        </p:spPr>
      </p:pic>
      <p:pic>
        <p:nvPicPr>
          <p:cNvPr id="45" name="图片 6">
            <a:extLst>
              <a:ext uri="{FF2B5EF4-FFF2-40B4-BE49-F238E27FC236}">
                <a16:creationId xmlns:a16="http://schemas.microsoft.com/office/drawing/2014/main" id="{D7205C89-C10E-CA58-C34B-4A322D4BDD57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1786109" y="5308551"/>
            <a:ext cx="167124" cy="180823"/>
          </a:xfrm>
          <a:prstGeom prst="rect">
            <a:avLst/>
          </a:prstGeom>
        </p:spPr>
      </p:pic>
      <p:pic>
        <p:nvPicPr>
          <p:cNvPr id="46" name="图片 11">
            <a:extLst>
              <a:ext uri="{FF2B5EF4-FFF2-40B4-BE49-F238E27FC236}">
                <a16:creationId xmlns:a16="http://schemas.microsoft.com/office/drawing/2014/main" id="{06630307-8049-B9EE-2386-5C19A7ECCB4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002" y="4772026"/>
            <a:ext cx="275699" cy="295275"/>
          </a:xfrm>
          <a:prstGeom prst="rect">
            <a:avLst/>
          </a:prstGeom>
        </p:spPr>
      </p:pic>
      <p:graphicFrame>
        <p:nvGraphicFramePr>
          <p:cNvPr id="19" name="对象 7">
            <a:extLst>
              <a:ext uri="{FF2B5EF4-FFF2-40B4-BE49-F238E27FC236}">
                <a16:creationId xmlns:a16="http://schemas.microsoft.com/office/drawing/2014/main" id="{C2E7031A-C263-B4DD-A685-7C160C70DF22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3313547" y="4629476"/>
          <a:ext cx="5295900" cy="1871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12" imgW="21596040" imgH="7631280" progId="Photoshop.Image.18">
                  <p:embed/>
                </p:oleObj>
              </mc:Choice>
              <mc:Fallback>
                <p:oleObj name="Image" r:id="rId12" imgW="21596040" imgH="7631280" progId="Photoshop.Image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313547" y="4629476"/>
                        <a:ext cx="5295900" cy="18711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图片 2">
            <a:extLst>
              <a:ext uri="{FF2B5EF4-FFF2-40B4-BE49-F238E27FC236}">
                <a16:creationId xmlns:a16="http://schemas.microsoft.com/office/drawing/2014/main" id="{57AC01A7-71EA-3EC5-82E4-81F216EC629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38467" y="3516138"/>
            <a:ext cx="1290089" cy="894054"/>
          </a:xfrm>
          <a:prstGeom prst="rect">
            <a:avLst/>
          </a:prstGeom>
        </p:spPr>
      </p:pic>
      <p:pic>
        <p:nvPicPr>
          <p:cNvPr id="21" name="图片 8">
            <a:extLst>
              <a:ext uri="{FF2B5EF4-FFF2-40B4-BE49-F238E27FC236}">
                <a16:creationId xmlns:a16="http://schemas.microsoft.com/office/drawing/2014/main" id="{63C18468-A515-B256-4FC5-BEE6F8291AF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22123" y="5288036"/>
            <a:ext cx="1535025" cy="1060339"/>
          </a:xfrm>
          <a:prstGeom prst="rect">
            <a:avLst/>
          </a:prstGeom>
        </p:spPr>
      </p:pic>
      <p:pic>
        <p:nvPicPr>
          <p:cNvPr id="22" name="图片 10">
            <a:extLst>
              <a:ext uri="{FF2B5EF4-FFF2-40B4-BE49-F238E27FC236}">
                <a16:creationId xmlns:a16="http://schemas.microsoft.com/office/drawing/2014/main" id="{FCAEB9E3-A47B-8178-BE90-3166FA4E5EC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1786109" y="5308551"/>
            <a:ext cx="167124" cy="180823"/>
          </a:xfrm>
          <a:prstGeom prst="rect">
            <a:avLst/>
          </a:prstGeom>
        </p:spPr>
      </p:pic>
      <p:pic>
        <p:nvPicPr>
          <p:cNvPr id="23" name="图片 12">
            <a:extLst>
              <a:ext uri="{FF2B5EF4-FFF2-40B4-BE49-F238E27FC236}">
                <a16:creationId xmlns:a16="http://schemas.microsoft.com/office/drawing/2014/main" id="{4156EDAE-6ADE-39F4-F718-C6E193031D7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704" y="89308"/>
            <a:ext cx="227447" cy="303884"/>
          </a:xfrm>
          <a:prstGeom prst="rect">
            <a:avLst/>
          </a:prstGeom>
        </p:spPr>
      </p:pic>
      <p:pic>
        <p:nvPicPr>
          <p:cNvPr id="24" name="图片 14">
            <a:extLst>
              <a:ext uri="{FF2B5EF4-FFF2-40B4-BE49-F238E27FC236}">
                <a16:creationId xmlns:a16="http://schemas.microsoft.com/office/drawing/2014/main" id="{80E1AD75-1A87-7801-383E-B0803497C9D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3278">
            <a:off x="-52573" y="4930391"/>
            <a:ext cx="442571" cy="634659"/>
          </a:xfrm>
          <a:prstGeom prst="rect">
            <a:avLst/>
          </a:prstGeom>
        </p:spPr>
      </p:pic>
      <p:pic>
        <p:nvPicPr>
          <p:cNvPr id="25" name="图片 16">
            <a:extLst>
              <a:ext uri="{FF2B5EF4-FFF2-40B4-BE49-F238E27FC236}">
                <a16:creationId xmlns:a16="http://schemas.microsoft.com/office/drawing/2014/main" id="{4982C283-3E9C-44DD-9C07-22DF984A5FA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0" y="6400095"/>
            <a:ext cx="173527" cy="169189"/>
          </a:xfrm>
          <a:prstGeom prst="rect">
            <a:avLst/>
          </a:prstGeom>
        </p:spPr>
      </p:pic>
      <p:pic>
        <p:nvPicPr>
          <p:cNvPr id="26" name="图片 18">
            <a:extLst>
              <a:ext uri="{FF2B5EF4-FFF2-40B4-BE49-F238E27FC236}">
                <a16:creationId xmlns:a16="http://schemas.microsoft.com/office/drawing/2014/main" id="{944F17C7-3471-A449-7062-1FA38D221FB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408" y="1462087"/>
            <a:ext cx="358395" cy="575270"/>
          </a:xfrm>
          <a:prstGeom prst="rect">
            <a:avLst/>
          </a:prstGeom>
        </p:spPr>
      </p:pic>
      <p:pic>
        <p:nvPicPr>
          <p:cNvPr id="27" name="图片 20">
            <a:extLst>
              <a:ext uri="{FF2B5EF4-FFF2-40B4-BE49-F238E27FC236}">
                <a16:creationId xmlns:a16="http://schemas.microsoft.com/office/drawing/2014/main" id="{58FAAC6C-CC77-2252-9341-185AE024B3F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002" y="4772026"/>
            <a:ext cx="275699" cy="295275"/>
          </a:xfrm>
          <a:prstGeom prst="rect">
            <a:avLst/>
          </a:prstGeom>
        </p:spPr>
      </p:pic>
      <p:pic>
        <p:nvPicPr>
          <p:cNvPr id="28" name="图片 22">
            <a:extLst>
              <a:ext uri="{FF2B5EF4-FFF2-40B4-BE49-F238E27FC236}">
                <a16:creationId xmlns:a16="http://schemas.microsoft.com/office/drawing/2014/main" id="{FA456426-CDEC-9A76-A2D9-8FC40CCA3DD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63" y="1263137"/>
            <a:ext cx="436563" cy="397901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BD79950-B46D-C02E-1FFC-BAC38EA2D47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11638"/>
            <a:ext cx="3856923" cy="3000635"/>
          </a:xfrm>
          <a:prstGeom prst="rect">
            <a:avLst/>
          </a:prstGeom>
        </p:spPr>
      </p:pic>
      <p:pic>
        <p:nvPicPr>
          <p:cNvPr id="30" name="图形 32">
            <a:extLst>
              <a:ext uri="{FF2B5EF4-FFF2-40B4-BE49-F238E27FC236}">
                <a16:creationId xmlns:a16="http://schemas.microsoft.com/office/drawing/2014/main" id="{8CD15F62-45A7-4A24-8033-6907010C3934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194543" y="2839004"/>
            <a:ext cx="900104" cy="933565"/>
          </a:xfrm>
          <a:prstGeom prst="rect">
            <a:avLst/>
          </a:prstGeom>
        </p:spPr>
      </p:pic>
      <p:pic>
        <p:nvPicPr>
          <p:cNvPr id="31" name="5bfec640e9c6d">
            <a:hlinkClick r:id="" action="ppaction://media"/>
            <a:extLst>
              <a:ext uri="{FF2B5EF4-FFF2-40B4-BE49-F238E27FC236}">
                <a16:creationId xmlns:a16="http://schemas.microsoft.com/office/drawing/2014/main" id="{C95B7CE4-9755-E213-0F71-9163E83F9C0B}"/>
              </a:ext>
            </a:extLst>
          </p:cNvPr>
          <p:cNvPicPr>
            <a:picLocks noChangeAspect="1"/>
          </p:cNvPicPr>
          <p:nvPr userDrawn="1"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870857" y="293485"/>
            <a:ext cx="609600" cy="609600"/>
          </a:xfrm>
          <a:prstGeom prst="rect">
            <a:avLst/>
          </a:prstGeom>
        </p:spPr>
      </p:pic>
      <p:grpSp>
        <p:nvGrpSpPr>
          <p:cNvPr id="32" name="Nhóm 31">
            <a:extLst>
              <a:ext uri="{FF2B5EF4-FFF2-40B4-BE49-F238E27FC236}">
                <a16:creationId xmlns:a16="http://schemas.microsoft.com/office/drawing/2014/main" id="{D6CFE8DD-994E-2242-2282-71AEC610B4C8}"/>
              </a:ext>
            </a:extLst>
          </p:cNvPr>
          <p:cNvGrpSpPr/>
          <p:nvPr userDrawn="1"/>
        </p:nvGrpSpPr>
        <p:grpSpPr>
          <a:xfrm>
            <a:off x="3704493" y="805286"/>
            <a:ext cx="4783015" cy="1567673"/>
            <a:chOff x="3625234" y="843329"/>
            <a:chExt cx="4783015" cy="1567672"/>
          </a:xfrm>
        </p:grpSpPr>
        <p:sp>
          <p:nvSpPr>
            <p:cNvPr id="33" name="Hộp Văn bản 32">
              <a:extLst>
                <a:ext uri="{FF2B5EF4-FFF2-40B4-BE49-F238E27FC236}">
                  <a16:creationId xmlns:a16="http://schemas.microsoft.com/office/drawing/2014/main" id="{92AB14FE-97AD-0EAF-316F-9134C607AC18}"/>
                </a:ext>
              </a:extLst>
            </p:cNvPr>
            <p:cNvSpPr txBox="1"/>
            <p:nvPr/>
          </p:nvSpPr>
          <p:spPr>
            <a:xfrm>
              <a:off x="3625234" y="843329"/>
              <a:ext cx="4783015" cy="1567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587" dirty="0" err="1">
                  <a:ln w="3175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VN-Ziclets" panose="02000603000000000000" pitchFamily="2" charset="0"/>
                </a:rPr>
                <a:t>Toán</a:t>
              </a:r>
              <a:r>
                <a:rPr lang="en-US" sz="9587" dirty="0">
                  <a:ln w="3175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VN-Ziclets" panose="02000603000000000000" pitchFamily="2" charset="0"/>
                </a:rPr>
                <a:t> 3</a:t>
              </a:r>
            </a:p>
          </p:txBody>
        </p:sp>
        <p:sp>
          <p:nvSpPr>
            <p:cNvPr id="34" name="Hộp Văn bản 33">
              <a:extLst>
                <a:ext uri="{FF2B5EF4-FFF2-40B4-BE49-F238E27FC236}">
                  <a16:creationId xmlns:a16="http://schemas.microsoft.com/office/drawing/2014/main" id="{E9EC4C97-143F-372B-6B62-F6CDB250BE17}"/>
                </a:ext>
              </a:extLst>
            </p:cNvPr>
            <p:cNvSpPr txBox="1"/>
            <p:nvPr/>
          </p:nvSpPr>
          <p:spPr>
            <a:xfrm>
              <a:off x="3625234" y="843329"/>
              <a:ext cx="4783015" cy="1567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587" dirty="0" err="1">
                  <a:ln>
                    <a:solidFill>
                      <a:sysClr val="windowText" lastClr="000000"/>
                    </a:solidFill>
                  </a:ln>
                  <a:solidFill>
                    <a:srgbClr val="5FE1F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9587" dirty="0" err="1">
                  <a:ln>
                    <a:solidFill>
                      <a:sysClr val="windowText" lastClr="000000"/>
                    </a:solidFill>
                  </a:ln>
                  <a:solidFill>
                    <a:srgbClr val="FD828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lang="en-US" sz="9587" dirty="0" err="1">
                  <a:ln>
                    <a:solidFill>
                      <a:sysClr val="windowText" lastClr="000000"/>
                    </a:solidFill>
                  </a:ln>
                  <a:solidFill>
                    <a:srgbClr val="83E2B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</a:t>
              </a:r>
              <a:r>
                <a:rPr lang="en-US" sz="9587" dirty="0" err="1">
                  <a:ln>
                    <a:solidFill>
                      <a:sysClr val="windowText" lastClr="000000"/>
                    </a:solidFill>
                  </a:ln>
                  <a:solidFill>
                    <a:srgbClr val="FE7B9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sz="9587" dirty="0">
                  <a:ln>
                    <a:solidFill>
                      <a:sysClr val="windowText" lastClr="00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9587" dirty="0">
                  <a:ln>
                    <a:solidFill>
                      <a:sysClr val="windowText" lastClr="000000"/>
                    </a:solidFill>
                  </a:ln>
                  <a:solidFill>
                    <a:srgbClr val="FFF28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pic>
        <p:nvPicPr>
          <p:cNvPr id="35" name="图形 32">
            <a:extLst>
              <a:ext uri="{FF2B5EF4-FFF2-40B4-BE49-F238E27FC236}">
                <a16:creationId xmlns:a16="http://schemas.microsoft.com/office/drawing/2014/main" id="{EC31A7FE-DFED-A779-3B4E-C74906812312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478409" y="992945"/>
            <a:ext cx="900104" cy="933565"/>
          </a:xfrm>
          <a:prstGeom prst="rect">
            <a:avLst/>
          </a:prstGeom>
        </p:spPr>
      </p:pic>
      <p:pic>
        <p:nvPicPr>
          <p:cNvPr id="36" name="图片 8">
            <a:extLst>
              <a:ext uri="{FF2B5EF4-FFF2-40B4-BE49-F238E27FC236}">
                <a16:creationId xmlns:a16="http://schemas.microsoft.com/office/drawing/2014/main" id="{47956943-0252-A7CD-6286-25E006BC7AE1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19309" y="631700"/>
            <a:ext cx="1535025" cy="106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95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1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1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1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1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1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1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251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A52E1A7F-BFDF-FB85-C4B9-7F25E6DAFF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8" name="任意多边形: 形状 4">
            <a:extLst>
              <a:ext uri="{FF2B5EF4-FFF2-40B4-BE49-F238E27FC236}">
                <a16:creationId xmlns:a16="http://schemas.microsoft.com/office/drawing/2014/main" id="{4110D879-69AF-6C86-3350-0590ADE74C34}"/>
              </a:ext>
            </a:extLst>
          </p:cNvPr>
          <p:cNvSpPr/>
          <p:nvPr userDrawn="1"/>
        </p:nvSpPr>
        <p:spPr>
          <a:xfrm>
            <a:off x="300720" y="288718"/>
            <a:ext cx="11585839" cy="6289932"/>
          </a:xfrm>
          <a:custGeom>
            <a:avLst/>
            <a:gdLst>
              <a:gd name="connsiteX0" fmla="*/ 452469 w 11666851"/>
              <a:gd name="connsiteY0" fmla="*/ 787469 h 6184999"/>
              <a:gd name="connsiteX1" fmla="*/ 1836769 w 11666851"/>
              <a:gd name="connsiteY1" fmla="*/ 342969 h 6184999"/>
              <a:gd name="connsiteX2" fmla="*/ 3843369 w 11666851"/>
              <a:gd name="connsiteY2" fmla="*/ 266769 h 6184999"/>
              <a:gd name="connsiteX3" fmla="*/ 6218269 w 11666851"/>
              <a:gd name="connsiteY3" fmla="*/ 88969 h 6184999"/>
              <a:gd name="connsiteX4" fmla="*/ 8491569 w 11666851"/>
              <a:gd name="connsiteY4" fmla="*/ 69 h 6184999"/>
              <a:gd name="connsiteX5" fmla="*/ 10777569 w 11666851"/>
              <a:gd name="connsiteY5" fmla="*/ 101669 h 6184999"/>
              <a:gd name="connsiteX6" fmla="*/ 11501469 w 11666851"/>
              <a:gd name="connsiteY6" fmla="*/ 152469 h 6184999"/>
              <a:gd name="connsiteX7" fmla="*/ 11463369 w 11666851"/>
              <a:gd name="connsiteY7" fmla="*/ 1371669 h 6184999"/>
              <a:gd name="connsiteX8" fmla="*/ 11666569 w 11666851"/>
              <a:gd name="connsiteY8" fmla="*/ 2540069 h 6184999"/>
              <a:gd name="connsiteX9" fmla="*/ 11412569 w 11666851"/>
              <a:gd name="connsiteY9" fmla="*/ 3365569 h 6184999"/>
              <a:gd name="connsiteX10" fmla="*/ 11564969 w 11666851"/>
              <a:gd name="connsiteY10" fmla="*/ 4394269 h 6184999"/>
              <a:gd name="connsiteX11" fmla="*/ 11590369 w 11666851"/>
              <a:gd name="connsiteY11" fmla="*/ 5181669 h 6184999"/>
              <a:gd name="connsiteX12" fmla="*/ 11336369 w 11666851"/>
              <a:gd name="connsiteY12" fmla="*/ 5867469 h 6184999"/>
              <a:gd name="connsiteX13" fmla="*/ 10764869 w 11666851"/>
              <a:gd name="connsiteY13" fmla="*/ 5943669 h 6184999"/>
              <a:gd name="connsiteX14" fmla="*/ 9317069 w 11666851"/>
              <a:gd name="connsiteY14" fmla="*/ 5905569 h 6184999"/>
              <a:gd name="connsiteX15" fmla="*/ 8682069 w 11666851"/>
              <a:gd name="connsiteY15" fmla="*/ 5753169 h 6184999"/>
              <a:gd name="connsiteX16" fmla="*/ 6345269 w 11666851"/>
              <a:gd name="connsiteY16" fmla="*/ 5930969 h 6184999"/>
              <a:gd name="connsiteX17" fmla="*/ 4325969 w 11666851"/>
              <a:gd name="connsiteY17" fmla="*/ 5702369 h 6184999"/>
              <a:gd name="connsiteX18" fmla="*/ 2611469 w 11666851"/>
              <a:gd name="connsiteY18" fmla="*/ 6184969 h 6184999"/>
              <a:gd name="connsiteX19" fmla="*/ 947769 w 11666851"/>
              <a:gd name="connsiteY19" fmla="*/ 5676969 h 6184999"/>
              <a:gd name="connsiteX20" fmla="*/ 71469 w 11666851"/>
              <a:gd name="connsiteY20" fmla="*/ 5702369 h 6184999"/>
              <a:gd name="connsiteX21" fmla="*/ 71469 w 11666851"/>
              <a:gd name="connsiteY21" fmla="*/ 4483169 h 6184999"/>
              <a:gd name="connsiteX22" fmla="*/ 236569 w 11666851"/>
              <a:gd name="connsiteY22" fmla="*/ 3022669 h 6184999"/>
              <a:gd name="connsiteX23" fmla="*/ 33369 w 11666851"/>
              <a:gd name="connsiteY23" fmla="*/ 2260669 h 6184999"/>
              <a:gd name="connsiteX24" fmla="*/ 261969 w 11666851"/>
              <a:gd name="connsiteY24" fmla="*/ 1346269 h 6184999"/>
              <a:gd name="connsiteX25" fmla="*/ 452469 w 11666851"/>
              <a:gd name="connsiteY25" fmla="*/ 787469 h 6184999"/>
              <a:gd name="connsiteX0" fmla="*/ 452469 w 11666851"/>
              <a:gd name="connsiteY0" fmla="*/ 792368 h 6189898"/>
              <a:gd name="connsiteX1" fmla="*/ 1798669 w 11666851"/>
              <a:gd name="connsiteY1" fmla="*/ 14493 h 6189898"/>
              <a:gd name="connsiteX2" fmla="*/ 3843369 w 11666851"/>
              <a:gd name="connsiteY2" fmla="*/ 271668 h 6189898"/>
              <a:gd name="connsiteX3" fmla="*/ 6218269 w 11666851"/>
              <a:gd name="connsiteY3" fmla="*/ 93868 h 6189898"/>
              <a:gd name="connsiteX4" fmla="*/ 8491569 w 11666851"/>
              <a:gd name="connsiteY4" fmla="*/ 4968 h 6189898"/>
              <a:gd name="connsiteX5" fmla="*/ 10777569 w 11666851"/>
              <a:gd name="connsiteY5" fmla="*/ 106568 h 6189898"/>
              <a:gd name="connsiteX6" fmla="*/ 11501469 w 11666851"/>
              <a:gd name="connsiteY6" fmla="*/ 157368 h 6189898"/>
              <a:gd name="connsiteX7" fmla="*/ 11463369 w 11666851"/>
              <a:gd name="connsiteY7" fmla="*/ 1376568 h 6189898"/>
              <a:gd name="connsiteX8" fmla="*/ 11666569 w 11666851"/>
              <a:gd name="connsiteY8" fmla="*/ 2544968 h 6189898"/>
              <a:gd name="connsiteX9" fmla="*/ 11412569 w 11666851"/>
              <a:gd name="connsiteY9" fmla="*/ 3370468 h 6189898"/>
              <a:gd name="connsiteX10" fmla="*/ 11564969 w 11666851"/>
              <a:gd name="connsiteY10" fmla="*/ 4399168 h 6189898"/>
              <a:gd name="connsiteX11" fmla="*/ 11590369 w 11666851"/>
              <a:gd name="connsiteY11" fmla="*/ 5186568 h 6189898"/>
              <a:gd name="connsiteX12" fmla="*/ 11336369 w 11666851"/>
              <a:gd name="connsiteY12" fmla="*/ 5872368 h 6189898"/>
              <a:gd name="connsiteX13" fmla="*/ 10764869 w 11666851"/>
              <a:gd name="connsiteY13" fmla="*/ 5948568 h 6189898"/>
              <a:gd name="connsiteX14" fmla="*/ 9317069 w 11666851"/>
              <a:gd name="connsiteY14" fmla="*/ 5910468 h 6189898"/>
              <a:gd name="connsiteX15" fmla="*/ 8682069 w 11666851"/>
              <a:gd name="connsiteY15" fmla="*/ 5758068 h 6189898"/>
              <a:gd name="connsiteX16" fmla="*/ 6345269 w 11666851"/>
              <a:gd name="connsiteY16" fmla="*/ 5935868 h 6189898"/>
              <a:gd name="connsiteX17" fmla="*/ 4325969 w 11666851"/>
              <a:gd name="connsiteY17" fmla="*/ 5707268 h 6189898"/>
              <a:gd name="connsiteX18" fmla="*/ 2611469 w 11666851"/>
              <a:gd name="connsiteY18" fmla="*/ 6189868 h 6189898"/>
              <a:gd name="connsiteX19" fmla="*/ 947769 w 11666851"/>
              <a:gd name="connsiteY19" fmla="*/ 5681868 h 6189898"/>
              <a:gd name="connsiteX20" fmla="*/ 71469 w 11666851"/>
              <a:gd name="connsiteY20" fmla="*/ 5707268 h 6189898"/>
              <a:gd name="connsiteX21" fmla="*/ 71469 w 11666851"/>
              <a:gd name="connsiteY21" fmla="*/ 4488068 h 6189898"/>
              <a:gd name="connsiteX22" fmla="*/ 236569 w 11666851"/>
              <a:gd name="connsiteY22" fmla="*/ 3027568 h 6189898"/>
              <a:gd name="connsiteX23" fmla="*/ 33369 w 11666851"/>
              <a:gd name="connsiteY23" fmla="*/ 2265568 h 6189898"/>
              <a:gd name="connsiteX24" fmla="*/ 261969 w 11666851"/>
              <a:gd name="connsiteY24" fmla="*/ 1351168 h 6189898"/>
              <a:gd name="connsiteX25" fmla="*/ 452469 w 11666851"/>
              <a:gd name="connsiteY25" fmla="*/ 792368 h 6189898"/>
              <a:gd name="connsiteX0" fmla="*/ 290544 w 11666851"/>
              <a:gd name="connsiteY0" fmla="*/ 108417 h 6286997"/>
              <a:gd name="connsiteX1" fmla="*/ 1798669 w 11666851"/>
              <a:gd name="connsiteY1" fmla="*/ 111592 h 6286997"/>
              <a:gd name="connsiteX2" fmla="*/ 3843369 w 11666851"/>
              <a:gd name="connsiteY2" fmla="*/ 368767 h 6286997"/>
              <a:gd name="connsiteX3" fmla="*/ 6218269 w 11666851"/>
              <a:gd name="connsiteY3" fmla="*/ 190967 h 6286997"/>
              <a:gd name="connsiteX4" fmla="*/ 8491569 w 11666851"/>
              <a:gd name="connsiteY4" fmla="*/ 102067 h 6286997"/>
              <a:gd name="connsiteX5" fmla="*/ 10777569 w 11666851"/>
              <a:gd name="connsiteY5" fmla="*/ 203667 h 6286997"/>
              <a:gd name="connsiteX6" fmla="*/ 11501469 w 11666851"/>
              <a:gd name="connsiteY6" fmla="*/ 254467 h 6286997"/>
              <a:gd name="connsiteX7" fmla="*/ 11463369 w 11666851"/>
              <a:gd name="connsiteY7" fmla="*/ 1473667 h 6286997"/>
              <a:gd name="connsiteX8" fmla="*/ 11666569 w 11666851"/>
              <a:gd name="connsiteY8" fmla="*/ 2642067 h 6286997"/>
              <a:gd name="connsiteX9" fmla="*/ 11412569 w 11666851"/>
              <a:gd name="connsiteY9" fmla="*/ 3467567 h 6286997"/>
              <a:gd name="connsiteX10" fmla="*/ 11564969 w 11666851"/>
              <a:gd name="connsiteY10" fmla="*/ 4496267 h 6286997"/>
              <a:gd name="connsiteX11" fmla="*/ 11590369 w 11666851"/>
              <a:gd name="connsiteY11" fmla="*/ 5283667 h 6286997"/>
              <a:gd name="connsiteX12" fmla="*/ 11336369 w 11666851"/>
              <a:gd name="connsiteY12" fmla="*/ 5969467 h 6286997"/>
              <a:gd name="connsiteX13" fmla="*/ 10764869 w 11666851"/>
              <a:gd name="connsiteY13" fmla="*/ 6045667 h 6286997"/>
              <a:gd name="connsiteX14" fmla="*/ 9317069 w 11666851"/>
              <a:gd name="connsiteY14" fmla="*/ 6007567 h 6286997"/>
              <a:gd name="connsiteX15" fmla="*/ 8682069 w 11666851"/>
              <a:gd name="connsiteY15" fmla="*/ 5855167 h 6286997"/>
              <a:gd name="connsiteX16" fmla="*/ 6345269 w 11666851"/>
              <a:gd name="connsiteY16" fmla="*/ 6032967 h 6286997"/>
              <a:gd name="connsiteX17" fmla="*/ 4325969 w 11666851"/>
              <a:gd name="connsiteY17" fmla="*/ 5804367 h 6286997"/>
              <a:gd name="connsiteX18" fmla="*/ 2611469 w 11666851"/>
              <a:gd name="connsiteY18" fmla="*/ 6286967 h 6286997"/>
              <a:gd name="connsiteX19" fmla="*/ 947769 w 11666851"/>
              <a:gd name="connsiteY19" fmla="*/ 5778967 h 6286997"/>
              <a:gd name="connsiteX20" fmla="*/ 71469 w 11666851"/>
              <a:gd name="connsiteY20" fmla="*/ 5804367 h 6286997"/>
              <a:gd name="connsiteX21" fmla="*/ 71469 w 11666851"/>
              <a:gd name="connsiteY21" fmla="*/ 4585167 h 6286997"/>
              <a:gd name="connsiteX22" fmla="*/ 236569 w 11666851"/>
              <a:gd name="connsiteY22" fmla="*/ 3124667 h 6286997"/>
              <a:gd name="connsiteX23" fmla="*/ 33369 w 11666851"/>
              <a:gd name="connsiteY23" fmla="*/ 2362667 h 6286997"/>
              <a:gd name="connsiteX24" fmla="*/ 261969 w 11666851"/>
              <a:gd name="connsiteY24" fmla="*/ 1448267 h 6286997"/>
              <a:gd name="connsiteX25" fmla="*/ 290544 w 11666851"/>
              <a:gd name="connsiteY25" fmla="*/ 108417 h 6286997"/>
              <a:gd name="connsiteX0" fmla="*/ 287043 w 11663350"/>
              <a:gd name="connsiteY0" fmla="*/ 108417 h 6292818"/>
              <a:gd name="connsiteX1" fmla="*/ 1795168 w 11663350"/>
              <a:gd name="connsiteY1" fmla="*/ 111592 h 6292818"/>
              <a:gd name="connsiteX2" fmla="*/ 3839868 w 11663350"/>
              <a:gd name="connsiteY2" fmla="*/ 368767 h 6292818"/>
              <a:gd name="connsiteX3" fmla="*/ 6214768 w 11663350"/>
              <a:gd name="connsiteY3" fmla="*/ 190967 h 6292818"/>
              <a:gd name="connsiteX4" fmla="*/ 8488068 w 11663350"/>
              <a:gd name="connsiteY4" fmla="*/ 102067 h 6292818"/>
              <a:gd name="connsiteX5" fmla="*/ 10774068 w 11663350"/>
              <a:gd name="connsiteY5" fmla="*/ 203667 h 6292818"/>
              <a:gd name="connsiteX6" fmla="*/ 11497968 w 11663350"/>
              <a:gd name="connsiteY6" fmla="*/ 254467 h 6292818"/>
              <a:gd name="connsiteX7" fmla="*/ 11459868 w 11663350"/>
              <a:gd name="connsiteY7" fmla="*/ 1473667 h 6292818"/>
              <a:gd name="connsiteX8" fmla="*/ 11663068 w 11663350"/>
              <a:gd name="connsiteY8" fmla="*/ 2642067 h 6292818"/>
              <a:gd name="connsiteX9" fmla="*/ 11409068 w 11663350"/>
              <a:gd name="connsiteY9" fmla="*/ 3467567 h 6292818"/>
              <a:gd name="connsiteX10" fmla="*/ 11561468 w 11663350"/>
              <a:gd name="connsiteY10" fmla="*/ 4496267 h 6292818"/>
              <a:gd name="connsiteX11" fmla="*/ 11586868 w 11663350"/>
              <a:gd name="connsiteY11" fmla="*/ 5283667 h 6292818"/>
              <a:gd name="connsiteX12" fmla="*/ 11332868 w 11663350"/>
              <a:gd name="connsiteY12" fmla="*/ 5969467 h 6292818"/>
              <a:gd name="connsiteX13" fmla="*/ 10761368 w 11663350"/>
              <a:gd name="connsiteY13" fmla="*/ 6045667 h 6292818"/>
              <a:gd name="connsiteX14" fmla="*/ 9313568 w 11663350"/>
              <a:gd name="connsiteY14" fmla="*/ 6007567 h 6292818"/>
              <a:gd name="connsiteX15" fmla="*/ 8678568 w 11663350"/>
              <a:gd name="connsiteY15" fmla="*/ 5855167 h 6292818"/>
              <a:gd name="connsiteX16" fmla="*/ 6341768 w 11663350"/>
              <a:gd name="connsiteY16" fmla="*/ 6032967 h 6292818"/>
              <a:gd name="connsiteX17" fmla="*/ 4322468 w 11663350"/>
              <a:gd name="connsiteY17" fmla="*/ 5804367 h 6292818"/>
              <a:gd name="connsiteX18" fmla="*/ 2607968 w 11663350"/>
              <a:gd name="connsiteY18" fmla="*/ 6286967 h 6292818"/>
              <a:gd name="connsiteX19" fmla="*/ 896643 w 11663350"/>
              <a:gd name="connsiteY19" fmla="*/ 6055192 h 6292818"/>
              <a:gd name="connsiteX20" fmla="*/ 67968 w 11663350"/>
              <a:gd name="connsiteY20" fmla="*/ 5804367 h 6292818"/>
              <a:gd name="connsiteX21" fmla="*/ 67968 w 11663350"/>
              <a:gd name="connsiteY21" fmla="*/ 4585167 h 6292818"/>
              <a:gd name="connsiteX22" fmla="*/ 233068 w 11663350"/>
              <a:gd name="connsiteY22" fmla="*/ 3124667 h 6292818"/>
              <a:gd name="connsiteX23" fmla="*/ 29868 w 11663350"/>
              <a:gd name="connsiteY23" fmla="*/ 2362667 h 6292818"/>
              <a:gd name="connsiteX24" fmla="*/ 258468 w 11663350"/>
              <a:gd name="connsiteY24" fmla="*/ 1448267 h 6292818"/>
              <a:gd name="connsiteX25" fmla="*/ 287043 w 11663350"/>
              <a:gd name="connsiteY25" fmla="*/ 108417 h 6292818"/>
              <a:gd name="connsiteX0" fmla="*/ 260670 w 11636977"/>
              <a:gd name="connsiteY0" fmla="*/ 108417 h 6292447"/>
              <a:gd name="connsiteX1" fmla="*/ 1768795 w 11636977"/>
              <a:gd name="connsiteY1" fmla="*/ 111592 h 6292447"/>
              <a:gd name="connsiteX2" fmla="*/ 3813495 w 11636977"/>
              <a:gd name="connsiteY2" fmla="*/ 368767 h 6292447"/>
              <a:gd name="connsiteX3" fmla="*/ 6188395 w 11636977"/>
              <a:gd name="connsiteY3" fmla="*/ 190967 h 6292447"/>
              <a:gd name="connsiteX4" fmla="*/ 8461695 w 11636977"/>
              <a:gd name="connsiteY4" fmla="*/ 102067 h 6292447"/>
              <a:gd name="connsiteX5" fmla="*/ 10747695 w 11636977"/>
              <a:gd name="connsiteY5" fmla="*/ 203667 h 6292447"/>
              <a:gd name="connsiteX6" fmla="*/ 11471595 w 11636977"/>
              <a:gd name="connsiteY6" fmla="*/ 254467 h 6292447"/>
              <a:gd name="connsiteX7" fmla="*/ 11433495 w 11636977"/>
              <a:gd name="connsiteY7" fmla="*/ 1473667 h 6292447"/>
              <a:gd name="connsiteX8" fmla="*/ 11636695 w 11636977"/>
              <a:gd name="connsiteY8" fmla="*/ 2642067 h 6292447"/>
              <a:gd name="connsiteX9" fmla="*/ 11382695 w 11636977"/>
              <a:gd name="connsiteY9" fmla="*/ 3467567 h 6292447"/>
              <a:gd name="connsiteX10" fmla="*/ 11535095 w 11636977"/>
              <a:gd name="connsiteY10" fmla="*/ 4496267 h 6292447"/>
              <a:gd name="connsiteX11" fmla="*/ 11560495 w 11636977"/>
              <a:gd name="connsiteY11" fmla="*/ 5283667 h 6292447"/>
              <a:gd name="connsiteX12" fmla="*/ 11306495 w 11636977"/>
              <a:gd name="connsiteY12" fmla="*/ 5969467 h 6292447"/>
              <a:gd name="connsiteX13" fmla="*/ 10734995 w 11636977"/>
              <a:gd name="connsiteY13" fmla="*/ 6045667 h 6292447"/>
              <a:gd name="connsiteX14" fmla="*/ 9287195 w 11636977"/>
              <a:gd name="connsiteY14" fmla="*/ 6007567 h 6292447"/>
              <a:gd name="connsiteX15" fmla="*/ 8652195 w 11636977"/>
              <a:gd name="connsiteY15" fmla="*/ 5855167 h 6292447"/>
              <a:gd name="connsiteX16" fmla="*/ 6315395 w 11636977"/>
              <a:gd name="connsiteY16" fmla="*/ 6032967 h 6292447"/>
              <a:gd name="connsiteX17" fmla="*/ 4296095 w 11636977"/>
              <a:gd name="connsiteY17" fmla="*/ 5804367 h 6292447"/>
              <a:gd name="connsiteX18" fmla="*/ 2581595 w 11636977"/>
              <a:gd name="connsiteY18" fmla="*/ 6286967 h 6292447"/>
              <a:gd name="connsiteX19" fmla="*/ 870270 w 11636977"/>
              <a:gd name="connsiteY19" fmla="*/ 6055192 h 6292447"/>
              <a:gd name="connsiteX20" fmla="*/ 79695 w 11636977"/>
              <a:gd name="connsiteY20" fmla="*/ 5899617 h 6292447"/>
              <a:gd name="connsiteX21" fmla="*/ 41595 w 11636977"/>
              <a:gd name="connsiteY21" fmla="*/ 4585167 h 6292447"/>
              <a:gd name="connsiteX22" fmla="*/ 206695 w 11636977"/>
              <a:gd name="connsiteY22" fmla="*/ 3124667 h 6292447"/>
              <a:gd name="connsiteX23" fmla="*/ 3495 w 11636977"/>
              <a:gd name="connsiteY23" fmla="*/ 2362667 h 6292447"/>
              <a:gd name="connsiteX24" fmla="*/ 232095 w 11636977"/>
              <a:gd name="connsiteY24" fmla="*/ 1448267 h 6292447"/>
              <a:gd name="connsiteX25" fmla="*/ 260670 w 11636977"/>
              <a:gd name="connsiteY25" fmla="*/ 108417 h 6292447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3495 w 11636977"/>
              <a:gd name="connsiteY23" fmla="*/ 2347256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127320 w 11636977"/>
              <a:gd name="connsiteY23" fmla="*/ 2394881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1190 w 11637497"/>
              <a:gd name="connsiteY0" fmla="*/ 93006 h 6277036"/>
              <a:gd name="connsiteX1" fmla="*/ 1769315 w 11637497"/>
              <a:gd name="connsiteY1" fmla="*/ 96181 h 6277036"/>
              <a:gd name="connsiteX2" fmla="*/ 3814015 w 11637497"/>
              <a:gd name="connsiteY2" fmla="*/ 353356 h 6277036"/>
              <a:gd name="connsiteX3" fmla="*/ 6188915 w 11637497"/>
              <a:gd name="connsiteY3" fmla="*/ 175556 h 6277036"/>
              <a:gd name="connsiteX4" fmla="*/ 8462215 w 11637497"/>
              <a:gd name="connsiteY4" fmla="*/ 86656 h 6277036"/>
              <a:gd name="connsiteX5" fmla="*/ 10748215 w 11637497"/>
              <a:gd name="connsiteY5" fmla="*/ 188256 h 6277036"/>
              <a:gd name="connsiteX6" fmla="*/ 11472115 w 11637497"/>
              <a:gd name="connsiteY6" fmla="*/ 239056 h 6277036"/>
              <a:gd name="connsiteX7" fmla="*/ 11434015 w 11637497"/>
              <a:gd name="connsiteY7" fmla="*/ 1458256 h 6277036"/>
              <a:gd name="connsiteX8" fmla="*/ 11637215 w 11637497"/>
              <a:gd name="connsiteY8" fmla="*/ 2626656 h 6277036"/>
              <a:gd name="connsiteX9" fmla="*/ 11383215 w 11637497"/>
              <a:gd name="connsiteY9" fmla="*/ 3452156 h 6277036"/>
              <a:gd name="connsiteX10" fmla="*/ 11535615 w 11637497"/>
              <a:gd name="connsiteY10" fmla="*/ 4480856 h 6277036"/>
              <a:gd name="connsiteX11" fmla="*/ 11561015 w 11637497"/>
              <a:gd name="connsiteY11" fmla="*/ 5268256 h 6277036"/>
              <a:gd name="connsiteX12" fmla="*/ 11307015 w 11637497"/>
              <a:gd name="connsiteY12" fmla="*/ 5954056 h 6277036"/>
              <a:gd name="connsiteX13" fmla="*/ 10735515 w 11637497"/>
              <a:gd name="connsiteY13" fmla="*/ 6030256 h 6277036"/>
              <a:gd name="connsiteX14" fmla="*/ 9287715 w 11637497"/>
              <a:gd name="connsiteY14" fmla="*/ 5992156 h 6277036"/>
              <a:gd name="connsiteX15" fmla="*/ 8652715 w 11637497"/>
              <a:gd name="connsiteY15" fmla="*/ 5839756 h 6277036"/>
              <a:gd name="connsiteX16" fmla="*/ 6315915 w 11637497"/>
              <a:gd name="connsiteY16" fmla="*/ 6017556 h 6277036"/>
              <a:gd name="connsiteX17" fmla="*/ 4296615 w 11637497"/>
              <a:gd name="connsiteY17" fmla="*/ 5788956 h 6277036"/>
              <a:gd name="connsiteX18" fmla="*/ 2582115 w 11637497"/>
              <a:gd name="connsiteY18" fmla="*/ 6271556 h 6277036"/>
              <a:gd name="connsiteX19" fmla="*/ 870790 w 11637497"/>
              <a:gd name="connsiteY19" fmla="*/ 6039781 h 6277036"/>
              <a:gd name="connsiteX20" fmla="*/ 80215 w 11637497"/>
              <a:gd name="connsiteY20" fmla="*/ 5884206 h 6277036"/>
              <a:gd name="connsiteX21" fmla="*/ 42115 w 11637497"/>
              <a:gd name="connsiteY21" fmla="*/ 4569756 h 6277036"/>
              <a:gd name="connsiteX22" fmla="*/ 216740 w 11637497"/>
              <a:gd name="connsiteY22" fmla="*/ 3442631 h 6277036"/>
              <a:gd name="connsiteX23" fmla="*/ 127840 w 11637497"/>
              <a:gd name="connsiteY23" fmla="*/ 2394881 h 6277036"/>
              <a:gd name="connsiteX24" fmla="*/ 194515 w 11637497"/>
              <a:gd name="connsiteY24" fmla="*/ 1223306 h 6277036"/>
              <a:gd name="connsiteX25" fmla="*/ 261190 w 11637497"/>
              <a:gd name="connsiteY25" fmla="*/ 93006 h 6277036"/>
              <a:gd name="connsiteX0" fmla="*/ 238248 w 11614555"/>
              <a:gd name="connsiteY0" fmla="*/ 93006 h 6277036"/>
              <a:gd name="connsiteX1" fmla="*/ 1746373 w 11614555"/>
              <a:gd name="connsiteY1" fmla="*/ 96181 h 6277036"/>
              <a:gd name="connsiteX2" fmla="*/ 3791073 w 11614555"/>
              <a:gd name="connsiteY2" fmla="*/ 353356 h 6277036"/>
              <a:gd name="connsiteX3" fmla="*/ 6165973 w 11614555"/>
              <a:gd name="connsiteY3" fmla="*/ 175556 h 6277036"/>
              <a:gd name="connsiteX4" fmla="*/ 8439273 w 11614555"/>
              <a:gd name="connsiteY4" fmla="*/ 86656 h 6277036"/>
              <a:gd name="connsiteX5" fmla="*/ 10725273 w 11614555"/>
              <a:gd name="connsiteY5" fmla="*/ 188256 h 6277036"/>
              <a:gd name="connsiteX6" fmla="*/ 11449173 w 11614555"/>
              <a:gd name="connsiteY6" fmla="*/ 239056 h 6277036"/>
              <a:gd name="connsiteX7" fmla="*/ 11411073 w 11614555"/>
              <a:gd name="connsiteY7" fmla="*/ 1458256 h 6277036"/>
              <a:gd name="connsiteX8" fmla="*/ 11614273 w 11614555"/>
              <a:gd name="connsiteY8" fmla="*/ 2626656 h 6277036"/>
              <a:gd name="connsiteX9" fmla="*/ 11360273 w 11614555"/>
              <a:gd name="connsiteY9" fmla="*/ 3452156 h 6277036"/>
              <a:gd name="connsiteX10" fmla="*/ 11512673 w 11614555"/>
              <a:gd name="connsiteY10" fmla="*/ 4480856 h 6277036"/>
              <a:gd name="connsiteX11" fmla="*/ 11538073 w 11614555"/>
              <a:gd name="connsiteY11" fmla="*/ 5268256 h 6277036"/>
              <a:gd name="connsiteX12" fmla="*/ 11284073 w 11614555"/>
              <a:gd name="connsiteY12" fmla="*/ 5954056 h 6277036"/>
              <a:gd name="connsiteX13" fmla="*/ 10712573 w 11614555"/>
              <a:gd name="connsiteY13" fmla="*/ 6030256 h 6277036"/>
              <a:gd name="connsiteX14" fmla="*/ 9264773 w 11614555"/>
              <a:gd name="connsiteY14" fmla="*/ 5992156 h 6277036"/>
              <a:gd name="connsiteX15" fmla="*/ 8629773 w 11614555"/>
              <a:gd name="connsiteY15" fmla="*/ 5839756 h 6277036"/>
              <a:gd name="connsiteX16" fmla="*/ 6292973 w 11614555"/>
              <a:gd name="connsiteY16" fmla="*/ 6017556 h 6277036"/>
              <a:gd name="connsiteX17" fmla="*/ 4273673 w 11614555"/>
              <a:gd name="connsiteY17" fmla="*/ 5788956 h 6277036"/>
              <a:gd name="connsiteX18" fmla="*/ 2559173 w 11614555"/>
              <a:gd name="connsiteY18" fmla="*/ 6271556 h 6277036"/>
              <a:gd name="connsiteX19" fmla="*/ 847848 w 11614555"/>
              <a:gd name="connsiteY19" fmla="*/ 6039781 h 6277036"/>
              <a:gd name="connsiteX20" fmla="*/ 57273 w 11614555"/>
              <a:gd name="connsiteY20" fmla="*/ 5884206 h 6277036"/>
              <a:gd name="connsiteX21" fmla="*/ 76323 w 11614555"/>
              <a:gd name="connsiteY21" fmla="*/ 4960281 h 6277036"/>
              <a:gd name="connsiteX22" fmla="*/ 193798 w 11614555"/>
              <a:gd name="connsiteY22" fmla="*/ 3442631 h 6277036"/>
              <a:gd name="connsiteX23" fmla="*/ 104898 w 11614555"/>
              <a:gd name="connsiteY23" fmla="*/ 2394881 h 6277036"/>
              <a:gd name="connsiteX24" fmla="*/ 171573 w 11614555"/>
              <a:gd name="connsiteY24" fmla="*/ 1223306 h 6277036"/>
              <a:gd name="connsiteX25" fmla="*/ 238248 w 11614555"/>
              <a:gd name="connsiteY25" fmla="*/ 93006 h 6277036"/>
              <a:gd name="connsiteX0" fmla="*/ 238596 w 11614903"/>
              <a:gd name="connsiteY0" fmla="*/ 93006 h 6277036"/>
              <a:gd name="connsiteX1" fmla="*/ 1746721 w 11614903"/>
              <a:gd name="connsiteY1" fmla="*/ 96181 h 6277036"/>
              <a:gd name="connsiteX2" fmla="*/ 3791421 w 11614903"/>
              <a:gd name="connsiteY2" fmla="*/ 353356 h 6277036"/>
              <a:gd name="connsiteX3" fmla="*/ 6166321 w 11614903"/>
              <a:gd name="connsiteY3" fmla="*/ 175556 h 6277036"/>
              <a:gd name="connsiteX4" fmla="*/ 8439621 w 11614903"/>
              <a:gd name="connsiteY4" fmla="*/ 86656 h 6277036"/>
              <a:gd name="connsiteX5" fmla="*/ 10725621 w 11614903"/>
              <a:gd name="connsiteY5" fmla="*/ 188256 h 6277036"/>
              <a:gd name="connsiteX6" fmla="*/ 11449521 w 11614903"/>
              <a:gd name="connsiteY6" fmla="*/ 239056 h 6277036"/>
              <a:gd name="connsiteX7" fmla="*/ 11411421 w 11614903"/>
              <a:gd name="connsiteY7" fmla="*/ 1458256 h 6277036"/>
              <a:gd name="connsiteX8" fmla="*/ 11614621 w 11614903"/>
              <a:gd name="connsiteY8" fmla="*/ 2626656 h 6277036"/>
              <a:gd name="connsiteX9" fmla="*/ 11360621 w 11614903"/>
              <a:gd name="connsiteY9" fmla="*/ 3452156 h 6277036"/>
              <a:gd name="connsiteX10" fmla="*/ 11513021 w 11614903"/>
              <a:gd name="connsiteY10" fmla="*/ 4480856 h 6277036"/>
              <a:gd name="connsiteX11" fmla="*/ 11538421 w 11614903"/>
              <a:gd name="connsiteY11" fmla="*/ 5268256 h 6277036"/>
              <a:gd name="connsiteX12" fmla="*/ 11284421 w 11614903"/>
              <a:gd name="connsiteY12" fmla="*/ 5954056 h 6277036"/>
              <a:gd name="connsiteX13" fmla="*/ 10712921 w 11614903"/>
              <a:gd name="connsiteY13" fmla="*/ 6030256 h 6277036"/>
              <a:gd name="connsiteX14" fmla="*/ 9265121 w 11614903"/>
              <a:gd name="connsiteY14" fmla="*/ 5992156 h 6277036"/>
              <a:gd name="connsiteX15" fmla="*/ 8630121 w 11614903"/>
              <a:gd name="connsiteY15" fmla="*/ 5839756 h 6277036"/>
              <a:gd name="connsiteX16" fmla="*/ 6293321 w 11614903"/>
              <a:gd name="connsiteY16" fmla="*/ 6017556 h 6277036"/>
              <a:gd name="connsiteX17" fmla="*/ 4274021 w 11614903"/>
              <a:gd name="connsiteY17" fmla="*/ 5788956 h 6277036"/>
              <a:gd name="connsiteX18" fmla="*/ 2559521 w 11614903"/>
              <a:gd name="connsiteY18" fmla="*/ 6271556 h 6277036"/>
              <a:gd name="connsiteX19" fmla="*/ 848196 w 11614903"/>
              <a:gd name="connsiteY19" fmla="*/ 6039781 h 6277036"/>
              <a:gd name="connsiteX20" fmla="*/ 57621 w 11614903"/>
              <a:gd name="connsiteY20" fmla="*/ 5884206 h 6277036"/>
              <a:gd name="connsiteX21" fmla="*/ 76671 w 11614903"/>
              <a:gd name="connsiteY21" fmla="*/ 4960281 h 6277036"/>
              <a:gd name="connsiteX22" fmla="*/ 203671 w 11614903"/>
              <a:gd name="connsiteY22" fmla="*/ 3842681 h 6277036"/>
              <a:gd name="connsiteX23" fmla="*/ 105246 w 11614903"/>
              <a:gd name="connsiteY23" fmla="*/ 2394881 h 6277036"/>
              <a:gd name="connsiteX24" fmla="*/ 171921 w 11614903"/>
              <a:gd name="connsiteY24" fmla="*/ 1223306 h 6277036"/>
              <a:gd name="connsiteX25" fmla="*/ 238596 w 11614903"/>
              <a:gd name="connsiteY25" fmla="*/ 93006 h 6277036"/>
              <a:gd name="connsiteX0" fmla="*/ 236217 w 11612524"/>
              <a:gd name="connsiteY0" fmla="*/ 93006 h 6277036"/>
              <a:gd name="connsiteX1" fmla="*/ 1744342 w 11612524"/>
              <a:gd name="connsiteY1" fmla="*/ 96181 h 6277036"/>
              <a:gd name="connsiteX2" fmla="*/ 3789042 w 11612524"/>
              <a:gd name="connsiteY2" fmla="*/ 353356 h 6277036"/>
              <a:gd name="connsiteX3" fmla="*/ 6163942 w 11612524"/>
              <a:gd name="connsiteY3" fmla="*/ 175556 h 6277036"/>
              <a:gd name="connsiteX4" fmla="*/ 8437242 w 11612524"/>
              <a:gd name="connsiteY4" fmla="*/ 86656 h 6277036"/>
              <a:gd name="connsiteX5" fmla="*/ 10723242 w 11612524"/>
              <a:gd name="connsiteY5" fmla="*/ 188256 h 6277036"/>
              <a:gd name="connsiteX6" fmla="*/ 11447142 w 11612524"/>
              <a:gd name="connsiteY6" fmla="*/ 239056 h 6277036"/>
              <a:gd name="connsiteX7" fmla="*/ 11409042 w 11612524"/>
              <a:gd name="connsiteY7" fmla="*/ 1458256 h 6277036"/>
              <a:gd name="connsiteX8" fmla="*/ 11612242 w 11612524"/>
              <a:gd name="connsiteY8" fmla="*/ 2626656 h 6277036"/>
              <a:gd name="connsiteX9" fmla="*/ 11358242 w 11612524"/>
              <a:gd name="connsiteY9" fmla="*/ 3452156 h 6277036"/>
              <a:gd name="connsiteX10" fmla="*/ 11510642 w 11612524"/>
              <a:gd name="connsiteY10" fmla="*/ 4480856 h 6277036"/>
              <a:gd name="connsiteX11" fmla="*/ 11536042 w 11612524"/>
              <a:gd name="connsiteY11" fmla="*/ 5268256 h 6277036"/>
              <a:gd name="connsiteX12" fmla="*/ 11282042 w 11612524"/>
              <a:gd name="connsiteY12" fmla="*/ 5954056 h 6277036"/>
              <a:gd name="connsiteX13" fmla="*/ 10710542 w 11612524"/>
              <a:gd name="connsiteY13" fmla="*/ 6030256 h 6277036"/>
              <a:gd name="connsiteX14" fmla="*/ 9262742 w 11612524"/>
              <a:gd name="connsiteY14" fmla="*/ 5992156 h 6277036"/>
              <a:gd name="connsiteX15" fmla="*/ 8627742 w 11612524"/>
              <a:gd name="connsiteY15" fmla="*/ 5839756 h 6277036"/>
              <a:gd name="connsiteX16" fmla="*/ 6290942 w 11612524"/>
              <a:gd name="connsiteY16" fmla="*/ 6017556 h 6277036"/>
              <a:gd name="connsiteX17" fmla="*/ 4271642 w 11612524"/>
              <a:gd name="connsiteY17" fmla="*/ 5788956 h 6277036"/>
              <a:gd name="connsiteX18" fmla="*/ 2557142 w 11612524"/>
              <a:gd name="connsiteY18" fmla="*/ 6271556 h 6277036"/>
              <a:gd name="connsiteX19" fmla="*/ 845817 w 11612524"/>
              <a:gd name="connsiteY19" fmla="*/ 6039781 h 6277036"/>
              <a:gd name="connsiteX20" fmla="*/ 55242 w 11612524"/>
              <a:gd name="connsiteY20" fmla="*/ 5884206 h 6277036"/>
              <a:gd name="connsiteX21" fmla="*/ 74292 w 11612524"/>
              <a:gd name="connsiteY21" fmla="*/ 4960281 h 6277036"/>
              <a:gd name="connsiteX22" fmla="*/ 134617 w 11612524"/>
              <a:gd name="connsiteY22" fmla="*/ 3842681 h 6277036"/>
              <a:gd name="connsiteX23" fmla="*/ 102867 w 11612524"/>
              <a:gd name="connsiteY23" fmla="*/ 2394881 h 6277036"/>
              <a:gd name="connsiteX24" fmla="*/ 169542 w 11612524"/>
              <a:gd name="connsiteY24" fmla="*/ 1223306 h 6277036"/>
              <a:gd name="connsiteX25" fmla="*/ 236217 w 11612524"/>
              <a:gd name="connsiteY25" fmla="*/ 93006 h 6277036"/>
              <a:gd name="connsiteX0" fmla="*/ 163227 w 11539534"/>
              <a:gd name="connsiteY0" fmla="*/ 93006 h 6276333"/>
              <a:gd name="connsiteX1" fmla="*/ 1671352 w 11539534"/>
              <a:gd name="connsiteY1" fmla="*/ 96181 h 6276333"/>
              <a:gd name="connsiteX2" fmla="*/ 3716052 w 11539534"/>
              <a:gd name="connsiteY2" fmla="*/ 353356 h 6276333"/>
              <a:gd name="connsiteX3" fmla="*/ 6090952 w 11539534"/>
              <a:gd name="connsiteY3" fmla="*/ 175556 h 6276333"/>
              <a:gd name="connsiteX4" fmla="*/ 8364252 w 11539534"/>
              <a:gd name="connsiteY4" fmla="*/ 86656 h 6276333"/>
              <a:gd name="connsiteX5" fmla="*/ 10650252 w 11539534"/>
              <a:gd name="connsiteY5" fmla="*/ 188256 h 6276333"/>
              <a:gd name="connsiteX6" fmla="*/ 11374152 w 11539534"/>
              <a:gd name="connsiteY6" fmla="*/ 239056 h 6276333"/>
              <a:gd name="connsiteX7" fmla="*/ 11336052 w 11539534"/>
              <a:gd name="connsiteY7" fmla="*/ 1458256 h 6276333"/>
              <a:gd name="connsiteX8" fmla="*/ 11539252 w 11539534"/>
              <a:gd name="connsiteY8" fmla="*/ 2626656 h 6276333"/>
              <a:gd name="connsiteX9" fmla="*/ 11285252 w 11539534"/>
              <a:gd name="connsiteY9" fmla="*/ 3452156 h 6276333"/>
              <a:gd name="connsiteX10" fmla="*/ 11437652 w 11539534"/>
              <a:gd name="connsiteY10" fmla="*/ 4480856 h 6276333"/>
              <a:gd name="connsiteX11" fmla="*/ 11463052 w 11539534"/>
              <a:gd name="connsiteY11" fmla="*/ 5268256 h 6276333"/>
              <a:gd name="connsiteX12" fmla="*/ 11209052 w 11539534"/>
              <a:gd name="connsiteY12" fmla="*/ 5954056 h 6276333"/>
              <a:gd name="connsiteX13" fmla="*/ 10637552 w 11539534"/>
              <a:gd name="connsiteY13" fmla="*/ 6030256 h 6276333"/>
              <a:gd name="connsiteX14" fmla="*/ 9189752 w 11539534"/>
              <a:gd name="connsiteY14" fmla="*/ 5992156 h 6276333"/>
              <a:gd name="connsiteX15" fmla="*/ 8554752 w 11539534"/>
              <a:gd name="connsiteY15" fmla="*/ 5839756 h 6276333"/>
              <a:gd name="connsiteX16" fmla="*/ 6217952 w 11539534"/>
              <a:gd name="connsiteY16" fmla="*/ 6017556 h 6276333"/>
              <a:gd name="connsiteX17" fmla="*/ 4198652 w 11539534"/>
              <a:gd name="connsiteY17" fmla="*/ 5788956 h 6276333"/>
              <a:gd name="connsiteX18" fmla="*/ 2484152 w 11539534"/>
              <a:gd name="connsiteY18" fmla="*/ 6271556 h 6276333"/>
              <a:gd name="connsiteX19" fmla="*/ 772827 w 11539534"/>
              <a:gd name="connsiteY19" fmla="*/ 6039781 h 6276333"/>
              <a:gd name="connsiteX20" fmla="*/ 96552 w 11539534"/>
              <a:gd name="connsiteY20" fmla="*/ 6103281 h 6276333"/>
              <a:gd name="connsiteX21" fmla="*/ 1302 w 11539534"/>
              <a:gd name="connsiteY21" fmla="*/ 4960281 h 6276333"/>
              <a:gd name="connsiteX22" fmla="*/ 61627 w 11539534"/>
              <a:gd name="connsiteY22" fmla="*/ 3842681 h 6276333"/>
              <a:gd name="connsiteX23" fmla="*/ 29877 w 11539534"/>
              <a:gd name="connsiteY23" fmla="*/ 2394881 h 6276333"/>
              <a:gd name="connsiteX24" fmla="*/ 96552 w 11539534"/>
              <a:gd name="connsiteY24" fmla="*/ 1223306 h 6276333"/>
              <a:gd name="connsiteX25" fmla="*/ 163227 w 11539534"/>
              <a:gd name="connsiteY25" fmla="*/ 93006 h 6276333"/>
              <a:gd name="connsiteX0" fmla="*/ 133783 w 11510090"/>
              <a:gd name="connsiteY0" fmla="*/ 93006 h 6276333"/>
              <a:gd name="connsiteX1" fmla="*/ 1641908 w 11510090"/>
              <a:gd name="connsiteY1" fmla="*/ 96181 h 6276333"/>
              <a:gd name="connsiteX2" fmla="*/ 3686608 w 11510090"/>
              <a:gd name="connsiteY2" fmla="*/ 353356 h 6276333"/>
              <a:gd name="connsiteX3" fmla="*/ 6061508 w 11510090"/>
              <a:gd name="connsiteY3" fmla="*/ 175556 h 6276333"/>
              <a:gd name="connsiteX4" fmla="*/ 8334808 w 11510090"/>
              <a:gd name="connsiteY4" fmla="*/ 86656 h 6276333"/>
              <a:gd name="connsiteX5" fmla="*/ 10620808 w 11510090"/>
              <a:gd name="connsiteY5" fmla="*/ 188256 h 6276333"/>
              <a:gd name="connsiteX6" fmla="*/ 11344708 w 11510090"/>
              <a:gd name="connsiteY6" fmla="*/ 239056 h 6276333"/>
              <a:gd name="connsiteX7" fmla="*/ 11306608 w 11510090"/>
              <a:gd name="connsiteY7" fmla="*/ 1458256 h 6276333"/>
              <a:gd name="connsiteX8" fmla="*/ 11509808 w 11510090"/>
              <a:gd name="connsiteY8" fmla="*/ 2626656 h 6276333"/>
              <a:gd name="connsiteX9" fmla="*/ 11255808 w 11510090"/>
              <a:gd name="connsiteY9" fmla="*/ 3452156 h 6276333"/>
              <a:gd name="connsiteX10" fmla="*/ 11408208 w 11510090"/>
              <a:gd name="connsiteY10" fmla="*/ 4480856 h 6276333"/>
              <a:gd name="connsiteX11" fmla="*/ 11433608 w 11510090"/>
              <a:gd name="connsiteY11" fmla="*/ 5268256 h 6276333"/>
              <a:gd name="connsiteX12" fmla="*/ 11179608 w 11510090"/>
              <a:gd name="connsiteY12" fmla="*/ 5954056 h 6276333"/>
              <a:gd name="connsiteX13" fmla="*/ 10608108 w 11510090"/>
              <a:gd name="connsiteY13" fmla="*/ 6030256 h 6276333"/>
              <a:gd name="connsiteX14" fmla="*/ 9160308 w 11510090"/>
              <a:gd name="connsiteY14" fmla="*/ 5992156 h 6276333"/>
              <a:gd name="connsiteX15" fmla="*/ 8525308 w 11510090"/>
              <a:gd name="connsiteY15" fmla="*/ 5839756 h 6276333"/>
              <a:gd name="connsiteX16" fmla="*/ 6188508 w 11510090"/>
              <a:gd name="connsiteY16" fmla="*/ 6017556 h 6276333"/>
              <a:gd name="connsiteX17" fmla="*/ 4169208 w 11510090"/>
              <a:gd name="connsiteY17" fmla="*/ 5788956 h 6276333"/>
              <a:gd name="connsiteX18" fmla="*/ 2454708 w 11510090"/>
              <a:gd name="connsiteY18" fmla="*/ 6271556 h 6276333"/>
              <a:gd name="connsiteX19" fmla="*/ 743383 w 11510090"/>
              <a:gd name="connsiteY19" fmla="*/ 6039781 h 6276333"/>
              <a:gd name="connsiteX20" fmla="*/ 67108 w 11510090"/>
              <a:gd name="connsiteY20" fmla="*/ 6103281 h 6276333"/>
              <a:gd name="connsiteX21" fmla="*/ 48058 w 11510090"/>
              <a:gd name="connsiteY21" fmla="*/ 4960281 h 6276333"/>
              <a:gd name="connsiteX22" fmla="*/ 32183 w 11510090"/>
              <a:gd name="connsiteY22" fmla="*/ 3842681 h 6276333"/>
              <a:gd name="connsiteX23" fmla="*/ 433 w 11510090"/>
              <a:gd name="connsiteY23" fmla="*/ 2394881 h 6276333"/>
              <a:gd name="connsiteX24" fmla="*/ 67108 w 11510090"/>
              <a:gd name="connsiteY24" fmla="*/ 1223306 h 6276333"/>
              <a:gd name="connsiteX25" fmla="*/ 133783 w 11510090"/>
              <a:gd name="connsiteY25" fmla="*/ 93006 h 6276333"/>
              <a:gd name="connsiteX0" fmla="*/ 144180 w 11520487"/>
              <a:gd name="connsiteY0" fmla="*/ 93006 h 6276557"/>
              <a:gd name="connsiteX1" fmla="*/ 1652305 w 11520487"/>
              <a:gd name="connsiteY1" fmla="*/ 96181 h 6276557"/>
              <a:gd name="connsiteX2" fmla="*/ 3697005 w 11520487"/>
              <a:gd name="connsiteY2" fmla="*/ 353356 h 6276557"/>
              <a:gd name="connsiteX3" fmla="*/ 6071905 w 11520487"/>
              <a:gd name="connsiteY3" fmla="*/ 175556 h 6276557"/>
              <a:gd name="connsiteX4" fmla="*/ 8345205 w 11520487"/>
              <a:gd name="connsiteY4" fmla="*/ 86656 h 6276557"/>
              <a:gd name="connsiteX5" fmla="*/ 10631205 w 11520487"/>
              <a:gd name="connsiteY5" fmla="*/ 188256 h 6276557"/>
              <a:gd name="connsiteX6" fmla="*/ 11355105 w 11520487"/>
              <a:gd name="connsiteY6" fmla="*/ 239056 h 6276557"/>
              <a:gd name="connsiteX7" fmla="*/ 11317005 w 11520487"/>
              <a:gd name="connsiteY7" fmla="*/ 1458256 h 6276557"/>
              <a:gd name="connsiteX8" fmla="*/ 11520205 w 11520487"/>
              <a:gd name="connsiteY8" fmla="*/ 2626656 h 6276557"/>
              <a:gd name="connsiteX9" fmla="*/ 11266205 w 11520487"/>
              <a:gd name="connsiteY9" fmla="*/ 3452156 h 6276557"/>
              <a:gd name="connsiteX10" fmla="*/ 11418605 w 11520487"/>
              <a:gd name="connsiteY10" fmla="*/ 4480856 h 6276557"/>
              <a:gd name="connsiteX11" fmla="*/ 11444005 w 11520487"/>
              <a:gd name="connsiteY11" fmla="*/ 5268256 h 6276557"/>
              <a:gd name="connsiteX12" fmla="*/ 11190005 w 11520487"/>
              <a:gd name="connsiteY12" fmla="*/ 5954056 h 6276557"/>
              <a:gd name="connsiteX13" fmla="*/ 10618505 w 11520487"/>
              <a:gd name="connsiteY13" fmla="*/ 6030256 h 6276557"/>
              <a:gd name="connsiteX14" fmla="*/ 9170705 w 11520487"/>
              <a:gd name="connsiteY14" fmla="*/ 5992156 h 6276557"/>
              <a:gd name="connsiteX15" fmla="*/ 8535705 w 11520487"/>
              <a:gd name="connsiteY15" fmla="*/ 5839756 h 6276557"/>
              <a:gd name="connsiteX16" fmla="*/ 6198905 w 11520487"/>
              <a:gd name="connsiteY16" fmla="*/ 6017556 h 6276557"/>
              <a:gd name="connsiteX17" fmla="*/ 4179605 w 11520487"/>
              <a:gd name="connsiteY17" fmla="*/ 5788956 h 6276557"/>
              <a:gd name="connsiteX18" fmla="*/ 2465105 w 11520487"/>
              <a:gd name="connsiteY18" fmla="*/ 6271556 h 6276557"/>
              <a:gd name="connsiteX19" fmla="*/ 753780 w 11520487"/>
              <a:gd name="connsiteY19" fmla="*/ 6039781 h 6276557"/>
              <a:gd name="connsiteX20" fmla="*/ 48930 w 11520487"/>
              <a:gd name="connsiteY20" fmla="*/ 6027081 h 6276557"/>
              <a:gd name="connsiteX21" fmla="*/ 58455 w 11520487"/>
              <a:gd name="connsiteY21" fmla="*/ 4960281 h 6276557"/>
              <a:gd name="connsiteX22" fmla="*/ 42580 w 11520487"/>
              <a:gd name="connsiteY22" fmla="*/ 3842681 h 6276557"/>
              <a:gd name="connsiteX23" fmla="*/ 10830 w 11520487"/>
              <a:gd name="connsiteY23" fmla="*/ 2394881 h 6276557"/>
              <a:gd name="connsiteX24" fmla="*/ 77505 w 11520487"/>
              <a:gd name="connsiteY24" fmla="*/ 1223306 h 6276557"/>
              <a:gd name="connsiteX25" fmla="*/ 144180 w 11520487"/>
              <a:gd name="connsiteY25" fmla="*/ 93006 h 6276557"/>
              <a:gd name="connsiteX0" fmla="*/ 172358 w 11548665"/>
              <a:gd name="connsiteY0" fmla="*/ 93006 h 6281330"/>
              <a:gd name="connsiteX1" fmla="*/ 1680483 w 11548665"/>
              <a:gd name="connsiteY1" fmla="*/ 96181 h 6281330"/>
              <a:gd name="connsiteX2" fmla="*/ 3725183 w 11548665"/>
              <a:gd name="connsiteY2" fmla="*/ 353356 h 6281330"/>
              <a:gd name="connsiteX3" fmla="*/ 6100083 w 11548665"/>
              <a:gd name="connsiteY3" fmla="*/ 175556 h 6281330"/>
              <a:gd name="connsiteX4" fmla="*/ 8373383 w 11548665"/>
              <a:gd name="connsiteY4" fmla="*/ 86656 h 6281330"/>
              <a:gd name="connsiteX5" fmla="*/ 10659383 w 11548665"/>
              <a:gd name="connsiteY5" fmla="*/ 188256 h 6281330"/>
              <a:gd name="connsiteX6" fmla="*/ 11383283 w 11548665"/>
              <a:gd name="connsiteY6" fmla="*/ 239056 h 6281330"/>
              <a:gd name="connsiteX7" fmla="*/ 11345183 w 11548665"/>
              <a:gd name="connsiteY7" fmla="*/ 1458256 h 6281330"/>
              <a:gd name="connsiteX8" fmla="*/ 11548383 w 11548665"/>
              <a:gd name="connsiteY8" fmla="*/ 2626656 h 6281330"/>
              <a:gd name="connsiteX9" fmla="*/ 11294383 w 11548665"/>
              <a:gd name="connsiteY9" fmla="*/ 3452156 h 6281330"/>
              <a:gd name="connsiteX10" fmla="*/ 11446783 w 11548665"/>
              <a:gd name="connsiteY10" fmla="*/ 4480856 h 6281330"/>
              <a:gd name="connsiteX11" fmla="*/ 11472183 w 11548665"/>
              <a:gd name="connsiteY11" fmla="*/ 5268256 h 6281330"/>
              <a:gd name="connsiteX12" fmla="*/ 11218183 w 11548665"/>
              <a:gd name="connsiteY12" fmla="*/ 5954056 h 6281330"/>
              <a:gd name="connsiteX13" fmla="*/ 10646683 w 11548665"/>
              <a:gd name="connsiteY13" fmla="*/ 6030256 h 6281330"/>
              <a:gd name="connsiteX14" fmla="*/ 9198883 w 11548665"/>
              <a:gd name="connsiteY14" fmla="*/ 5992156 h 6281330"/>
              <a:gd name="connsiteX15" fmla="*/ 8563883 w 11548665"/>
              <a:gd name="connsiteY15" fmla="*/ 5839756 h 6281330"/>
              <a:gd name="connsiteX16" fmla="*/ 6227083 w 11548665"/>
              <a:gd name="connsiteY16" fmla="*/ 6017556 h 6281330"/>
              <a:gd name="connsiteX17" fmla="*/ 4207783 w 11548665"/>
              <a:gd name="connsiteY17" fmla="*/ 5788956 h 6281330"/>
              <a:gd name="connsiteX18" fmla="*/ 2493283 w 11548665"/>
              <a:gd name="connsiteY18" fmla="*/ 6271556 h 6281330"/>
              <a:gd name="connsiteX19" fmla="*/ 1162958 w 11548665"/>
              <a:gd name="connsiteY19" fmla="*/ 6106456 h 6281330"/>
              <a:gd name="connsiteX20" fmla="*/ 77108 w 11548665"/>
              <a:gd name="connsiteY20" fmla="*/ 6027081 h 6281330"/>
              <a:gd name="connsiteX21" fmla="*/ 86633 w 11548665"/>
              <a:gd name="connsiteY21" fmla="*/ 4960281 h 6281330"/>
              <a:gd name="connsiteX22" fmla="*/ 70758 w 11548665"/>
              <a:gd name="connsiteY22" fmla="*/ 3842681 h 6281330"/>
              <a:gd name="connsiteX23" fmla="*/ 39008 w 11548665"/>
              <a:gd name="connsiteY23" fmla="*/ 2394881 h 6281330"/>
              <a:gd name="connsiteX24" fmla="*/ 105683 w 11548665"/>
              <a:gd name="connsiteY24" fmla="*/ 1223306 h 6281330"/>
              <a:gd name="connsiteX25" fmla="*/ 172358 w 11548665"/>
              <a:gd name="connsiteY25" fmla="*/ 93006 h 6281330"/>
              <a:gd name="connsiteX0" fmla="*/ 172358 w 11548665"/>
              <a:gd name="connsiteY0" fmla="*/ 93006 h 6263058"/>
              <a:gd name="connsiteX1" fmla="*/ 1680483 w 11548665"/>
              <a:gd name="connsiteY1" fmla="*/ 96181 h 6263058"/>
              <a:gd name="connsiteX2" fmla="*/ 3725183 w 11548665"/>
              <a:gd name="connsiteY2" fmla="*/ 353356 h 6263058"/>
              <a:gd name="connsiteX3" fmla="*/ 6100083 w 11548665"/>
              <a:gd name="connsiteY3" fmla="*/ 175556 h 6263058"/>
              <a:gd name="connsiteX4" fmla="*/ 8373383 w 11548665"/>
              <a:gd name="connsiteY4" fmla="*/ 86656 h 6263058"/>
              <a:gd name="connsiteX5" fmla="*/ 10659383 w 11548665"/>
              <a:gd name="connsiteY5" fmla="*/ 188256 h 6263058"/>
              <a:gd name="connsiteX6" fmla="*/ 11383283 w 11548665"/>
              <a:gd name="connsiteY6" fmla="*/ 239056 h 6263058"/>
              <a:gd name="connsiteX7" fmla="*/ 11345183 w 11548665"/>
              <a:gd name="connsiteY7" fmla="*/ 1458256 h 6263058"/>
              <a:gd name="connsiteX8" fmla="*/ 11548383 w 11548665"/>
              <a:gd name="connsiteY8" fmla="*/ 2626656 h 6263058"/>
              <a:gd name="connsiteX9" fmla="*/ 11294383 w 11548665"/>
              <a:gd name="connsiteY9" fmla="*/ 3452156 h 6263058"/>
              <a:gd name="connsiteX10" fmla="*/ 11446783 w 11548665"/>
              <a:gd name="connsiteY10" fmla="*/ 4480856 h 6263058"/>
              <a:gd name="connsiteX11" fmla="*/ 11472183 w 11548665"/>
              <a:gd name="connsiteY11" fmla="*/ 5268256 h 6263058"/>
              <a:gd name="connsiteX12" fmla="*/ 11218183 w 11548665"/>
              <a:gd name="connsiteY12" fmla="*/ 5954056 h 6263058"/>
              <a:gd name="connsiteX13" fmla="*/ 10646683 w 11548665"/>
              <a:gd name="connsiteY13" fmla="*/ 6030256 h 6263058"/>
              <a:gd name="connsiteX14" fmla="*/ 9198883 w 11548665"/>
              <a:gd name="connsiteY14" fmla="*/ 5992156 h 6263058"/>
              <a:gd name="connsiteX15" fmla="*/ 8563883 w 11548665"/>
              <a:gd name="connsiteY15" fmla="*/ 5839756 h 6263058"/>
              <a:gd name="connsiteX16" fmla="*/ 6227083 w 11548665"/>
              <a:gd name="connsiteY16" fmla="*/ 6017556 h 6263058"/>
              <a:gd name="connsiteX17" fmla="*/ 4207783 w 11548665"/>
              <a:gd name="connsiteY17" fmla="*/ 5788956 h 6263058"/>
              <a:gd name="connsiteX18" fmla="*/ 2798083 w 11548665"/>
              <a:gd name="connsiteY18" fmla="*/ 6252506 h 6263058"/>
              <a:gd name="connsiteX19" fmla="*/ 1162958 w 11548665"/>
              <a:gd name="connsiteY19" fmla="*/ 6106456 h 6263058"/>
              <a:gd name="connsiteX20" fmla="*/ 77108 w 11548665"/>
              <a:gd name="connsiteY20" fmla="*/ 6027081 h 6263058"/>
              <a:gd name="connsiteX21" fmla="*/ 86633 w 11548665"/>
              <a:gd name="connsiteY21" fmla="*/ 4960281 h 6263058"/>
              <a:gd name="connsiteX22" fmla="*/ 70758 w 11548665"/>
              <a:gd name="connsiteY22" fmla="*/ 3842681 h 6263058"/>
              <a:gd name="connsiteX23" fmla="*/ 39008 w 11548665"/>
              <a:gd name="connsiteY23" fmla="*/ 2394881 h 6263058"/>
              <a:gd name="connsiteX24" fmla="*/ 105683 w 11548665"/>
              <a:gd name="connsiteY24" fmla="*/ 1223306 h 6263058"/>
              <a:gd name="connsiteX25" fmla="*/ 172358 w 11548665"/>
              <a:gd name="connsiteY25" fmla="*/ 93006 h 6263058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227083 w 11548665"/>
              <a:gd name="connsiteY16" fmla="*/ 6017556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24558 w 11548665"/>
              <a:gd name="connsiteY11" fmla="*/ 53063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338833 w 11548665"/>
              <a:gd name="connsiteY11" fmla="*/ 5315881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63976"/>
              <a:gd name="connsiteY0" fmla="*/ 93006 h 6252535"/>
              <a:gd name="connsiteX1" fmla="*/ 1680483 w 11563976"/>
              <a:gd name="connsiteY1" fmla="*/ 96181 h 6252535"/>
              <a:gd name="connsiteX2" fmla="*/ 3725183 w 11563976"/>
              <a:gd name="connsiteY2" fmla="*/ 353356 h 6252535"/>
              <a:gd name="connsiteX3" fmla="*/ 6100083 w 11563976"/>
              <a:gd name="connsiteY3" fmla="*/ 175556 h 6252535"/>
              <a:gd name="connsiteX4" fmla="*/ 8373383 w 11563976"/>
              <a:gd name="connsiteY4" fmla="*/ 86656 h 6252535"/>
              <a:gd name="connsiteX5" fmla="*/ 10659383 w 11563976"/>
              <a:gd name="connsiteY5" fmla="*/ 188256 h 6252535"/>
              <a:gd name="connsiteX6" fmla="*/ 11383283 w 11563976"/>
              <a:gd name="connsiteY6" fmla="*/ 239056 h 6252535"/>
              <a:gd name="connsiteX7" fmla="*/ 11345183 w 11563976"/>
              <a:gd name="connsiteY7" fmla="*/ 1458256 h 6252535"/>
              <a:gd name="connsiteX8" fmla="*/ 11548383 w 11563976"/>
              <a:gd name="connsiteY8" fmla="*/ 2626656 h 6252535"/>
              <a:gd name="connsiteX9" fmla="*/ 11294383 w 11563976"/>
              <a:gd name="connsiteY9" fmla="*/ 3452156 h 6252535"/>
              <a:gd name="connsiteX10" fmla="*/ 11446783 w 11563976"/>
              <a:gd name="connsiteY10" fmla="*/ 4480856 h 6252535"/>
              <a:gd name="connsiteX11" fmla="*/ 11338833 w 11563976"/>
              <a:gd name="connsiteY11" fmla="*/ 5315881 h 6252535"/>
              <a:gd name="connsiteX12" fmla="*/ 11542033 w 11563976"/>
              <a:gd name="connsiteY12" fmla="*/ 6039781 h 6252535"/>
              <a:gd name="connsiteX13" fmla="*/ 10722883 w 11563976"/>
              <a:gd name="connsiteY13" fmla="*/ 6173131 h 6252535"/>
              <a:gd name="connsiteX14" fmla="*/ 9351283 w 11563976"/>
              <a:gd name="connsiteY14" fmla="*/ 6135031 h 6252535"/>
              <a:gd name="connsiteX15" fmla="*/ 7878083 w 11563976"/>
              <a:gd name="connsiteY15" fmla="*/ 6011206 h 6252535"/>
              <a:gd name="connsiteX16" fmla="*/ 6312808 w 11563976"/>
              <a:gd name="connsiteY16" fmla="*/ 6160431 h 6252535"/>
              <a:gd name="connsiteX17" fmla="*/ 4293508 w 11563976"/>
              <a:gd name="connsiteY17" fmla="*/ 6093756 h 6252535"/>
              <a:gd name="connsiteX18" fmla="*/ 2798083 w 11563976"/>
              <a:gd name="connsiteY18" fmla="*/ 6252506 h 6252535"/>
              <a:gd name="connsiteX19" fmla="*/ 1162958 w 11563976"/>
              <a:gd name="connsiteY19" fmla="*/ 6106456 h 6252535"/>
              <a:gd name="connsiteX20" fmla="*/ 77108 w 11563976"/>
              <a:gd name="connsiteY20" fmla="*/ 6027081 h 6252535"/>
              <a:gd name="connsiteX21" fmla="*/ 86633 w 11563976"/>
              <a:gd name="connsiteY21" fmla="*/ 4960281 h 6252535"/>
              <a:gd name="connsiteX22" fmla="*/ 70758 w 11563976"/>
              <a:gd name="connsiteY22" fmla="*/ 3842681 h 6252535"/>
              <a:gd name="connsiteX23" fmla="*/ 39008 w 11563976"/>
              <a:gd name="connsiteY23" fmla="*/ 2394881 h 6252535"/>
              <a:gd name="connsiteX24" fmla="*/ 105683 w 11563976"/>
              <a:gd name="connsiteY24" fmla="*/ 1223306 h 6252535"/>
              <a:gd name="connsiteX25" fmla="*/ 172358 w 11563976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294383 w 11581839"/>
              <a:gd name="connsiteY9" fmla="*/ 3452156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434083 w 11581839"/>
              <a:gd name="connsiteY8" fmla="*/ 2331381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96332"/>
              <a:gd name="connsiteY0" fmla="*/ 93006 h 6252535"/>
              <a:gd name="connsiteX1" fmla="*/ 1680483 w 11596332"/>
              <a:gd name="connsiteY1" fmla="*/ 96181 h 6252535"/>
              <a:gd name="connsiteX2" fmla="*/ 3725183 w 11596332"/>
              <a:gd name="connsiteY2" fmla="*/ 353356 h 6252535"/>
              <a:gd name="connsiteX3" fmla="*/ 6100083 w 11596332"/>
              <a:gd name="connsiteY3" fmla="*/ 175556 h 6252535"/>
              <a:gd name="connsiteX4" fmla="*/ 8373383 w 11596332"/>
              <a:gd name="connsiteY4" fmla="*/ 86656 h 6252535"/>
              <a:gd name="connsiteX5" fmla="*/ 10659383 w 11596332"/>
              <a:gd name="connsiteY5" fmla="*/ 188256 h 6252535"/>
              <a:gd name="connsiteX6" fmla="*/ 11383283 w 11596332"/>
              <a:gd name="connsiteY6" fmla="*/ 239056 h 6252535"/>
              <a:gd name="connsiteX7" fmla="*/ 11345183 w 11596332"/>
              <a:gd name="connsiteY7" fmla="*/ 1458256 h 6252535"/>
              <a:gd name="connsiteX8" fmla="*/ 11596008 w 11596332"/>
              <a:gd name="connsiteY8" fmla="*/ 2321856 h 6252535"/>
              <a:gd name="connsiteX9" fmla="*/ 11399158 w 11596332"/>
              <a:gd name="connsiteY9" fmla="*/ 3461681 h 6252535"/>
              <a:gd name="connsiteX10" fmla="*/ 11446783 w 11596332"/>
              <a:gd name="connsiteY10" fmla="*/ 4480856 h 6252535"/>
              <a:gd name="connsiteX11" fmla="*/ 11453133 w 11596332"/>
              <a:gd name="connsiteY11" fmla="*/ 5296831 h 6252535"/>
              <a:gd name="connsiteX12" fmla="*/ 11542033 w 11596332"/>
              <a:gd name="connsiteY12" fmla="*/ 6039781 h 6252535"/>
              <a:gd name="connsiteX13" fmla="*/ 10722883 w 11596332"/>
              <a:gd name="connsiteY13" fmla="*/ 6173131 h 6252535"/>
              <a:gd name="connsiteX14" fmla="*/ 9351283 w 11596332"/>
              <a:gd name="connsiteY14" fmla="*/ 6135031 h 6252535"/>
              <a:gd name="connsiteX15" fmla="*/ 7878083 w 11596332"/>
              <a:gd name="connsiteY15" fmla="*/ 6011206 h 6252535"/>
              <a:gd name="connsiteX16" fmla="*/ 6312808 w 11596332"/>
              <a:gd name="connsiteY16" fmla="*/ 6160431 h 6252535"/>
              <a:gd name="connsiteX17" fmla="*/ 4293508 w 11596332"/>
              <a:gd name="connsiteY17" fmla="*/ 6093756 h 6252535"/>
              <a:gd name="connsiteX18" fmla="*/ 2798083 w 11596332"/>
              <a:gd name="connsiteY18" fmla="*/ 6252506 h 6252535"/>
              <a:gd name="connsiteX19" fmla="*/ 1162958 w 11596332"/>
              <a:gd name="connsiteY19" fmla="*/ 6106456 h 6252535"/>
              <a:gd name="connsiteX20" fmla="*/ 77108 w 11596332"/>
              <a:gd name="connsiteY20" fmla="*/ 6027081 h 6252535"/>
              <a:gd name="connsiteX21" fmla="*/ 86633 w 11596332"/>
              <a:gd name="connsiteY21" fmla="*/ 4960281 h 6252535"/>
              <a:gd name="connsiteX22" fmla="*/ 70758 w 11596332"/>
              <a:gd name="connsiteY22" fmla="*/ 3842681 h 6252535"/>
              <a:gd name="connsiteX23" fmla="*/ 39008 w 11596332"/>
              <a:gd name="connsiteY23" fmla="*/ 2394881 h 6252535"/>
              <a:gd name="connsiteX24" fmla="*/ 105683 w 11596332"/>
              <a:gd name="connsiteY24" fmla="*/ 1223306 h 6252535"/>
              <a:gd name="connsiteX25" fmla="*/ 172358 w 11596332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38858 w 11581839"/>
              <a:gd name="connsiteY8" fmla="*/ 23218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38328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449958 w 11580086"/>
              <a:gd name="connsiteY7" fmla="*/ 143920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128654 h 6288183"/>
              <a:gd name="connsiteX1" fmla="*/ 1680483 w 11580086"/>
              <a:gd name="connsiteY1" fmla="*/ 131829 h 6288183"/>
              <a:gd name="connsiteX2" fmla="*/ 3725183 w 11580086"/>
              <a:gd name="connsiteY2" fmla="*/ 389004 h 6288183"/>
              <a:gd name="connsiteX3" fmla="*/ 6100083 w 11580086"/>
              <a:gd name="connsiteY3" fmla="*/ 211204 h 6288183"/>
              <a:gd name="connsiteX4" fmla="*/ 8373383 w 11580086"/>
              <a:gd name="connsiteY4" fmla="*/ 122304 h 6288183"/>
              <a:gd name="connsiteX5" fmla="*/ 10659383 w 11580086"/>
              <a:gd name="connsiteY5" fmla="*/ 223904 h 6288183"/>
              <a:gd name="connsiteX6" fmla="*/ 11507108 w 11580086"/>
              <a:gd name="connsiteY6" fmla="*/ 65154 h 6288183"/>
              <a:gd name="connsiteX7" fmla="*/ 11449958 w 11580086"/>
              <a:gd name="connsiteY7" fmla="*/ 1474854 h 6288183"/>
              <a:gd name="connsiteX8" fmla="*/ 11538858 w 11580086"/>
              <a:gd name="connsiteY8" fmla="*/ 2357504 h 6288183"/>
              <a:gd name="connsiteX9" fmla="*/ 11399158 w 11580086"/>
              <a:gd name="connsiteY9" fmla="*/ 3497329 h 6288183"/>
              <a:gd name="connsiteX10" fmla="*/ 11532508 w 11580086"/>
              <a:gd name="connsiteY10" fmla="*/ 4506979 h 6288183"/>
              <a:gd name="connsiteX11" fmla="*/ 11453133 w 11580086"/>
              <a:gd name="connsiteY11" fmla="*/ 5332479 h 6288183"/>
              <a:gd name="connsiteX12" fmla="*/ 11542033 w 11580086"/>
              <a:gd name="connsiteY12" fmla="*/ 6075429 h 6288183"/>
              <a:gd name="connsiteX13" fmla="*/ 10722883 w 11580086"/>
              <a:gd name="connsiteY13" fmla="*/ 6208779 h 6288183"/>
              <a:gd name="connsiteX14" fmla="*/ 9351283 w 11580086"/>
              <a:gd name="connsiteY14" fmla="*/ 6170679 h 6288183"/>
              <a:gd name="connsiteX15" fmla="*/ 7878083 w 11580086"/>
              <a:gd name="connsiteY15" fmla="*/ 6046854 h 6288183"/>
              <a:gd name="connsiteX16" fmla="*/ 6312808 w 11580086"/>
              <a:gd name="connsiteY16" fmla="*/ 6196079 h 6288183"/>
              <a:gd name="connsiteX17" fmla="*/ 4293508 w 11580086"/>
              <a:gd name="connsiteY17" fmla="*/ 6129404 h 6288183"/>
              <a:gd name="connsiteX18" fmla="*/ 2798083 w 11580086"/>
              <a:gd name="connsiteY18" fmla="*/ 6288154 h 6288183"/>
              <a:gd name="connsiteX19" fmla="*/ 1162958 w 11580086"/>
              <a:gd name="connsiteY19" fmla="*/ 6142104 h 6288183"/>
              <a:gd name="connsiteX20" fmla="*/ 77108 w 11580086"/>
              <a:gd name="connsiteY20" fmla="*/ 6062729 h 6288183"/>
              <a:gd name="connsiteX21" fmla="*/ 86633 w 11580086"/>
              <a:gd name="connsiteY21" fmla="*/ 4995929 h 6288183"/>
              <a:gd name="connsiteX22" fmla="*/ 70758 w 11580086"/>
              <a:gd name="connsiteY22" fmla="*/ 3878329 h 6288183"/>
              <a:gd name="connsiteX23" fmla="*/ 39008 w 11580086"/>
              <a:gd name="connsiteY23" fmla="*/ 2430529 h 6288183"/>
              <a:gd name="connsiteX24" fmla="*/ 105683 w 11580086"/>
              <a:gd name="connsiteY24" fmla="*/ 1258954 h 6288183"/>
              <a:gd name="connsiteX25" fmla="*/ 172358 w 11580086"/>
              <a:gd name="connsiteY25" fmla="*/ 128654 h 6288183"/>
              <a:gd name="connsiteX0" fmla="*/ 172358 w 11580086"/>
              <a:gd name="connsiteY0" fmla="*/ 178015 h 6337544"/>
              <a:gd name="connsiteX1" fmla="*/ 1680483 w 11580086"/>
              <a:gd name="connsiteY1" fmla="*/ 181190 h 6337544"/>
              <a:gd name="connsiteX2" fmla="*/ 3725183 w 11580086"/>
              <a:gd name="connsiteY2" fmla="*/ 438365 h 6337544"/>
              <a:gd name="connsiteX3" fmla="*/ 6100083 w 11580086"/>
              <a:gd name="connsiteY3" fmla="*/ 260565 h 6337544"/>
              <a:gd name="connsiteX4" fmla="*/ 8373383 w 11580086"/>
              <a:gd name="connsiteY4" fmla="*/ 171665 h 6337544"/>
              <a:gd name="connsiteX5" fmla="*/ 10554608 w 11580086"/>
              <a:gd name="connsiteY5" fmla="*/ 92290 h 6337544"/>
              <a:gd name="connsiteX6" fmla="*/ 11507108 w 11580086"/>
              <a:gd name="connsiteY6" fmla="*/ 114515 h 6337544"/>
              <a:gd name="connsiteX7" fmla="*/ 11449958 w 11580086"/>
              <a:gd name="connsiteY7" fmla="*/ 1524215 h 6337544"/>
              <a:gd name="connsiteX8" fmla="*/ 11538858 w 11580086"/>
              <a:gd name="connsiteY8" fmla="*/ 2406865 h 6337544"/>
              <a:gd name="connsiteX9" fmla="*/ 11399158 w 11580086"/>
              <a:gd name="connsiteY9" fmla="*/ 3546690 h 6337544"/>
              <a:gd name="connsiteX10" fmla="*/ 11532508 w 11580086"/>
              <a:gd name="connsiteY10" fmla="*/ 4556340 h 6337544"/>
              <a:gd name="connsiteX11" fmla="*/ 11453133 w 11580086"/>
              <a:gd name="connsiteY11" fmla="*/ 5381840 h 6337544"/>
              <a:gd name="connsiteX12" fmla="*/ 11542033 w 11580086"/>
              <a:gd name="connsiteY12" fmla="*/ 6124790 h 6337544"/>
              <a:gd name="connsiteX13" fmla="*/ 10722883 w 11580086"/>
              <a:gd name="connsiteY13" fmla="*/ 6258140 h 6337544"/>
              <a:gd name="connsiteX14" fmla="*/ 9351283 w 11580086"/>
              <a:gd name="connsiteY14" fmla="*/ 6220040 h 6337544"/>
              <a:gd name="connsiteX15" fmla="*/ 7878083 w 11580086"/>
              <a:gd name="connsiteY15" fmla="*/ 6096215 h 6337544"/>
              <a:gd name="connsiteX16" fmla="*/ 6312808 w 11580086"/>
              <a:gd name="connsiteY16" fmla="*/ 6245440 h 6337544"/>
              <a:gd name="connsiteX17" fmla="*/ 4293508 w 11580086"/>
              <a:gd name="connsiteY17" fmla="*/ 6178765 h 6337544"/>
              <a:gd name="connsiteX18" fmla="*/ 2798083 w 11580086"/>
              <a:gd name="connsiteY18" fmla="*/ 6337515 h 6337544"/>
              <a:gd name="connsiteX19" fmla="*/ 1162958 w 11580086"/>
              <a:gd name="connsiteY19" fmla="*/ 6191465 h 6337544"/>
              <a:gd name="connsiteX20" fmla="*/ 77108 w 11580086"/>
              <a:gd name="connsiteY20" fmla="*/ 6112090 h 6337544"/>
              <a:gd name="connsiteX21" fmla="*/ 86633 w 11580086"/>
              <a:gd name="connsiteY21" fmla="*/ 5045290 h 6337544"/>
              <a:gd name="connsiteX22" fmla="*/ 70758 w 11580086"/>
              <a:gd name="connsiteY22" fmla="*/ 3927690 h 6337544"/>
              <a:gd name="connsiteX23" fmla="*/ 39008 w 11580086"/>
              <a:gd name="connsiteY23" fmla="*/ 2479890 h 6337544"/>
              <a:gd name="connsiteX24" fmla="*/ 105683 w 11580086"/>
              <a:gd name="connsiteY24" fmla="*/ 1308315 h 6337544"/>
              <a:gd name="connsiteX25" fmla="*/ 172358 w 11580086"/>
              <a:gd name="connsiteY25" fmla="*/ 178015 h 6337544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725183 w 11580086"/>
              <a:gd name="connsiteY2" fmla="*/ 433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442 h 6332971"/>
              <a:gd name="connsiteX1" fmla="*/ 1670958 w 11580086"/>
              <a:gd name="connsiteY1" fmla="*/ 5167 h 6332971"/>
              <a:gd name="connsiteX2" fmla="*/ 3906158 w 11580086"/>
              <a:gd name="connsiteY2" fmla="*/ 52792 h 6332971"/>
              <a:gd name="connsiteX3" fmla="*/ 6100083 w 11580086"/>
              <a:gd name="connsiteY3" fmla="*/ 151217 h 6332971"/>
              <a:gd name="connsiteX4" fmla="*/ 8401958 w 11580086"/>
              <a:gd name="connsiteY4" fmla="*/ 52792 h 6332971"/>
              <a:gd name="connsiteX5" fmla="*/ 10554608 w 11580086"/>
              <a:gd name="connsiteY5" fmla="*/ 87717 h 6332971"/>
              <a:gd name="connsiteX6" fmla="*/ 11507108 w 11580086"/>
              <a:gd name="connsiteY6" fmla="*/ 109942 h 6332971"/>
              <a:gd name="connsiteX7" fmla="*/ 11449958 w 11580086"/>
              <a:gd name="connsiteY7" fmla="*/ 1519642 h 6332971"/>
              <a:gd name="connsiteX8" fmla="*/ 11538858 w 11580086"/>
              <a:gd name="connsiteY8" fmla="*/ 2402292 h 6332971"/>
              <a:gd name="connsiteX9" fmla="*/ 11399158 w 11580086"/>
              <a:gd name="connsiteY9" fmla="*/ 3542117 h 6332971"/>
              <a:gd name="connsiteX10" fmla="*/ 11532508 w 11580086"/>
              <a:gd name="connsiteY10" fmla="*/ 4551767 h 6332971"/>
              <a:gd name="connsiteX11" fmla="*/ 11453133 w 11580086"/>
              <a:gd name="connsiteY11" fmla="*/ 5377267 h 6332971"/>
              <a:gd name="connsiteX12" fmla="*/ 11542033 w 11580086"/>
              <a:gd name="connsiteY12" fmla="*/ 6120217 h 6332971"/>
              <a:gd name="connsiteX13" fmla="*/ 10722883 w 11580086"/>
              <a:gd name="connsiteY13" fmla="*/ 6253567 h 6332971"/>
              <a:gd name="connsiteX14" fmla="*/ 9351283 w 11580086"/>
              <a:gd name="connsiteY14" fmla="*/ 6215467 h 6332971"/>
              <a:gd name="connsiteX15" fmla="*/ 7878083 w 11580086"/>
              <a:gd name="connsiteY15" fmla="*/ 6091642 h 6332971"/>
              <a:gd name="connsiteX16" fmla="*/ 6312808 w 11580086"/>
              <a:gd name="connsiteY16" fmla="*/ 6240867 h 6332971"/>
              <a:gd name="connsiteX17" fmla="*/ 4293508 w 11580086"/>
              <a:gd name="connsiteY17" fmla="*/ 6174192 h 6332971"/>
              <a:gd name="connsiteX18" fmla="*/ 2798083 w 11580086"/>
              <a:gd name="connsiteY18" fmla="*/ 6332942 h 6332971"/>
              <a:gd name="connsiteX19" fmla="*/ 1162958 w 11580086"/>
              <a:gd name="connsiteY19" fmla="*/ 6186892 h 6332971"/>
              <a:gd name="connsiteX20" fmla="*/ 77108 w 11580086"/>
              <a:gd name="connsiteY20" fmla="*/ 6107517 h 6332971"/>
              <a:gd name="connsiteX21" fmla="*/ 86633 w 11580086"/>
              <a:gd name="connsiteY21" fmla="*/ 5040717 h 6332971"/>
              <a:gd name="connsiteX22" fmla="*/ 70758 w 11580086"/>
              <a:gd name="connsiteY22" fmla="*/ 3923117 h 6332971"/>
              <a:gd name="connsiteX23" fmla="*/ 39008 w 11580086"/>
              <a:gd name="connsiteY23" fmla="*/ 2475317 h 6332971"/>
              <a:gd name="connsiteX24" fmla="*/ 105683 w 11580086"/>
              <a:gd name="connsiteY24" fmla="*/ 1303742 h 6332971"/>
              <a:gd name="connsiteX25" fmla="*/ 172358 w 11580086"/>
              <a:gd name="connsiteY25" fmla="*/ 173442 h 6332971"/>
              <a:gd name="connsiteX0" fmla="*/ 172358 w 11580086"/>
              <a:gd name="connsiteY0" fmla="*/ 173362 h 6332891"/>
              <a:gd name="connsiteX1" fmla="*/ 1709058 w 11580086"/>
              <a:gd name="connsiteY1" fmla="*/ 71762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00083 w 11580086"/>
              <a:gd name="connsiteY3" fmla="*/ 157673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28658 w 11580086"/>
              <a:gd name="connsiteY3" fmla="*/ 52898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101600 h 6346854"/>
              <a:gd name="connsiteX1" fmla="*/ 1709058 w 11580086"/>
              <a:gd name="connsiteY1" fmla="*/ 85725 h 6346854"/>
              <a:gd name="connsiteX2" fmla="*/ 3906158 w 11580086"/>
              <a:gd name="connsiteY2" fmla="*/ 0 h 6346854"/>
              <a:gd name="connsiteX3" fmla="*/ 6128658 w 11580086"/>
              <a:gd name="connsiteY3" fmla="*/ 60325 h 6346854"/>
              <a:gd name="connsiteX4" fmla="*/ 8401958 w 11580086"/>
              <a:gd name="connsiteY4" fmla="*/ 66675 h 6346854"/>
              <a:gd name="connsiteX5" fmla="*/ 10554608 w 11580086"/>
              <a:gd name="connsiteY5" fmla="*/ 101600 h 6346854"/>
              <a:gd name="connsiteX6" fmla="*/ 11507108 w 11580086"/>
              <a:gd name="connsiteY6" fmla="*/ 123825 h 6346854"/>
              <a:gd name="connsiteX7" fmla="*/ 11449958 w 11580086"/>
              <a:gd name="connsiteY7" fmla="*/ 1533525 h 6346854"/>
              <a:gd name="connsiteX8" fmla="*/ 11538858 w 11580086"/>
              <a:gd name="connsiteY8" fmla="*/ 2416175 h 6346854"/>
              <a:gd name="connsiteX9" fmla="*/ 11399158 w 11580086"/>
              <a:gd name="connsiteY9" fmla="*/ 3556000 h 6346854"/>
              <a:gd name="connsiteX10" fmla="*/ 11532508 w 11580086"/>
              <a:gd name="connsiteY10" fmla="*/ 4565650 h 6346854"/>
              <a:gd name="connsiteX11" fmla="*/ 11453133 w 11580086"/>
              <a:gd name="connsiteY11" fmla="*/ 5391150 h 6346854"/>
              <a:gd name="connsiteX12" fmla="*/ 11542033 w 11580086"/>
              <a:gd name="connsiteY12" fmla="*/ 6134100 h 6346854"/>
              <a:gd name="connsiteX13" fmla="*/ 10722883 w 11580086"/>
              <a:gd name="connsiteY13" fmla="*/ 6267450 h 6346854"/>
              <a:gd name="connsiteX14" fmla="*/ 9351283 w 11580086"/>
              <a:gd name="connsiteY14" fmla="*/ 6229350 h 6346854"/>
              <a:gd name="connsiteX15" fmla="*/ 7878083 w 11580086"/>
              <a:gd name="connsiteY15" fmla="*/ 6105525 h 6346854"/>
              <a:gd name="connsiteX16" fmla="*/ 6312808 w 11580086"/>
              <a:gd name="connsiteY16" fmla="*/ 6254750 h 6346854"/>
              <a:gd name="connsiteX17" fmla="*/ 4293508 w 11580086"/>
              <a:gd name="connsiteY17" fmla="*/ 6188075 h 6346854"/>
              <a:gd name="connsiteX18" fmla="*/ 2798083 w 11580086"/>
              <a:gd name="connsiteY18" fmla="*/ 6346825 h 6346854"/>
              <a:gd name="connsiteX19" fmla="*/ 1162958 w 11580086"/>
              <a:gd name="connsiteY19" fmla="*/ 6200775 h 6346854"/>
              <a:gd name="connsiteX20" fmla="*/ 77108 w 11580086"/>
              <a:gd name="connsiteY20" fmla="*/ 6121400 h 6346854"/>
              <a:gd name="connsiteX21" fmla="*/ 86633 w 11580086"/>
              <a:gd name="connsiteY21" fmla="*/ 5054600 h 6346854"/>
              <a:gd name="connsiteX22" fmla="*/ 70758 w 11580086"/>
              <a:gd name="connsiteY22" fmla="*/ 3937000 h 6346854"/>
              <a:gd name="connsiteX23" fmla="*/ 39008 w 11580086"/>
              <a:gd name="connsiteY23" fmla="*/ 2489200 h 6346854"/>
              <a:gd name="connsiteX24" fmla="*/ 105683 w 11580086"/>
              <a:gd name="connsiteY24" fmla="*/ 1317625 h 6346854"/>
              <a:gd name="connsiteX25" fmla="*/ 143783 w 11580086"/>
              <a:gd name="connsiteY25" fmla="*/ 101600 h 6346854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6694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979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05 h 6347059"/>
              <a:gd name="connsiteX1" fmla="*/ 1709058 w 11580086"/>
              <a:gd name="connsiteY1" fmla="*/ 85930 h 6347059"/>
              <a:gd name="connsiteX2" fmla="*/ 3906158 w 11580086"/>
              <a:gd name="connsiteY2" fmla="*/ 205 h 6347059"/>
              <a:gd name="connsiteX3" fmla="*/ 6195333 w 11580086"/>
              <a:gd name="connsiteY3" fmla="*/ 60530 h 6347059"/>
              <a:gd name="connsiteX4" fmla="*/ 8401958 w 11580086"/>
              <a:gd name="connsiteY4" fmla="*/ 9730 h 6347059"/>
              <a:gd name="connsiteX5" fmla="*/ 10554608 w 11580086"/>
              <a:gd name="connsiteY5" fmla="*/ 101805 h 6347059"/>
              <a:gd name="connsiteX6" fmla="*/ 11507108 w 11580086"/>
              <a:gd name="connsiteY6" fmla="*/ 124030 h 6347059"/>
              <a:gd name="connsiteX7" fmla="*/ 11449958 w 11580086"/>
              <a:gd name="connsiteY7" fmla="*/ 1533730 h 6347059"/>
              <a:gd name="connsiteX8" fmla="*/ 11538858 w 11580086"/>
              <a:gd name="connsiteY8" fmla="*/ 2416380 h 6347059"/>
              <a:gd name="connsiteX9" fmla="*/ 11399158 w 11580086"/>
              <a:gd name="connsiteY9" fmla="*/ 3556205 h 6347059"/>
              <a:gd name="connsiteX10" fmla="*/ 11532508 w 11580086"/>
              <a:gd name="connsiteY10" fmla="*/ 4565855 h 6347059"/>
              <a:gd name="connsiteX11" fmla="*/ 11453133 w 11580086"/>
              <a:gd name="connsiteY11" fmla="*/ 5391355 h 6347059"/>
              <a:gd name="connsiteX12" fmla="*/ 11542033 w 11580086"/>
              <a:gd name="connsiteY12" fmla="*/ 6134305 h 6347059"/>
              <a:gd name="connsiteX13" fmla="*/ 10722883 w 11580086"/>
              <a:gd name="connsiteY13" fmla="*/ 6267655 h 6347059"/>
              <a:gd name="connsiteX14" fmla="*/ 9351283 w 11580086"/>
              <a:gd name="connsiteY14" fmla="*/ 6229555 h 6347059"/>
              <a:gd name="connsiteX15" fmla="*/ 7878083 w 11580086"/>
              <a:gd name="connsiteY15" fmla="*/ 6105730 h 6347059"/>
              <a:gd name="connsiteX16" fmla="*/ 6312808 w 11580086"/>
              <a:gd name="connsiteY16" fmla="*/ 6254955 h 6347059"/>
              <a:gd name="connsiteX17" fmla="*/ 4293508 w 11580086"/>
              <a:gd name="connsiteY17" fmla="*/ 6188280 h 6347059"/>
              <a:gd name="connsiteX18" fmla="*/ 2798083 w 11580086"/>
              <a:gd name="connsiteY18" fmla="*/ 6347030 h 6347059"/>
              <a:gd name="connsiteX19" fmla="*/ 1162958 w 11580086"/>
              <a:gd name="connsiteY19" fmla="*/ 6200980 h 6347059"/>
              <a:gd name="connsiteX20" fmla="*/ 77108 w 11580086"/>
              <a:gd name="connsiteY20" fmla="*/ 6121605 h 6347059"/>
              <a:gd name="connsiteX21" fmla="*/ 86633 w 11580086"/>
              <a:gd name="connsiteY21" fmla="*/ 5054805 h 6347059"/>
              <a:gd name="connsiteX22" fmla="*/ 70758 w 11580086"/>
              <a:gd name="connsiteY22" fmla="*/ 3937205 h 6347059"/>
              <a:gd name="connsiteX23" fmla="*/ 39008 w 11580086"/>
              <a:gd name="connsiteY23" fmla="*/ 2489405 h 6347059"/>
              <a:gd name="connsiteX24" fmla="*/ 105683 w 11580086"/>
              <a:gd name="connsiteY24" fmla="*/ 1317830 h 6347059"/>
              <a:gd name="connsiteX25" fmla="*/ 143783 w 11580086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3991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87608 w 11585839"/>
              <a:gd name="connsiteY15" fmla="*/ 6172405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289932"/>
              <a:gd name="connsiteX1" fmla="*/ 1709058 w 11585839"/>
              <a:gd name="connsiteY1" fmla="*/ 85930 h 6289932"/>
              <a:gd name="connsiteX2" fmla="*/ 3906158 w 11585839"/>
              <a:gd name="connsiteY2" fmla="*/ 205 h 6289932"/>
              <a:gd name="connsiteX3" fmla="*/ 6195333 w 11585839"/>
              <a:gd name="connsiteY3" fmla="*/ 60530 h 6289932"/>
              <a:gd name="connsiteX4" fmla="*/ 8401958 w 11585839"/>
              <a:gd name="connsiteY4" fmla="*/ 9730 h 6289932"/>
              <a:gd name="connsiteX5" fmla="*/ 10202183 w 11585839"/>
              <a:gd name="connsiteY5" fmla="*/ 92280 h 6289932"/>
              <a:gd name="connsiteX6" fmla="*/ 11507108 w 11585839"/>
              <a:gd name="connsiteY6" fmla="*/ 124030 h 6289932"/>
              <a:gd name="connsiteX7" fmla="*/ 11449958 w 11585839"/>
              <a:gd name="connsiteY7" fmla="*/ 1533730 h 6289932"/>
              <a:gd name="connsiteX8" fmla="*/ 11538858 w 11585839"/>
              <a:gd name="connsiteY8" fmla="*/ 2416380 h 6289932"/>
              <a:gd name="connsiteX9" fmla="*/ 11475358 w 11585839"/>
              <a:gd name="connsiteY9" fmla="*/ 3556205 h 6289932"/>
              <a:gd name="connsiteX10" fmla="*/ 11532508 w 11585839"/>
              <a:gd name="connsiteY10" fmla="*/ 4565855 h 6289932"/>
              <a:gd name="connsiteX11" fmla="*/ 11453133 w 11585839"/>
              <a:gd name="connsiteY11" fmla="*/ 5391355 h 6289932"/>
              <a:gd name="connsiteX12" fmla="*/ 11542033 w 11585839"/>
              <a:gd name="connsiteY12" fmla="*/ 6134305 h 6289932"/>
              <a:gd name="connsiteX13" fmla="*/ 10722883 w 11585839"/>
              <a:gd name="connsiteY13" fmla="*/ 6267655 h 6289932"/>
              <a:gd name="connsiteX14" fmla="*/ 9351283 w 11585839"/>
              <a:gd name="connsiteY14" fmla="*/ 6229555 h 6289932"/>
              <a:gd name="connsiteX15" fmla="*/ 7887608 w 11585839"/>
              <a:gd name="connsiteY15" fmla="*/ 6172405 h 6289932"/>
              <a:gd name="connsiteX16" fmla="*/ 6312808 w 11585839"/>
              <a:gd name="connsiteY16" fmla="*/ 6254955 h 6289932"/>
              <a:gd name="connsiteX17" fmla="*/ 4293508 w 11585839"/>
              <a:gd name="connsiteY17" fmla="*/ 6188280 h 6289932"/>
              <a:gd name="connsiteX18" fmla="*/ 2712358 w 11585839"/>
              <a:gd name="connsiteY18" fmla="*/ 6289880 h 6289932"/>
              <a:gd name="connsiteX19" fmla="*/ 1162958 w 11585839"/>
              <a:gd name="connsiteY19" fmla="*/ 6200980 h 6289932"/>
              <a:gd name="connsiteX20" fmla="*/ 77108 w 11585839"/>
              <a:gd name="connsiteY20" fmla="*/ 6121605 h 6289932"/>
              <a:gd name="connsiteX21" fmla="*/ 86633 w 11585839"/>
              <a:gd name="connsiteY21" fmla="*/ 5054805 h 6289932"/>
              <a:gd name="connsiteX22" fmla="*/ 70758 w 11585839"/>
              <a:gd name="connsiteY22" fmla="*/ 3937205 h 6289932"/>
              <a:gd name="connsiteX23" fmla="*/ 39008 w 11585839"/>
              <a:gd name="connsiteY23" fmla="*/ 2489405 h 6289932"/>
              <a:gd name="connsiteX24" fmla="*/ 105683 w 11585839"/>
              <a:gd name="connsiteY24" fmla="*/ 1317830 h 6289932"/>
              <a:gd name="connsiteX25" fmla="*/ 143783 w 11585839"/>
              <a:gd name="connsiteY25" fmla="*/ 101805 h 6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85839" h="6289932">
                <a:moveTo>
                  <a:pt x="143783" y="101805"/>
                </a:moveTo>
                <a:cubicBezTo>
                  <a:pt x="411012" y="-103512"/>
                  <a:pt x="1081996" y="102863"/>
                  <a:pt x="1709058" y="85930"/>
                </a:cubicBezTo>
                <a:cubicBezTo>
                  <a:pt x="2336121" y="68997"/>
                  <a:pt x="3158446" y="4438"/>
                  <a:pt x="3906158" y="205"/>
                </a:cubicBezTo>
                <a:cubicBezTo>
                  <a:pt x="4653870" y="-4028"/>
                  <a:pt x="5446033" y="58943"/>
                  <a:pt x="6195333" y="60530"/>
                </a:cubicBezTo>
                <a:cubicBezTo>
                  <a:pt x="6944633" y="62118"/>
                  <a:pt x="7734150" y="4438"/>
                  <a:pt x="8401958" y="9730"/>
                </a:cubicBezTo>
                <a:cubicBezTo>
                  <a:pt x="9069766" y="15022"/>
                  <a:pt x="9684658" y="73230"/>
                  <a:pt x="10202183" y="92280"/>
                </a:cubicBezTo>
                <a:cubicBezTo>
                  <a:pt x="10719708" y="111330"/>
                  <a:pt x="11299146" y="-116212"/>
                  <a:pt x="11507108" y="124030"/>
                </a:cubicBezTo>
                <a:cubicBezTo>
                  <a:pt x="11715070" y="364272"/>
                  <a:pt x="11444666" y="1151672"/>
                  <a:pt x="11449958" y="1533730"/>
                </a:cubicBezTo>
                <a:cubicBezTo>
                  <a:pt x="11455250" y="1915788"/>
                  <a:pt x="11534625" y="2079301"/>
                  <a:pt x="11538858" y="2416380"/>
                </a:cubicBezTo>
                <a:cubicBezTo>
                  <a:pt x="11543091" y="2753459"/>
                  <a:pt x="11476416" y="3197959"/>
                  <a:pt x="11475358" y="3556205"/>
                </a:cubicBezTo>
                <a:cubicBezTo>
                  <a:pt x="11474300" y="3914451"/>
                  <a:pt x="11536212" y="4259997"/>
                  <a:pt x="11532508" y="4565855"/>
                </a:cubicBezTo>
                <a:cubicBezTo>
                  <a:pt x="11528804" y="4871713"/>
                  <a:pt x="11451546" y="5129947"/>
                  <a:pt x="11453133" y="5391355"/>
                </a:cubicBezTo>
                <a:cubicBezTo>
                  <a:pt x="11454720" y="5652763"/>
                  <a:pt x="11663741" y="5988255"/>
                  <a:pt x="11542033" y="6134305"/>
                </a:cubicBezTo>
                <a:cubicBezTo>
                  <a:pt x="11420325" y="6280355"/>
                  <a:pt x="11088008" y="6251780"/>
                  <a:pt x="10722883" y="6267655"/>
                </a:cubicBezTo>
                <a:cubicBezTo>
                  <a:pt x="10357758" y="6283530"/>
                  <a:pt x="9823829" y="6245430"/>
                  <a:pt x="9351283" y="6229555"/>
                </a:cubicBezTo>
                <a:cubicBezTo>
                  <a:pt x="8878737" y="6213680"/>
                  <a:pt x="8394020" y="6168172"/>
                  <a:pt x="7887608" y="6172405"/>
                </a:cubicBezTo>
                <a:cubicBezTo>
                  <a:pt x="7381196" y="6176638"/>
                  <a:pt x="6911825" y="6252309"/>
                  <a:pt x="6312808" y="6254955"/>
                </a:cubicBezTo>
                <a:cubicBezTo>
                  <a:pt x="5713791" y="6257601"/>
                  <a:pt x="4893583" y="6182459"/>
                  <a:pt x="4293508" y="6188280"/>
                </a:cubicBezTo>
                <a:cubicBezTo>
                  <a:pt x="3693433" y="6194101"/>
                  <a:pt x="3234116" y="6287763"/>
                  <a:pt x="2712358" y="6289880"/>
                </a:cubicBezTo>
                <a:cubicBezTo>
                  <a:pt x="2190600" y="6291997"/>
                  <a:pt x="1602166" y="6229026"/>
                  <a:pt x="1162958" y="6200980"/>
                </a:cubicBezTo>
                <a:cubicBezTo>
                  <a:pt x="723750" y="6172934"/>
                  <a:pt x="256496" y="6312634"/>
                  <a:pt x="77108" y="6121605"/>
                </a:cubicBezTo>
                <a:cubicBezTo>
                  <a:pt x="-102280" y="5930576"/>
                  <a:pt x="87691" y="5418872"/>
                  <a:pt x="86633" y="5054805"/>
                </a:cubicBezTo>
                <a:cubicBezTo>
                  <a:pt x="85575" y="4690738"/>
                  <a:pt x="78696" y="4364772"/>
                  <a:pt x="70758" y="3937205"/>
                </a:cubicBezTo>
                <a:cubicBezTo>
                  <a:pt x="62821" y="3509638"/>
                  <a:pt x="34775" y="2768805"/>
                  <a:pt x="39008" y="2489405"/>
                </a:cubicBezTo>
                <a:cubicBezTo>
                  <a:pt x="43241" y="2210005"/>
                  <a:pt x="88221" y="1715763"/>
                  <a:pt x="105683" y="1317830"/>
                </a:cubicBezTo>
                <a:cubicBezTo>
                  <a:pt x="123145" y="919897"/>
                  <a:pt x="-123446" y="307122"/>
                  <a:pt x="143783" y="1018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96"/>
          </a:p>
        </p:txBody>
      </p:sp>
      <p:sp>
        <p:nvSpPr>
          <p:cNvPr id="9" name="任意多边形: 形状 5">
            <a:extLst>
              <a:ext uri="{FF2B5EF4-FFF2-40B4-BE49-F238E27FC236}">
                <a16:creationId xmlns:a16="http://schemas.microsoft.com/office/drawing/2014/main" id="{D63F6758-5545-7648-000F-907076FAEDA1}"/>
              </a:ext>
            </a:extLst>
          </p:cNvPr>
          <p:cNvSpPr/>
          <p:nvPr userDrawn="1"/>
        </p:nvSpPr>
        <p:spPr>
          <a:xfrm>
            <a:off x="234046" y="241251"/>
            <a:ext cx="11729355" cy="6416725"/>
          </a:xfrm>
          <a:custGeom>
            <a:avLst/>
            <a:gdLst>
              <a:gd name="connsiteX0" fmla="*/ 452469 w 11666851"/>
              <a:gd name="connsiteY0" fmla="*/ 787469 h 6184999"/>
              <a:gd name="connsiteX1" fmla="*/ 1836769 w 11666851"/>
              <a:gd name="connsiteY1" fmla="*/ 342969 h 6184999"/>
              <a:gd name="connsiteX2" fmla="*/ 3843369 w 11666851"/>
              <a:gd name="connsiteY2" fmla="*/ 266769 h 6184999"/>
              <a:gd name="connsiteX3" fmla="*/ 6218269 w 11666851"/>
              <a:gd name="connsiteY3" fmla="*/ 88969 h 6184999"/>
              <a:gd name="connsiteX4" fmla="*/ 8491569 w 11666851"/>
              <a:gd name="connsiteY4" fmla="*/ 69 h 6184999"/>
              <a:gd name="connsiteX5" fmla="*/ 10777569 w 11666851"/>
              <a:gd name="connsiteY5" fmla="*/ 101669 h 6184999"/>
              <a:gd name="connsiteX6" fmla="*/ 11501469 w 11666851"/>
              <a:gd name="connsiteY6" fmla="*/ 152469 h 6184999"/>
              <a:gd name="connsiteX7" fmla="*/ 11463369 w 11666851"/>
              <a:gd name="connsiteY7" fmla="*/ 1371669 h 6184999"/>
              <a:gd name="connsiteX8" fmla="*/ 11666569 w 11666851"/>
              <a:gd name="connsiteY8" fmla="*/ 2540069 h 6184999"/>
              <a:gd name="connsiteX9" fmla="*/ 11412569 w 11666851"/>
              <a:gd name="connsiteY9" fmla="*/ 3365569 h 6184999"/>
              <a:gd name="connsiteX10" fmla="*/ 11564969 w 11666851"/>
              <a:gd name="connsiteY10" fmla="*/ 4394269 h 6184999"/>
              <a:gd name="connsiteX11" fmla="*/ 11590369 w 11666851"/>
              <a:gd name="connsiteY11" fmla="*/ 5181669 h 6184999"/>
              <a:gd name="connsiteX12" fmla="*/ 11336369 w 11666851"/>
              <a:gd name="connsiteY12" fmla="*/ 5867469 h 6184999"/>
              <a:gd name="connsiteX13" fmla="*/ 10764869 w 11666851"/>
              <a:gd name="connsiteY13" fmla="*/ 5943669 h 6184999"/>
              <a:gd name="connsiteX14" fmla="*/ 9317069 w 11666851"/>
              <a:gd name="connsiteY14" fmla="*/ 5905569 h 6184999"/>
              <a:gd name="connsiteX15" fmla="*/ 8682069 w 11666851"/>
              <a:gd name="connsiteY15" fmla="*/ 5753169 h 6184999"/>
              <a:gd name="connsiteX16" fmla="*/ 6345269 w 11666851"/>
              <a:gd name="connsiteY16" fmla="*/ 5930969 h 6184999"/>
              <a:gd name="connsiteX17" fmla="*/ 4325969 w 11666851"/>
              <a:gd name="connsiteY17" fmla="*/ 5702369 h 6184999"/>
              <a:gd name="connsiteX18" fmla="*/ 2611469 w 11666851"/>
              <a:gd name="connsiteY18" fmla="*/ 6184969 h 6184999"/>
              <a:gd name="connsiteX19" fmla="*/ 947769 w 11666851"/>
              <a:gd name="connsiteY19" fmla="*/ 5676969 h 6184999"/>
              <a:gd name="connsiteX20" fmla="*/ 71469 w 11666851"/>
              <a:gd name="connsiteY20" fmla="*/ 5702369 h 6184999"/>
              <a:gd name="connsiteX21" fmla="*/ 71469 w 11666851"/>
              <a:gd name="connsiteY21" fmla="*/ 4483169 h 6184999"/>
              <a:gd name="connsiteX22" fmla="*/ 236569 w 11666851"/>
              <a:gd name="connsiteY22" fmla="*/ 3022669 h 6184999"/>
              <a:gd name="connsiteX23" fmla="*/ 33369 w 11666851"/>
              <a:gd name="connsiteY23" fmla="*/ 2260669 h 6184999"/>
              <a:gd name="connsiteX24" fmla="*/ 261969 w 11666851"/>
              <a:gd name="connsiteY24" fmla="*/ 1346269 h 6184999"/>
              <a:gd name="connsiteX25" fmla="*/ 452469 w 11666851"/>
              <a:gd name="connsiteY25" fmla="*/ 787469 h 6184999"/>
              <a:gd name="connsiteX0" fmla="*/ 452469 w 11666851"/>
              <a:gd name="connsiteY0" fmla="*/ 792368 h 6189898"/>
              <a:gd name="connsiteX1" fmla="*/ 1798669 w 11666851"/>
              <a:gd name="connsiteY1" fmla="*/ 14493 h 6189898"/>
              <a:gd name="connsiteX2" fmla="*/ 3843369 w 11666851"/>
              <a:gd name="connsiteY2" fmla="*/ 271668 h 6189898"/>
              <a:gd name="connsiteX3" fmla="*/ 6218269 w 11666851"/>
              <a:gd name="connsiteY3" fmla="*/ 93868 h 6189898"/>
              <a:gd name="connsiteX4" fmla="*/ 8491569 w 11666851"/>
              <a:gd name="connsiteY4" fmla="*/ 4968 h 6189898"/>
              <a:gd name="connsiteX5" fmla="*/ 10777569 w 11666851"/>
              <a:gd name="connsiteY5" fmla="*/ 106568 h 6189898"/>
              <a:gd name="connsiteX6" fmla="*/ 11501469 w 11666851"/>
              <a:gd name="connsiteY6" fmla="*/ 157368 h 6189898"/>
              <a:gd name="connsiteX7" fmla="*/ 11463369 w 11666851"/>
              <a:gd name="connsiteY7" fmla="*/ 1376568 h 6189898"/>
              <a:gd name="connsiteX8" fmla="*/ 11666569 w 11666851"/>
              <a:gd name="connsiteY8" fmla="*/ 2544968 h 6189898"/>
              <a:gd name="connsiteX9" fmla="*/ 11412569 w 11666851"/>
              <a:gd name="connsiteY9" fmla="*/ 3370468 h 6189898"/>
              <a:gd name="connsiteX10" fmla="*/ 11564969 w 11666851"/>
              <a:gd name="connsiteY10" fmla="*/ 4399168 h 6189898"/>
              <a:gd name="connsiteX11" fmla="*/ 11590369 w 11666851"/>
              <a:gd name="connsiteY11" fmla="*/ 5186568 h 6189898"/>
              <a:gd name="connsiteX12" fmla="*/ 11336369 w 11666851"/>
              <a:gd name="connsiteY12" fmla="*/ 5872368 h 6189898"/>
              <a:gd name="connsiteX13" fmla="*/ 10764869 w 11666851"/>
              <a:gd name="connsiteY13" fmla="*/ 5948568 h 6189898"/>
              <a:gd name="connsiteX14" fmla="*/ 9317069 w 11666851"/>
              <a:gd name="connsiteY14" fmla="*/ 5910468 h 6189898"/>
              <a:gd name="connsiteX15" fmla="*/ 8682069 w 11666851"/>
              <a:gd name="connsiteY15" fmla="*/ 5758068 h 6189898"/>
              <a:gd name="connsiteX16" fmla="*/ 6345269 w 11666851"/>
              <a:gd name="connsiteY16" fmla="*/ 5935868 h 6189898"/>
              <a:gd name="connsiteX17" fmla="*/ 4325969 w 11666851"/>
              <a:gd name="connsiteY17" fmla="*/ 5707268 h 6189898"/>
              <a:gd name="connsiteX18" fmla="*/ 2611469 w 11666851"/>
              <a:gd name="connsiteY18" fmla="*/ 6189868 h 6189898"/>
              <a:gd name="connsiteX19" fmla="*/ 947769 w 11666851"/>
              <a:gd name="connsiteY19" fmla="*/ 5681868 h 6189898"/>
              <a:gd name="connsiteX20" fmla="*/ 71469 w 11666851"/>
              <a:gd name="connsiteY20" fmla="*/ 5707268 h 6189898"/>
              <a:gd name="connsiteX21" fmla="*/ 71469 w 11666851"/>
              <a:gd name="connsiteY21" fmla="*/ 4488068 h 6189898"/>
              <a:gd name="connsiteX22" fmla="*/ 236569 w 11666851"/>
              <a:gd name="connsiteY22" fmla="*/ 3027568 h 6189898"/>
              <a:gd name="connsiteX23" fmla="*/ 33369 w 11666851"/>
              <a:gd name="connsiteY23" fmla="*/ 2265568 h 6189898"/>
              <a:gd name="connsiteX24" fmla="*/ 261969 w 11666851"/>
              <a:gd name="connsiteY24" fmla="*/ 1351168 h 6189898"/>
              <a:gd name="connsiteX25" fmla="*/ 452469 w 11666851"/>
              <a:gd name="connsiteY25" fmla="*/ 792368 h 6189898"/>
              <a:gd name="connsiteX0" fmla="*/ 290544 w 11666851"/>
              <a:gd name="connsiteY0" fmla="*/ 108417 h 6286997"/>
              <a:gd name="connsiteX1" fmla="*/ 1798669 w 11666851"/>
              <a:gd name="connsiteY1" fmla="*/ 111592 h 6286997"/>
              <a:gd name="connsiteX2" fmla="*/ 3843369 w 11666851"/>
              <a:gd name="connsiteY2" fmla="*/ 368767 h 6286997"/>
              <a:gd name="connsiteX3" fmla="*/ 6218269 w 11666851"/>
              <a:gd name="connsiteY3" fmla="*/ 190967 h 6286997"/>
              <a:gd name="connsiteX4" fmla="*/ 8491569 w 11666851"/>
              <a:gd name="connsiteY4" fmla="*/ 102067 h 6286997"/>
              <a:gd name="connsiteX5" fmla="*/ 10777569 w 11666851"/>
              <a:gd name="connsiteY5" fmla="*/ 203667 h 6286997"/>
              <a:gd name="connsiteX6" fmla="*/ 11501469 w 11666851"/>
              <a:gd name="connsiteY6" fmla="*/ 254467 h 6286997"/>
              <a:gd name="connsiteX7" fmla="*/ 11463369 w 11666851"/>
              <a:gd name="connsiteY7" fmla="*/ 1473667 h 6286997"/>
              <a:gd name="connsiteX8" fmla="*/ 11666569 w 11666851"/>
              <a:gd name="connsiteY8" fmla="*/ 2642067 h 6286997"/>
              <a:gd name="connsiteX9" fmla="*/ 11412569 w 11666851"/>
              <a:gd name="connsiteY9" fmla="*/ 3467567 h 6286997"/>
              <a:gd name="connsiteX10" fmla="*/ 11564969 w 11666851"/>
              <a:gd name="connsiteY10" fmla="*/ 4496267 h 6286997"/>
              <a:gd name="connsiteX11" fmla="*/ 11590369 w 11666851"/>
              <a:gd name="connsiteY11" fmla="*/ 5283667 h 6286997"/>
              <a:gd name="connsiteX12" fmla="*/ 11336369 w 11666851"/>
              <a:gd name="connsiteY12" fmla="*/ 5969467 h 6286997"/>
              <a:gd name="connsiteX13" fmla="*/ 10764869 w 11666851"/>
              <a:gd name="connsiteY13" fmla="*/ 6045667 h 6286997"/>
              <a:gd name="connsiteX14" fmla="*/ 9317069 w 11666851"/>
              <a:gd name="connsiteY14" fmla="*/ 6007567 h 6286997"/>
              <a:gd name="connsiteX15" fmla="*/ 8682069 w 11666851"/>
              <a:gd name="connsiteY15" fmla="*/ 5855167 h 6286997"/>
              <a:gd name="connsiteX16" fmla="*/ 6345269 w 11666851"/>
              <a:gd name="connsiteY16" fmla="*/ 6032967 h 6286997"/>
              <a:gd name="connsiteX17" fmla="*/ 4325969 w 11666851"/>
              <a:gd name="connsiteY17" fmla="*/ 5804367 h 6286997"/>
              <a:gd name="connsiteX18" fmla="*/ 2611469 w 11666851"/>
              <a:gd name="connsiteY18" fmla="*/ 6286967 h 6286997"/>
              <a:gd name="connsiteX19" fmla="*/ 947769 w 11666851"/>
              <a:gd name="connsiteY19" fmla="*/ 5778967 h 6286997"/>
              <a:gd name="connsiteX20" fmla="*/ 71469 w 11666851"/>
              <a:gd name="connsiteY20" fmla="*/ 5804367 h 6286997"/>
              <a:gd name="connsiteX21" fmla="*/ 71469 w 11666851"/>
              <a:gd name="connsiteY21" fmla="*/ 4585167 h 6286997"/>
              <a:gd name="connsiteX22" fmla="*/ 236569 w 11666851"/>
              <a:gd name="connsiteY22" fmla="*/ 3124667 h 6286997"/>
              <a:gd name="connsiteX23" fmla="*/ 33369 w 11666851"/>
              <a:gd name="connsiteY23" fmla="*/ 2362667 h 6286997"/>
              <a:gd name="connsiteX24" fmla="*/ 261969 w 11666851"/>
              <a:gd name="connsiteY24" fmla="*/ 1448267 h 6286997"/>
              <a:gd name="connsiteX25" fmla="*/ 290544 w 11666851"/>
              <a:gd name="connsiteY25" fmla="*/ 108417 h 6286997"/>
              <a:gd name="connsiteX0" fmla="*/ 287043 w 11663350"/>
              <a:gd name="connsiteY0" fmla="*/ 108417 h 6292818"/>
              <a:gd name="connsiteX1" fmla="*/ 1795168 w 11663350"/>
              <a:gd name="connsiteY1" fmla="*/ 111592 h 6292818"/>
              <a:gd name="connsiteX2" fmla="*/ 3839868 w 11663350"/>
              <a:gd name="connsiteY2" fmla="*/ 368767 h 6292818"/>
              <a:gd name="connsiteX3" fmla="*/ 6214768 w 11663350"/>
              <a:gd name="connsiteY3" fmla="*/ 190967 h 6292818"/>
              <a:gd name="connsiteX4" fmla="*/ 8488068 w 11663350"/>
              <a:gd name="connsiteY4" fmla="*/ 102067 h 6292818"/>
              <a:gd name="connsiteX5" fmla="*/ 10774068 w 11663350"/>
              <a:gd name="connsiteY5" fmla="*/ 203667 h 6292818"/>
              <a:gd name="connsiteX6" fmla="*/ 11497968 w 11663350"/>
              <a:gd name="connsiteY6" fmla="*/ 254467 h 6292818"/>
              <a:gd name="connsiteX7" fmla="*/ 11459868 w 11663350"/>
              <a:gd name="connsiteY7" fmla="*/ 1473667 h 6292818"/>
              <a:gd name="connsiteX8" fmla="*/ 11663068 w 11663350"/>
              <a:gd name="connsiteY8" fmla="*/ 2642067 h 6292818"/>
              <a:gd name="connsiteX9" fmla="*/ 11409068 w 11663350"/>
              <a:gd name="connsiteY9" fmla="*/ 3467567 h 6292818"/>
              <a:gd name="connsiteX10" fmla="*/ 11561468 w 11663350"/>
              <a:gd name="connsiteY10" fmla="*/ 4496267 h 6292818"/>
              <a:gd name="connsiteX11" fmla="*/ 11586868 w 11663350"/>
              <a:gd name="connsiteY11" fmla="*/ 5283667 h 6292818"/>
              <a:gd name="connsiteX12" fmla="*/ 11332868 w 11663350"/>
              <a:gd name="connsiteY12" fmla="*/ 5969467 h 6292818"/>
              <a:gd name="connsiteX13" fmla="*/ 10761368 w 11663350"/>
              <a:gd name="connsiteY13" fmla="*/ 6045667 h 6292818"/>
              <a:gd name="connsiteX14" fmla="*/ 9313568 w 11663350"/>
              <a:gd name="connsiteY14" fmla="*/ 6007567 h 6292818"/>
              <a:gd name="connsiteX15" fmla="*/ 8678568 w 11663350"/>
              <a:gd name="connsiteY15" fmla="*/ 5855167 h 6292818"/>
              <a:gd name="connsiteX16" fmla="*/ 6341768 w 11663350"/>
              <a:gd name="connsiteY16" fmla="*/ 6032967 h 6292818"/>
              <a:gd name="connsiteX17" fmla="*/ 4322468 w 11663350"/>
              <a:gd name="connsiteY17" fmla="*/ 5804367 h 6292818"/>
              <a:gd name="connsiteX18" fmla="*/ 2607968 w 11663350"/>
              <a:gd name="connsiteY18" fmla="*/ 6286967 h 6292818"/>
              <a:gd name="connsiteX19" fmla="*/ 896643 w 11663350"/>
              <a:gd name="connsiteY19" fmla="*/ 6055192 h 6292818"/>
              <a:gd name="connsiteX20" fmla="*/ 67968 w 11663350"/>
              <a:gd name="connsiteY20" fmla="*/ 5804367 h 6292818"/>
              <a:gd name="connsiteX21" fmla="*/ 67968 w 11663350"/>
              <a:gd name="connsiteY21" fmla="*/ 4585167 h 6292818"/>
              <a:gd name="connsiteX22" fmla="*/ 233068 w 11663350"/>
              <a:gd name="connsiteY22" fmla="*/ 3124667 h 6292818"/>
              <a:gd name="connsiteX23" fmla="*/ 29868 w 11663350"/>
              <a:gd name="connsiteY23" fmla="*/ 2362667 h 6292818"/>
              <a:gd name="connsiteX24" fmla="*/ 258468 w 11663350"/>
              <a:gd name="connsiteY24" fmla="*/ 1448267 h 6292818"/>
              <a:gd name="connsiteX25" fmla="*/ 287043 w 11663350"/>
              <a:gd name="connsiteY25" fmla="*/ 108417 h 6292818"/>
              <a:gd name="connsiteX0" fmla="*/ 260670 w 11636977"/>
              <a:gd name="connsiteY0" fmla="*/ 108417 h 6292447"/>
              <a:gd name="connsiteX1" fmla="*/ 1768795 w 11636977"/>
              <a:gd name="connsiteY1" fmla="*/ 111592 h 6292447"/>
              <a:gd name="connsiteX2" fmla="*/ 3813495 w 11636977"/>
              <a:gd name="connsiteY2" fmla="*/ 368767 h 6292447"/>
              <a:gd name="connsiteX3" fmla="*/ 6188395 w 11636977"/>
              <a:gd name="connsiteY3" fmla="*/ 190967 h 6292447"/>
              <a:gd name="connsiteX4" fmla="*/ 8461695 w 11636977"/>
              <a:gd name="connsiteY4" fmla="*/ 102067 h 6292447"/>
              <a:gd name="connsiteX5" fmla="*/ 10747695 w 11636977"/>
              <a:gd name="connsiteY5" fmla="*/ 203667 h 6292447"/>
              <a:gd name="connsiteX6" fmla="*/ 11471595 w 11636977"/>
              <a:gd name="connsiteY6" fmla="*/ 254467 h 6292447"/>
              <a:gd name="connsiteX7" fmla="*/ 11433495 w 11636977"/>
              <a:gd name="connsiteY7" fmla="*/ 1473667 h 6292447"/>
              <a:gd name="connsiteX8" fmla="*/ 11636695 w 11636977"/>
              <a:gd name="connsiteY8" fmla="*/ 2642067 h 6292447"/>
              <a:gd name="connsiteX9" fmla="*/ 11382695 w 11636977"/>
              <a:gd name="connsiteY9" fmla="*/ 3467567 h 6292447"/>
              <a:gd name="connsiteX10" fmla="*/ 11535095 w 11636977"/>
              <a:gd name="connsiteY10" fmla="*/ 4496267 h 6292447"/>
              <a:gd name="connsiteX11" fmla="*/ 11560495 w 11636977"/>
              <a:gd name="connsiteY11" fmla="*/ 5283667 h 6292447"/>
              <a:gd name="connsiteX12" fmla="*/ 11306495 w 11636977"/>
              <a:gd name="connsiteY12" fmla="*/ 5969467 h 6292447"/>
              <a:gd name="connsiteX13" fmla="*/ 10734995 w 11636977"/>
              <a:gd name="connsiteY13" fmla="*/ 6045667 h 6292447"/>
              <a:gd name="connsiteX14" fmla="*/ 9287195 w 11636977"/>
              <a:gd name="connsiteY14" fmla="*/ 6007567 h 6292447"/>
              <a:gd name="connsiteX15" fmla="*/ 8652195 w 11636977"/>
              <a:gd name="connsiteY15" fmla="*/ 5855167 h 6292447"/>
              <a:gd name="connsiteX16" fmla="*/ 6315395 w 11636977"/>
              <a:gd name="connsiteY16" fmla="*/ 6032967 h 6292447"/>
              <a:gd name="connsiteX17" fmla="*/ 4296095 w 11636977"/>
              <a:gd name="connsiteY17" fmla="*/ 5804367 h 6292447"/>
              <a:gd name="connsiteX18" fmla="*/ 2581595 w 11636977"/>
              <a:gd name="connsiteY18" fmla="*/ 6286967 h 6292447"/>
              <a:gd name="connsiteX19" fmla="*/ 870270 w 11636977"/>
              <a:gd name="connsiteY19" fmla="*/ 6055192 h 6292447"/>
              <a:gd name="connsiteX20" fmla="*/ 79695 w 11636977"/>
              <a:gd name="connsiteY20" fmla="*/ 5899617 h 6292447"/>
              <a:gd name="connsiteX21" fmla="*/ 41595 w 11636977"/>
              <a:gd name="connsiteY21" fmla="*/ 4585167 h 6292447"/>
              <a:gd name="connsiteX22" fmla="*/ 206695 w 11636977"/>
              <a:gd name="connsiteY22" fmla="*/ 3124667 h 6292447"/>
              <a:gd name="connsiteX23" fmla="*/ 3495 w 11636977"/>
              <a:gd name="connsiteY23" fmla="*/ 2362667 h 6292447"/>
              <a:gd name="connsiteX24" fmla="*/ 232095 w 11636977"/>
              <a:gd name="connsiteY24" fmla="*/ 1448267 h 6292447"/>
              <a:gd name="connsiteX25" fmla="*/ 260670 w 11636977"/>
              <a:gd name="connsiteY25" fmla="*/ 108417 h 6292447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3495 w 11636977"/>
              <a:gd name="connsiteY23" fmla="*/ 2347256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127320 w 11636977"/>
              <a:gd name="connsiteY23" fmla="*/ 2394881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1190 w 11637497"/>
              <a:gd name="connsiteY0" fmla="*/ 93006 h 6277036"/>
              <a:gd name="connsiteX1" fmla="*/ 1769315 w 11637497"/>
              <a:gd name="connsiteY1" fmla="*/ 96181 h 6277036"/>
              <a:gd name="connsiteX2" fmla="*/ 3814015 w 11637497"/>
              <a:gd name="connsiteY2" fmla="*/ 353356 h 6277036"/>
              <a:gd name="connsiteX3" fmla="*/ 6188915 w 11637497"/>
              <a:gd name="connsiteY3" fmla="*/ 175556 h 6277036"/>
              <a:gd name="connsiteX4" fmla="*/ 8462215 w 11637497"/>
              <a:gd name="connsiteY4" fmla="*/ 86656 h 6277036"/>
              <a:gd name="connsiteX5" fmla="*/ 10748215 w 11637497"/>
              <a:gd name="connsiteY5" fmla="*/ 188256 h 6277036"/>
              <a:gd name="connsiteX6" fmla="*/ 11472115 w 11637497"/>
              <a:gd name="connsiteY6" fmla="*/ 239056 h 6277036"/>
              <a:gd name="connsiteX7" fmla="*/ 11434015 w 11637497"/>
              <a:gd name="connsiteY7" fmla="*/ 1458256 h 6277036"/>
              <a:gd name="connsiteX8" fmla="*/ 11637215 w 11637497"/>
              <a:gd name="connsiteY8" fmla="*/ 2626656 h 6277036"/>
              <a:gd name="connsiteX9" fmla="*/ 11383215 w 11637497"/>
              <a:gd name="connsiteY9" fmla="*/ 3452156 h 6277036"/>
              <a:gd name="connsiteX10" fmla="*/ 11535615 w 11637497"/>
              <a:gd name="connsiteY10" fmla="*/ 4480856 h 6277036"/>
              <a:gd name="connsiteX11" fmla="*/ 11561015 w 11637497"/>
              <a:gd name="connsiteY11" fmla="*/ 5268256 h 6277036"/>
              <a:gd name="connsiteX12" fmla="*/ 11307015 w 11637497"/>
              <a:gd name="connsiteY12" fmla="*/ 5954056 h 6277036"/>
              <a:gd name="connsiteX13" fmla="*/ 10735515 w 11637497"/>
              <a:gd name="connsiteY13" fmla="*/ 6030256 h 6277036"/>
              <a:gd name="connsiteX14" fmla="*/ 9287715 w 11637497"/>
              <a:gd name="connsiteY14" fmla="*/ 5992156 h 6277036"/>
              <a:gd name="connsiteX15" fmla="*/ 8652715 w 11637497"/>
              <a:gd name="connsiteY15" fmla="*/ 5839756 h 6277036"/>
              <a:gd name="connsiteX16" fmla="*/ 6315915 w 11637497"/>
              <a:gd name="connsiteY16" fmla="*/ 6017556 h 6277036"/>
              <a:gd name="connsiteX17" fmla="*/ 4296615 w 11637497"/>
              <a:gd name="connsiteY17" fmla="*/ 5788956 h 6277036"/>
              <a:gd name="connsiteX18" fmla="*/ 2582115 w 11637497"/>
              <a:gd name="connsiteY18" fmla="*/ 6271556 h 6277036"/>
              <a:gd name="connsiteX19" fmla="*/ 870790 w 11637497"/>
              <a:gd name="connsiteY19" fmla="*/ 6039781 h 6277036"/>
              <a:gd name="connsiteX20" fmla="*/ 80215 w 11637497"/>
              <a:gd name="connsiteY20" fmla="*/ 5884206 h 6277036"/>
              <a:gd name="connsiteX21" fmla="*/ 42115 w 11637497"/>
              <a:gd name="connsiteY21" fmla="*/ 4569756 h 6277036"/>
              <a:gd name="connsiteX22" fmla="*/ 216740 w 11637497"/>
              <a:gd name="connsiteY22" fmla="*/ 3442631 h 6277036"/>
              <a:gd name="connsiteX23" fmla="*/ 127840 w 11637497"/>
              <a:gd name="connsiteY23" fmla="*/ 2394881 h 6277036"/>
              <a:gd name="connsiteX24" fmla="*/ 194515 w 11637497"/>
              <a:gd name="connsiteY24" fmla="*/ 1223306 h 6277036"/>
              <a:gd name="connsiteX25" fmla="*/ 261190 w 11637497"/>
              <a:gd name="connsiteY25" fmla="*/ 93006 h 6277036"/>
              <a:gd name="connsiteX0" fmla="*/ 238248 w 11614555"/>
              <a:gd name="connsiteY0" fmla="*/ 93006 h 6277036"/>
              <a:gd name="connsiteX1" fmla="*/ 1746373 w 11614555"/>
              <a:gd name="connsiteY1" fmla="*/ 96181 h 6277036"/>
              <a:gd name="connsiteX2" fmla="*/ 3791073 w 11614555"/>
              <a:gd name="connsiteY2" fmla="*/ 353356 h 6277036"/>
              <a:gd name="connsiteX3" fmla="*/ 6165973 w 11614555"/>
              <a:gd name="connsiteY3" fmla="*/ 175556 h 6277036"/>
              <a:gd name="connsiteX4" fmla="*/ 8439273 w 11614555"/>
              <a:gd name="connsiteY4" fmla="*/ 86656 h 6277036"/>
              <a:gd name="connsiteX5" fmla="*/ 10725273 w 11614555"/>
              <a:gd name="connsiteY5" fmla="*/ 188256 h 6277036"/>
              <a:gd name="connsiteX6" fmla="*/ 11449173 w 11614555"/>
              <a:gd name="connsiteY6" fmla="*/ 239056 h 6277036"/>
              <a:gd name="connsiteX7" fmla="*/ 11411073 w 11614555"/>
              <a:gd name="connsiteY7" fmla="*/ 1458256 h 6277036"/>
              <a:gd name="connsiteX8" fmla="*/ 11614273 w 11614555"/>
              <a:gd name="connsiteY8" fmla="*/ 2626656 h 6277036"/>
              <a:gd name="connsiteX9" fmla="*/ 11360273 w 11614555"/>
              <a:gd name="connsiteY9" fmla="*/ 3452156 h 6277036"/>
              <a:gd name="connsiteX10" fmla="*/ 11512673 w 11614555"/>
              <a:gd name="connsiteY10" fmla="*/ 4480856 h 6277036"/>
              <a:gd name="connsiteX11" fmla="*/ 11538073 w 11614555"/>
              <a:gd name="connsiteY11" fmla="*/ 5268256 h 6277036"/>
              <a:gd name="connsiteX12" fmla="*/ 11284073 w 11614555"/>
              <a:gd name="connsiteY12" fmla="*/ 5954056 h 6277036"/>
              <a:gd name="connsiteX13" fmla="*/ 10712573 w 11614555"/>
              <a:gd name="connsiteY13" fmla="*/ 6030256 h 6277036"/>
              <a:gd name="connsiteX14" fmla="*/ 9264773 w 11614555"/>
              <a:gd name="connsiteY14" fmla="*/ 5992156 h 6277036"/>
              <a:gd name="connsiteX15" fmla="*/ 8629773 w 11614555"/>
              <a:gd name="connsiteY15" fmla="*/ 5839756 h 6277036"/>
              <a:gd name="connsiteX16" fmla="*/ 6292973 w 11614555"/>
              <a:gd name="connsiteY16" fmla="*/ 6017556 h 6277036"/>
              <a:gd name="connsiteX17" fmla="*/ 4273673 w 11614555"/>
              <a:gd name="connsiteY17" fmla="*/ 5788956 h 6277036"/>
              <a:gd name="connsiteX18" fmla="*/ 2559173 w 11614555"/>
              <a:gd name="connsiteY18" fmla="*/ 6271556 h 6277036"/>
              <a:gd name="connsiteX19" fmla="*/ 847848 w 11614555"/>
              <a:gd name="connsiteY19" fmla="*/ 6039781 h 6277036"/>
              <a:gd name="connsiteX20" fmla="*/ 57273 w 11614555"/>
              <a:gd name="connsiteY20" fmla="*/ 5884206 h 6277036"/>
              <a:gd name="connsiteX21" fmla="*/ 76323 w 11614555"/>
              <a:gd name="connsiteY21" fmla="*/ 4960281 h 6277036"/>
              <a:gd name="connsiteX22" fmla="*/ 193798 w 11614555"/>
              <a:gd name="connsiteY22" fmla="*/ 3442631 h 6277036"/>
              <a:gd name="connsiteX23" fmla="*/ 104898 w 11614555"/>
              <a:gd name="connsiteY23" fmla="*/ 2394881 h 6277036"/>
              <a:gd name="connsiteX24" fmla="*/ 171573 w 11614555"/>
              <a:gd name="connsiteY24" fmla="*/ 1223306 h 6277036"/>
              <a:gd name="connsiteX25" fmla="*/ 238248 w 11614555"/>
              <a:gd name="connsiteY25" fmla="*/ 93006 h 6277036"/>
              <a:gd name="connsiteX0" fmla="*/ 238596 w 11614903"/>
              <a:gd name="connsiteY0" fmla="*/ 93006 h 6277036"/>
              <a:gd name="connsiteX1" fmla="*/ 1746721 w 11614903"/>
              <a:gd name="connsiteY1" fmla="*/ 96181 h 6277036"/>
              <a:gd name="connsiteX2" fmla="*/ 3791421 w 11614903"/>
              <a:gd name="connsiteY2" fmla="*/ 353356 h 6277036"/>
              <a:gd name="connsiteX3" fmla="*/ 6166321 w 11614903"/>
              <a:gd name="connsiteY3" fmla="*/ 175556 h 6277036"/>
              <a:gd name="connsiteX4" fmla="*/ 8439621 w 11614903"/>
              <a:gd name="connsiteY4" fmla="*/ 86656 h 6277036"/>
              <a:gd name="connsiteX5" fmla="*/ 10725621 w 11614903"/>
              <a:gd name="connsiteY5" fmla="*/ 188256 h 6277036"/>
              <a:gd name="connsiteX6" fmla="*/ 11449521 w 11614903"/>
              <a:gd name="connsiteY6" fmla="*/ 239056 h 6277036"/>
              <a:gd name="connsiteX7" fmla="*/ 11411421 w 11614903"/>
              <a:gd name="connsiteY7" fmla="*/ 1458256 h 6277036"/>
              <a:gd name="connsiteX8" fmla="*/ 11614621 w 11614903"/>
              <a:gd name="connsiteY8" fmla="*/ 2626656 h 6277036"/>
              <a:gd name="connsiteX9" fmla="*/ 11360621 w 11614903"/>
              <a:gd name="connsiteY9" fmla="*/ 3452156 h 6277036"/>
              <a:gd name="connsiteX10" fmla="*/ 11513021 w 11614903"/>
              <a:gd name="connsiteY10" fmla="*/ 4480856 h 6277036"/>
              <a:gd name="connsiteX11" fmla="*/ 11538421 w 11614903"/>
              <a:gd name="connsiteY11" fmla="*/ 5268256 h 6277036"/>
              <a:gd name="connsiteX12" fmla="*/ 11284421 w 11614903"/>
              <a:gd name="connsiteY12" fmla="*/ 5954056 h 6277036"/>
              <a:gd name="connsiteX13" fmla="*/ 10712921 w 11614903"/>
              <a:gd name="connsiteY13" fmla="*/ 6030256 h 6277036"/>
              <a:gd name="connsiteX14" fmla="*/ 9265121 w 11614903"/>
              <a:gd name="connsiteY14" fmla="*/ 5992156 h 6277036"/>
              <a:gd name="connsiteX15" fmla="*/ 8630121 w 11614903"/>
              <a:gd name="connsiteY15" fmla="*/ 5839756 h 6277036"/>
              <a:gd name="connsiteX16" fmla="*/ 6293321 w 11614903"/>
              <a:gd name="connsiteY16" fmla="*/ 6017556 h 6277036"/>
              <a:gd name="connsiteX17" fmla="*/ 4274021 w 11614903"/>
              <a:gd name="connsiteY17" fmla="*/ 5788956 h 6277036"/>
              <a:gd name="connsiteX18" fmla="*/ 2559521 w 11614903"/>
              <a:gd name="connsiteY18" fmla="*/ 6271556 h 6277036"/>
              <a:gd name="connsiteX19" fmla="*/ 848196 w 11614903"/>
              <a:gd name="connsiteY19" fmla="*/ 6039781 h 6277036"/>
              <a:gd name="connsiteX20" fmla="*/ 57621 w 11614903"/>
              <a:gd name="connsiteY20" fmla="*/ 5884206 h 6277036"/>
              <a:gd name="connsiteX21" fmla="*/ 76671 w 11614903"/>
              <a:gd name="connsiteY21" fmla="*/ 4960281 h 6277036"/>
              <a:gd name="connsiteX22" fmla="*/ 203671 w 11614903"/>
              <a:gd name="connsiteY22" fmla="*/ 3842681 h 6277036"/>
              <a:gd name="connsiteX23" fmla="*/ 105246 w 11614903"/>
              <a:gd name="connsiteY23" fmla="*/ 2394881 h 6277036"/>
              <a:gd name="connsiteX24" fmla="*/ 171921 w 11614903"/>
              <a:gd name="connsiteY24" fmla="*/ 1223306 h 6277036"/>
              <a:gd name="connsiteX25" fmla="*/ 238596 w 11614903"/>
              <a:gd name="connsiteY25" fmla="*/ 93006 h 6277036"/>
              <a:gd name="connsiteX0" fmla="*/ 236217 w 11612524"/>
              <a:gd name="connsiteY0" fmla="*/ 93006 h 6277036"/>
              <a:gd name="connsiteX1" fmla="*/ 1744342 w 11612524"/>
              <a:gd name="connsiteY1" fmla="*/ 96181 h 6277036"/>
              <a:gd name="connsiteX2" fmla="*/ 3789042 w 11612524"/>
              <a:gd name="connsiteY2" fmla="*/ 353356 h 6277036"/>
              <a:gd name="connsiteX3" fmla="*/ 6163942 w 11612524"/>
              <a:gd name="connsiteY3" fmla="*/ 175556 h 6277036"/>
              <a:gd name="connsiteX4" fmla="*/ 8437242 w 11612524"/>
              <a:gd name="connsiteY4" fmla="*/ 86656 h 6277036"/>
              <a:gd name="connsiteX5" fmla="*/ 10723242 w 11612524"/>
              <a:gd name="connsiteY5" fmla="*/ 188256 h 6277036"/>
              <a:gd name="connsiteX6" fmla="*/ 11447142 w 11612524"/>
              <a:gd name="connsiteY6" fmla="*/ 239056 h 6277036"/>
              <a:gd name="connsiteX7" fmla="*/ 11409042 w 11612524"/>
              <a:gd name="connsiteY7" fmla="*/ 1458256 h 6277036"/>
              <a:gd name="connsiteX8" fmla="*/ 11612242 w 11612524"/>
              <a:gd name="connsiteY8" fmla="*/ 2626656 h 6277036"/>
              <a:gd name="connsiteX9" fmla="*/ 11358242 w 11612524"/>
              <a:gd name="connsiteY9" fmla="*/ 3452156 h 6277036"/>
              <a:gd name="connsiteX10" fmla="*/ 11510642 w 11612524"/>
              <a:gd name="connsiteY10" fmla="*/ 4480856 h 6277036"/>
              <a:gd name="connsiteX11" fmla="*/ 11536042 w 11612524"/>
              <a:gd name="connsiteY11" fmla="*/ 5268256 h 6277036"/>
              <a:gd name="connsiteX12" fmla="*/ 11282042 w 11612524"/>
              <a:gd name="connsiteY12" fmla="*/ 5954056 h 6277036"/>
              <a:gd name="connsiteX13" fmla="*/ 10710542 w 11612524"/>
              <a:gd name="connsiteY13" fmla="*/ 6030256 h 6277036"/>
              <a:gd name="connsiteX14" fmla="*/ 9262742 w 11612524"/>
              <a:gd name="connsiteY14" fmla="*/ 5992156 h 6277036"/>
              <a:gd name="connsiteX15" fmla="*/ 8627742 w 11612524"/>
              <a:gd name="connsiteY15" fmla="*/ 5839756 h 6277036"/>
              <a:gd name="connsiteX16" fmla="*/ 6290942 w 11612524"/>
              <a:gd name="connsiteY16" fmla="*/ 6017556 h 6277036"/>
              <a:gd name="connsiteX17" fmla="*/ 4271642 w 11612524"/>
              <a:gd name="connsiteY17" fmla="*/ 5788956 h 6277036"/>
              <a:gd name="connsiteX18" fmla="*/ 2557142 w 11612524"/>
              <a:gd name="connsiteY18" fmla="*/ 6271556 h 6277036"/>
              <a:gd name="connsiteX19" fmla="*/ 845817 w 11612524"/>
              <a:gd name="connsiteY19" fmla="*/ 6039781 h 6277036"/>
              <a:gd name="connsiteX20" fmla="*/ 55242 w 11612524"/>
              <a:gd name="connsiteY20" fmla="*/ 5884206 h 6277036"/>
              <a:gd name="connsiteX21" fmla="*/ 74292 w 11612524"/>
              <a:gd name="connsiteY21" fmla="*/ 4960281 h 6277036"/>
              <a:gd name="connsiteX22" fmla="*/ 134617 w 11612524"/>
              <a:gd name="connsiteY22" fmla="*/ 3842681 h 6277036"/>
              <a:gd name="connsiteX23" fmla="*/ 102867 w 11612524"/>
              <a:gd name="connsiteY23" fmla="*/ 2394881 h 6277036"/>
              <a:gd name="connsiteX24" fmla="*/ 169542 w 11612524"/>
              <a:gd name="connsiteY24" fmla="*/ 1223306 h 6277036"/>
              <a:gd name="connsiteX25" fmla="*/ 236217 w 11612524"/>
              <a:gd name="connsiteY25" fmla="*/ 93006 h 6277036"/>
              <a:gd name="connsiteX0" fmla="*/ 163227 w 11539534"/>
              <a:gd name="connsiteY0" fmla="*/ 93006 h 6276333"/>
              <a:gd name="connsiteX1" fmla="*/ 1671352 w 11539534"/>
              <a:gd name="connsiteY1" fmla="*/ 96181 h 6276333"/>
              <a:gd name="connsiteX2" fmla="*/ 3716052 w 11539534"/>
              <a:gd name="connsiteY2" fmla="*/ 353356 h 6276333"/>
              <a:gd name="connsiteX3" fmla="*/ 6090952 w 11539534"/>
              <a:gd name="connsiteY3" fmla="*/ 175556 h 6276333"/>
              <a:gd name="connsiteX4" fmla="*/ 8364252 w 11539534"/>
              <a:gd name="connsiteY4" fmla="*/ 86656 h 6276333"/>
              <a:gd name="connsiteX5" fmla="*/ 10650252 w 11539534"/>
              <a:gd name="connsiteY5" fmla="*/ 188256 h 6276333"/>
              <a:gd name="connsiteX6" fmla="*/ 11374152 w 11539534"/>
              <a:gd name="connsiteY6" fmla="*/ 239056 h 6276333"/>
              <a:gd name="connsiteX7" fmla="*/ 11336052 w 11539534"/>
              <a:gd name="connsiteY7" fmla="*/ 1458256 h 6276333"/>
              <a:gd name="connsiteX8" fmla="*/ 11539252 w 11539534"/>
              <a:gd name="connsiteY8" fmla="*/ 2626656 h 6276333"/>
              <a:gd name="connsiteX9" fmla="*/ 11285252 w 11539534"/>
              <a:gd name="connsiteY9" fmla="*/ 3452156 h 6276333"/>
              <a:gd name="connsiteX10" fmla="*/ 11437652 w 11539534"/>
              <a:gd name="connsiteY10" fmla="*/ 4480856 h 6276333"/>
              <a:gd name="connsiteX11" fmla="*/ 11463052 w 11539534"/>
              <a:gd name="connsiteY11" fmla="*/ 5268256 h 6276333"/>
              <a:gd name="connsiteX12" fmla="*/ 11209052 w 11539534"/>
              <a:gd name="connsiteY12" fmla="*/ 5954056 h 6276333"/>
              <a:gd name="connsiteX13" fmla="*/ 10637552 w 11539534"/>
              <a:gd name="connsiteY13" fmla="*/ 6030256 h 6276333"/>
              <a:gd name="connsiteX14" fmla="*/ 9189752 w 11539534"/>
              <a:gd name="connsiteY14" fmla="*/ 5992156 h 6276333"/>
              <a:gd name="connsiteX15" fmla="*/ 8554752 w 11539534"/>
              <a:gd name="connsiteY15" fmla="*/ 5839756 h 6276333"/>
              <a:gd name="connsiteX16" fmla="*/ 6217952 w 11539534"/>
              <a:gd name="connsiteY16" fmla="*/ 6017556 h 6276333"/>
              <a:gd name="connsiteX17" fmla="*/ 4198652 w 11539534"/>
              <a:gd name="connsiteY17" fmla="*/ 5788956 h 6276333"/>
              <a:gd name="connsiteX18" fmla="*/ 2484152 w 11539534"/>
              <a:gd name="connsiteY18" fmla="*/ 6271556 h 6276333"/>
              <a:gd name="connsiteX19" fmla="*/ 772827 w 11539534"/>
              <a:gd name="connsiteY19" fmla="*/ 6039781 h 6276333"/>
              <a:gd name="connsiteX20" fmla="*/ 96552 w 11539534"/>
              <a:gd name="connsiteY20" fmla="*/ 6103281 h 6276333"/>
              <a:gd name="connsiteX21" fmla="*/ 1302 w 11539534"/>
              <a:gd name="connsiteY21" fmla="*/ 4960281 h 6276333"/>
              <a:gd name="connsiteX22" fmla="*/ 61627 w 11539534"/>
              <a:gd name="connsiteY22" fmla="*/ 3842681 h 6276333"/>
              <a:gd name="connsiteX23" fmla="*/ 29877 w 11539534"/>
              <a:gd name="connsiteY23" fmla="*/ 2394881 h 6276333"/>
              <a:gd name="connsiteX24" fmla="*/ 96552 w 11539534"/>
              <a:gd name="connsiteY24" fmla="*/ 1223306 h 6276333"/>
              <a:gd name="connsiteX25" fmla="*/ 163227 w 11539534"/>
              <a:gd name="connsiteY25" fmla="*/ 93006 h 6276333"/>
              <a:gd name="connsiteX0" fmla="*/ 133783 w 11510090"/>
              <a:gd name="connsiteY0" fmla="*/ 93006 h 6276333"/>
              <a:gd name="connsiteX1" fmla="*/ 1641908 w 11510090"/>
              <a:gd name="connsiteY1" fmla="*/ 96181 h 6276333"/>
              <a:gd name="connsiteX2" fmla="*/ 3686608 w 11510090"/>
              <a:gd name="connsiteY2" fmla="*/ 353356 h 6276333"/>
              <a:gd name="connsiteX3" fmla="*/ 6061508 w 11510090"/>
              <a:gd name="connsiteY3" fmla="*/ 175556 h 6276333"/>
              <a:gd name="connsiteX4" fmla="*/ 8334808 w 11510090"/>
              <a:gd name="connsiteY4" fmla="*/ 86656 h 6276333"/>
              <a:gd name="connsiteX5" fmla="*/ 10620808 w 11510090"/>
              <a:gd name="connsiteY5" fmla="*/ 188256 h 6276333"/>
              <a:gd name="connsiteX6" fmla="*/ 11344708 w 11510090"/>
              <a:gd name="connsiteY6" fmla="*/ 239056 h 6276333"/>
              <a:gd name="connsiteX7" fmla="*/ 11306608 w 11510090"/>
              <a:gd name="connsiteY7" fmla="*/ 1458256 h 6276333"/>
              <a:gd name="connsiteX8" fmla="*/ 11509808 w 11510090"/>
              <a:gd name="connsiteY8" fmla="*/ 2626656 h 6276333"/>
              <a:gd name="connsiteX9" fmla="*/ 11255808 w 11510090"/>
              <a:gd name="connsiteY9" fmla="*/ 3452156 h 6276333"/>
              <a:gd name="connsiteX10" fmla="*/ 11408208 w 11510090"/>
              <a:gd name="connsiteY10" fmla="*/ 4480856 h 6276333"/>
              <a:gd name="connsiteX11" fmla="*/ 11433608 w 11510090"/>
              <a:gd name="connsiteY11" fmla="*/ 5268256 h 6276333"/>
              <a:gd name="connsiteX12" fmla="*/ 11179608 w 11510090"/>
              <a:gd name="connsiteY12" fmla="*/ 5954056 h 6276333"/>
              <a:gd name="connsiteX13" fmla="*/ 10608108 w 11510090"/>
              <a:gd name="connsiteY13" fmla="*/ 6030256 h 6276333"/>
              <a:gd name="connsiteX14" fmla="*/ 9160308 w 11510090"/>
              <a:gd name="connsiteY14" fmla="*/ 5992156 h 6276333"/>
              <a:gd name="connsiteX15" fmla="*/ 8525308 w 11510090"/>
              <a:gd name="connsiteY15" fmla="*/ 5839756 h 6276333"/>
              <a:gd name="connsiteX16" fmla="*/ 6188508 w 11510090"/>
              <a:gd name="connsiteY16" fmla="*/ 6017556 h 6276333"/>
              <a:gd name="connsiteX17" fmla="*/ 4169208 w 11510090"/>
              <a:gd name="connsiteY17" fmla="*/ 5788956 h 6276333"/>
              <a:gd name="connsiteX18" fmla="*/ 2454708 w 11510090"/>
              <a:gd name="connsiteY18" fmla="*/ 6271556 h 6276333"/>
              <a:gd name="connsiteX19" fmla="*/ 743383 w 11510090"/>
              <a:gd name="connsiteY19" fmla="*/ 6039781 h 6276333"/>
              <a:gd name="connsiteX20" fmla="*/ 67108 w 11510090"/>
              <a:gd name="connsiteY20" fmla="*/ 6103281 h 6276333"/>
              <a:gd name="connsiteX21" fmla="*/ 48058 w 11510090"/>
              <a:gd name="connsiteY21" fmla="*/ 4960281 h 6276333"/>
              <a:gd name="connsiteX22" fmla="*/ 32183 w 11510090"/>
              <a:gd name="connsiteY22" fmla="*/ 3842681 h 6276333"/>
              <a:gd name="connsiteX23" fmla="*/ 433 w 11510090"/>
              <a:gd name="connsiteY23" fmla="*/ 2394881 h 6276333"/>
              <a:gd name="connsiteX24" fmla="*/ 67108 w 11510090"/>
              <a:gd name="connsiteY24" fmla="*/ 1223306 h 6276333"/>
              <a:gd name="connsiteX25" fmla="*/ 133783 w 11510090"/>
              <a:gd name="connsiteY25" fmla="*/ 93006 h 6276333"/>
              <a:gd name="connsiteX0" fmla="*/ 144180 w 11520487"/>
              <a:gd name="connsiteY0" fmla="*/ 93006 h 6276557"/>
              <a:gd name="connsiteX1" fmla="*/ 1652305 w 11520487"/>
              <a:gd name="connsiteY1" fmla="*/ 96181 h 6276557"/>
              <a:gd name="connsiteX2" fmla="*/ 3697005 w 11520487"/>
              <a:gd name="connsiteY2" fmla="*/ 353356 h 6276557"/>
              <a:gd name="connsiteX3" fmla="*/ 6071905 w 11520487"/>
              <a:gd name="connsiteY3" fmla="*/ 175556 h 6276557"/>
              <a:gd name="connsiteX4" fmla="*/ 8345205 w 11520487"/>
              <a:gd name="connsiteY4" fmla="*/ 86656 h 6276557"/>
              <a:gd name="connsiteX5" fmla="*/ 10631205 w 11520487"/>
              <a:gd name="connsiteY5" fmla="*/ 188256 h 6276557"/>
              <a:gd name="connsiteX6" fmla="*/ 11355105 w 11520487"/>
              <a:gd name="connsiteY6" fmla="*/ 239056 h 6276557"/>
              <a:gd name="connsiteX7" fmla="*/ 11317005 w 11520487"/>
              <a:gd name="connsiteY7" fmla="*/ 1458256 h 6276557"/>
              <a:gd name="connsiteX8" fmla="*/ 11520205 w 11520487"/>
              <a:gd name="connsiteY8" fmla="*/ 2626656 h 6276557"/>
              <a:gd name="connsiteX9" fmla="*/ 11266205 w 11520487"/>
              <a:gd name="connsiteY9" fmla="*/ 3452156 h 6276557"/>
              <a:gd name="connsiteX10" fmla="*/ 11418605 w 11520487"/>
              <a:gd name="connsiteY10" fmla="*/ 4480856 h 6276557"/>
              <a:gd name="connsiteX11" fmla="*/ 11444005 w 11520487"/>
              <a:gd name="connsiteY11" fmla="*/ 5268256 h 6276557"/>
              <a:gd name="connsiteX12" fmla="*/ 11190005 w 11520487"/>
              <a:gd name="connsiteY12" fmla="*/ 5954056 h 6276557"/>
              <a:gd name="connsiteX13" fmla="*/ 10618505 w 11520487"/>
              <a:gd name="connsiteY13" fmla="*/ 6030256 h 6276557"/>
              <a:gd name="connsiteX14" fmla="*/ 9170705 w 11520487"/>
              <a:gd name="connsiteY14" fmla="*/ 5992156 h 6276557"/>
              <a:gd name="connsiteX15" fmla="*/ 8535705 w 11520487"/>
              <a:gd name="connsiteY15" fmla="*/ 5839756 h 6276557"/>
              <a:gd name="connsiteX16" fmla="*/ 6198905 w 11520487"/>
              <a:gd name="connsiteY16" fmla="*/ 6017556 h 6276557"/>
              <a:gd name="connsiteX17" fmla="*/ 4179605 w 11520487"/>
              <a:gd name="connsiteY17" fmla="*/ 5788956 h 6276557"/>
              <a:gd name="connsiteX18" fmla="*/ 2465105 w 11520487"/>
              <a:gd name="connsiteY18" fmla="*/ 6271556 h 6276557"/>
              <a:gd name="connsiteX19" fmla="*/ 753780 w 11520487"/>
              <a:gd name="connsiteY19" fmla="*/ 6039781 h 6276557"/>
              <a:gd name="connsiteX20" fmla="*/ 48930 w 11520487"/>
              <a:gd name="connsiteY20" fmla="*/ 6027081 h 6276557"/>
              <a:gd name="connsiteX21" fmla="*/ 58455 w 11520487"/>
              <a:gd name="connsiteY21" fmla="*/ 4960281 h 6276557"/>
              <a:gd name="connsiteX22" fmla="*/ 42580 w 11520487"/>
              <a:gd name="connsiteY22" fmla="*/ 3842681 h 6276557"/>
              <a:gd name="connsiteX23" fmla="*/ 10830 w 11520487"/>
              <a:gd name="connsiteY23" fmla="*/ 2394881 h 6276557"/>
              <a:gd name="connsiteX24" fmla="*/ 77505 w 11520487"/>
              <a:gd name="connsiteY24" fmla="*/ 1223306 h 6276557"/>
              <a:gd name="connsiteX25" fmla="*/ 144180 w 11520487"/>
              <a:gd name="connsiteY25" fmla="*/ 93006 h 6276557"/>
              <a:gd name="connsiteX0" fmla="*/ 172358 w 11548665"/>
              <a:gd name="connsiteY0" fmla="*/ 93006 h 6281330"/>
              <a:gd name="connsiteX1" fmla="*/ 1680483 w 11548665"/>
              <a:gd name="connsiteY1" fmla="*/ 96181 h 6281330"/>
              <a:gd name="connsiteX2" fmla="*/ 3725183 w 11548665"/>
              <a:gd name="connsiteY2" fmla="*/ 353356 h 6281330"/>
              <a:gd name="connsiteX3" fmla="*/ 6100083 w 11548665"/>
              <a:gd name="connsiteY3" fmla="*/ 175556 h 6281330"/>
              <a:gd name="connsiteX4" fmla="*/ 8373383 w 11548665"/>
              <a:gd name="connsiteY4" fmla="*/ 86656 h 6281330"/>
              <a:gd name="connsiteX5" fmla="*/ 10659383 w 11548665"/>
              <a:gd name="connsiteY5" fmla="*/ 188256 h 6281330"/>
              <a:gd name="connsiteX6" fmla="*/ 11383283 w 11548665"/>
              <a:gd name="connsiteY6" fmla="*/ 239056 h 6281330"/>
              <a:gd name="connsiteX7" fmla="*/ 11345183 w 11548665"/>
              <a:gd name="connsiteY7" fmla="*/ 1458256 h 6281330"/>
              <a:gd name="connsiteX8" fmla="*/ 11548383 w 11548665"/>
              <a:gd name="connsiteY8" fmla="*/ 2626656 h 6281330"/>
              <a:gd name="connsiteX9" fmla="*/ 11294383 w 11548665"/>
              <a:gd name="connsiteY9" fmla="*/ 3452156 h 6281330"/>
              <a:gd name="connsiteX10" fmla="*/ 11446783 w 11548665"/>
              <a:gd name="connsiteY10" fmla="*/ 4480856 h 6281330"/>
              <a:gd name="connsiteX11" fmla="*/ 11472183 w 11548665"/>
              <a:gd name="connsiteY11" fmla="*/ 5268256 h 6281330"/>
              <a:gd name="connsiteX12" fmla="*/ 11218183 w 11548665"/>
              <a:gd name="connsiteY12" fmla="*/ 5954056 h 6281330"/>
              <a:gd name="connsiteX13" fmla="*/ 10646683 w 11548665"/>
              <a:gd name="connsiteY13" fmla="*/ 6030256 h 6281330"/>
              <a:gd name="connsiteX14" fmla="*/ 9198883 w 11548665"/>
              <a:gd name="connsiteY14" fmla="*/ 5992156 h 6281330"/>
              <a:gd name="connsiteX15" fmla="*/ 8563883 w 11548665"/>
              <a:gd name="connsiteY15" fmla="*/ 5839756 h 6281330"/>
              <a:gd name="connsiteX16" fmla="*/ 6227083 w 11548665"/>
              <a:gd name="connsiteY16" fmla="*/ 6017556 h 6281330"/>
              <a:gd name="connsiteX17" fmla="*/ 4207783 w 11548665"/>
              <a:gd name="connsiteY17" fmla="*/ 5788956 h 6281330"/>
              <a:gd name="connsiteX18" fmla="*/ 2493283 w 11548665"/>
              <a:gd name="connsiteY18" fmla="*/ 6271556 h 6281330"/>
              <a:gd name="connsiteX19" fmla="*/ 1162958 w 11548665"/>
              <a:gd name="connsiteY19" fmla="*/ 6106456 h 6281330"/>
              <a:gd name="connsiteX20" fmla="*/ 77108 w 11548665"/>
              <a:gd name="connsiteY20" fmla="*/ 6027081 h 6281330"/>
              <a:gd name="connsiteX21" fmla="*/ 86633 w 11548665"/>
              <a:gd name="connsiteY21" fmla="*/ 4960281 h 6281330"/>
              <a:gd name="connsiteX22" fmla="*/ 70758 w 11548665"/>
              <a:gd name="connsiteY22" fmla="*/ 3842681 h 6281330"/>
              <a:gd name="connsiteX23" fmla="*/ 39008 w 11548665"/>
              <a:gd name="connsiteY23" fmla="*/ 2394881 h 6281330"/>
              <a:gd name="connsiteX24" fmla="*/ 105683 w 11548665"/>
              <a:gd name="connsiteY24" fmla="*/ 1223306 h 6281330"/>
              <a:gd name="connsiteX25" fmla="*/ 172358 w 11548665"/>
              <a:gd name="connsiteY25" fmla="*/ 93006 h 6281330"/>
              <a:gd name="connsiteX0" fmla="*/ 172358 w 11548665"/>
              <a:gd name="connsiteY0" fmla="*/ 93006 h 6263058"/>
              <a:gd name="connsiteX1" fmla="*/ 1680483 w 11548665"/>
              <a:gd name="connsiteY1" fmla="*/ 96181 h 6263058"/>
              <a:gd name="connsiteX2" fmla="*/ 3725183 w 11548665"/>
              <a:gd name="connsiteY2" fmla="*/ 353356 h 6263058"/>
              <a:gd name="connsiteX3" fmla="*/ 6100083 w 11548665"/>
              <a:gd name="connsiteY3" fmla="*/ 175556 h 6263058"/>
              <a:gd name="connsiteX4" fmla="*/ 8373383 w 11548665"/>
              <a:gd name="connsiteY4" fmla="*/ 86656 h 6263058"/>
              <a:gd name="connsiteX5" fmla="*/ 10659383 w 11548665"/>
              <a:gd name="connsiteY5" fmla="*/ 188256 h 6263058"/>
              <a:gd name="connsiteX6" fmla="*/ 11383283 w 11548665"/>
              <a:gd name="connsiteY6" fmla="*/ 239056 h 6263058"/>
              <a:gd name="connsiteX7" fmla="*/ 11345183 w 11548665"/>
              <a:gd name="connsiteY7" fmla="*/ 1458256 h 6263058"/>
              <a:gd name="connsiteX8" fmla="*/ 11548383 w 11548665"/>
              <a:gd name="connsiteY8" fmla="*/ 2626656 h 6263058"/>
              <a:gd name="connsiteX9" fmla="*/ 11294383 w 11548665"/>
              <a:gd name="connsiteY9" fmla="*/ 3452156 h 6263058"/>
              <a:gd name="connsiteX10" fmla="*/ 11446783 w 11548665"/>
              <a:gd name="connsiteY10" fmla="*/ 4480856 h 6263058"/>
              <a:gd name="connsiteX11" fmla="*/ 11472183 w 11548665"/>
              <a:gd name="connsiteY11" fmla="*/ 5268256 h 6263058"/>
              <a:gd name="connsiteX12" fmla="*/ 11218183 w 11548665"/>
              <a:gd name="connsiteY12" fmla="*/ 5954056 h 6263058"/>
              <a:gd name="connsiteX13" fmla="*/ 10646683 w 11548665"/>
              <a:gd name="connsiteY13" fmla="*/ 6030256 h 6263058"/>
              <a:gd name="connsiteX14" fmla="*/ 9198883 w 11548665"/>
              <a:gd name="connsiteY14" fmla="*/ 5992156 h 6263058"/>
              <a:gd name="connsiteX15" fmla="*/ 8563883 w 11548665"/>
              <a:gd name="connsiteY15" fmla="*/ 5839756 h 6263058"/>
              <a:gd name="connsiteX16" fmla="*/ 6227083 w 11548665"/>
              <a:gd name="connsiteY16" fmla="*/ 6017556 h 6263058"/>
              <a:gd name="connsiteX17" fmla="*/ 4207783 w 11548665"/>
              <a:gd name="connsiteY17" fmla="*/ 5788956 h 6263058"/>
              <a:gd name="connsiteX18" fmla="*/ 2798083 w 11548665"/>
              <a:gd name="connsiteY18" fmla="*/ 6252506 h 6263058"/>
              <a:gd name="connsiteX19" fmla="*/ 1162958 w 11548665"/>
              <a:gd name="connsiteY19" fmla="*/ 6106456 h 6263058"/>
              <a:gd name="connsiteX20" fmla="*/ 77108 w 11548665"/>
              <a:gd name="connsiteY20" fmla="*/ 6027081 h 6263058"/>
              <a:gd name="connsiteX21" fmla="*/ 86633 w 11548665"/>
              <a:gd name="connsiteY21" fmla="*/ 4960281 h 6263058"/>
              <a:gd name="connsiteX22" fmla="*/ 70758 w 11548665"/>
              <a:gd name="connsiteY22" fmla="*/ 3842681 h 6263058"/>
              <a:gd name="connsiteX23" fmla="*/ 39008 w 11548665"/>
              <a:gd name="connsiteY23" fmla="*/ 2394881 h 6263058"/>
              <a:gd name="connsiteX24" fmla="*/ 105683 w 11548665"/>
              <a:gd name="connsiteY24" fmla="*/ 1223306 h 6263058"/>
              <a:gd name="connsiteX25" fmla="*/ 172358 w 11548665"/>
              <a:gd name="connsiteY25" fmla="*/ 93006 h 6263058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227083 w 11548665"/>
              <a:gd name="connsiteY16" fmla="*/ 6017556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24558 w 11548665"/>
              <a:gd name="connsiteY11" fmla="*/ 53063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338833 w 11548665"/>
              <a:gd name="connsiteY11" fmla="*/ 5315881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63976"/>
              <a:gd name="connsiteY0" fmla="*/ 93006 h 6252535"/>
              <a:gd name="connsiteX1" fmla="*/ 1680483 w 11563976"/>
              <a:gd name="connsiteY1" fmla="*/ 96181 h 6252535"/>
              <a:gd name="connsiteX2" fmla="*/ 3725183 w 11563976"/>
              <a:gd name="connsiteY2" fmla="*/ 353356 h 6252535"/>
              <a:gd name="connsiteX3" fmla="*/ 6100083 w 11563976"/>
              <a:gd name="connsiteY3" fmla="*/ 175556 h 6252535"/>
              <a:gd name="connsiteX4" fmla="*/ 8373383 w 11563976"/>
              <a:gd name="connsiteY4" fmla="*/ 86656 h 6252535"/>
              <a:gd name="connsiteX5" fmla="*/ 10659383 w 11563976"/>
              <a:gd name="connsiteY5" fmla="*/ 188256 h 6252535"/>
              <a:gd name="connsiteX6" fmla="*/ 11383283 w 11563976"/>
              <a:gd name="connsiteY6" fmla="*/ 239056 h 6252535"/>
              <a:gd name="connsiteX7" fmla="*/ 11345183 w 11563976"/>
              <a:gd name="connsiteY7" fmla="*/ 1458256 h 6252535"/>
              <a:gd name="connsiteX8" fmla="*/ 11548383 w 11563976"/>
              <a:gd name="connsiteY8" fmla="*/ 2626656 h 6252535"/>
              <a:gd name="connsiteX9" fmla="*/ 11294383 w 11563976"/>
              <a:gd name="connsiteY9" fmla="*/ 3452156 h 6252535"/>
              <a:gd name="connsiteX10" fmla="*/ 11446783 w 11563976"/>
              <a:gd name="connsiteY10" fmla="*/ 4480856 h 6252535"/>
              <a:gd name="connsiteX11" fmla="*/ 11338833 w 11563976"/>
              <a:gd name="connsiteY11" fmla="*/ 5315881 h 6252535"/>
              <a:gd name="connsiteX12" fmla="*/ 11542033 w 11563976"/>
              <a:gd name="connsiteY12" fmla="*/ 6039781 h 6252535"/>
              <a:gd name="connsiteX13" fmla="*/ 10722883 w 11563976"/>
              <a:gd name="connsiteY13" fmla="*/ 6173131 h 6252535"/>
              <a:gd name="connsiteX14" fmla="*/ 9351283 w 11563976"/>
              <a:gd name="connsiteY14" fmla="*/ 6135031 h 6252535"/>
              <a:gd name="connsiteX15" fmla="*/ 7878083 w 11563976"/>
              <a:gd name="connsiteY15" fmla="*/ 6011206 h 6252535"/>
              <a:gd name="connsiteX16" fmla="*/ 6312808 w 11563976"/>
              <a:gd name="connsiteY16" fmla="*/ 6160431 h 6252535"/>
              <a:gd name="connsiteX17" fmla="*/ 4293508 w 11563976"/>
              <a:gd name="connsiteY17" fmla="*/ 6093756 h 6252535"/>
              <a:gd name="connsiteX18" fmla="*/ 2798083 w 11563976"/>
              <a:gd name="connsiteY18" fmla="*/ 6252506 h 6252535"/>
              <a:gd name="connsiteX19" fmla="*/ 1162958 w 11563976"/>
              <a:gd name="connsiteY19" fmla="*/ 6106456 h 6252535"/>
              <a:gd name="connsiteX20" fmla="*/ 77108 w 11563976"/>
              <a:gd name="connsiteY20" fmla="*/ 6027081 h 6252535"/>
              <a:gd name="connsiteX21" fmla="*/ 86633 w 11563976"/>
              <a:gd name="connsiteY21" fmla="*/ 4960281 h 6252535"/>
              <a:gd name="connsiteX22" fmla="*/ 70758 w 11563976"/>
              <a:gd name="connsiteY22" fmla="*/ 3842681 h 6252535"/>
              <a:gd name="connsiteX23" fmla="*/ 39008 w 11563976"/>
              <a:gd name="connsiteY23" fmla="*/ 2394881 h 6252535"/>
              <a:gd name="connsiteX24" fmla="*/ 105683 w 11563976"/>
              <a:gd name="connsiteY24" fmla="*/ 1223306 h 6252535"/>
              <a:gd name="connsiteX25" fmla="*/ 172358 w 11563976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294383 w 11581839"/>
              <a:gd name="connsiteY9" fmla="*/ 3452156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434083 w 11581839"/>
              <a:gd name="connsiteY8" fmla="*/ 2331381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96332"/>
              <a:gd name="connsiteY0" fmla="*/ 93006 h 6252535"/>
              <a:gd name="connsiteX1" fmla="*/ 1680483 w 11596332"/>
              <a:gd name="connsiteY1" fmla="*/ 96181 h 6252535"/>
              <a:gd name="connsiteX2" fmla="*/ 3725183 w 11596332"/>
              <a:gd name="connsiteY2" fmla="*/ 353356 h 6252535"/>
              <a:gd name="connsiteX3" fmla="*/ 6100083 w 11596332"/>
              <a:gd name="connsiteY3" fmla="*/ 175556 h 6252535"/>
              <a:gd name="connsiteX4" fmla="*/ 8373383 w 11596332"/>
              <a:gd name="connsiteY4" fmla="*/ 86656 h 6252535"/>
              <a:gd name="connsiteX5" fmla="*/ 10659383 w 11596332"/>
              <a:gd name="connsiteY5" fmla="*/ 188256 h 6252535"/>
              <a:gd name="connsiteX6" fmla="*/ 11383283 w 11596332"/>
              <a:gd name="connsiteY6" fmla="*/ 239056 h 6252535"/>
              <a:gd name="connsiteX7" fmla="*/ 11345183 w 11596332"/>
              <a:gd name="connsiteY7" fmla="*/ 1458256 h 6252535"/>
              <a:gd name="connsiteX8" fmla="*/ 11596008 w 11596332"/>
              <a:gd name="connsiteY8" fmla="*/ 2321856 h 6252535"/>
              <a:gd name="connsiteX9" fmla="*/ 11399158 w 11596332"/>
              <a:gd name="connsiteY9" fmla="*/ 3461681 h 6252535"/>
              <a:gd name="connsiteX10" fmla="*/ 11446783 w 11596332"/>
              <a:gd name="connsiteY10" fmla="*/ 4480856 h 6252535"/>
              <a:gd name="connsiteX11" fmla="*/ 11453133 w 11596332"/>
              <a:gd name="connsiteY11" fmla="*/ 5296831 h 6252535"/>
              <a:gd name="connsiteX12" fmla="*/ 11542033 w 11596332"/>
              <a:gd name="connsiteY12" fmla="*/ 6039781 h 6252535"/>
              <a:gd name="connsiteX13" fmla="*/ 10722883 w 11596332"/>
              <a:gd name="connsiteY13" fmla="*/ 6173131 h 6252535"/>
              <a:gd name="connsiteX14" fmla="*/ 9351283 w 11596332"/>
              <a:gd name="connsiteY14" fmla="*/ 6135031 h 6252535"/>
              <a:gd name="connsiteX15" fmla="*/ 7878083 w 11596332"/>
              <a:gd name="connsiteY15" fmla="*/ 6011206 h 6252535"/>
              <a:gd name="connsiteX16" fmla="*/ 6312808 w 11596332"/>
              <a:gd name="connsiteY16" fmla="*/ 6160431 h 6252535"/>
              <a:gd name="connsiteX17" fmla="*/ 4293508 w 11596332"/>
              <a:gd name="connsiteY17" fmla="*/ 6093756 h 6252535"/>
              <a:gd name="connsiteX18" fmla="*/ 2798083 w 11596332"/>
              <a:gd name="connsiteY18" fmla="*/ 6252506 h 6252535"/>
              <a:gd name="connsiteX19" fmla="*/ 1162958 w 11596332"/>
              <a:gd name="connsiteY19" fmla="*/ 6106456 h 6252535"/>
              <a:gd name="connsiteX20" fmla="*/ 77108 w 11596332"/>
              <a:gd name="connsiteY20" fmla="*/ 6027081 h 6252535"/>
              <a:gd name="connsiteX21" fmla="*/ 86633 w 11596332"/>
              <a:gd name="connsiteY21" fmla="*/ 4960281 h 6252535"/>
              <a:gd name="connsiteX22" fmla="*/ 70758 w 11596332"/>
              <a:gd name="connsiteY22" fmla="*/ 3842681 h 6252535"/>
              <a:gd name="connsiteX23" fmla="*/ 39008 w 11596332"/>
              <a:gd name="connsiteY23" fmla="*/ 2394881 h 6252535"/>
              <a:gd name="connsiteX24" fmla="*/ 105683 w 11596332"/>
              <a:gd name="connsiteY24" fmla="*/ 1223306 h 6252535"/>
              <a:gd name="connsiteX25" fmla="*/ 172358 w 11596332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38858 w 11581839"/>
              <a:gd name="connsiteY8" fmla="*/ 23218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38328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449958 w 11580086"/>
              <a:gd name="connsiteY7" fmla="*/ 143920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128654 h 6288183"/>
              <a:gd name="connsiteX1" fmla="*/ 1680483 w 11580086"/>
              <a:gd name="connsiteY1" fmla="*/ 131829 h 6288183"/>
              <a:gd name="connsiteX2" fmla="*/ 3725183 w 11580086"/>
              <a:gd name="connsiteY2" fmla="*/ 389004 h 6288183"/>
              <a:gd name="connsiteX3" fmla="*/ 6100083 w 11580086"/>
              <a:gd name="connsiteY3" fmla="*/ 211204 h 6288183"/>
              <a:gd name="connsiteX4" fmla="*/ 8373383 w 11580086"/>
              <a:gd name="connsiteY4" fmla="*/ 122304 h 6288183"/>
              <a:gd name="connsiteX5" fmla="*/ 10659383 w 11580086"/>
              <a:gd name="connsiteY5" fmla="*/ 223904 h 6288183"/>
              <a:gd name="connsiteX6" fmla="*/ 11507108 w 11580086"/>
              <a:gd name="connsiteY6" fmla="*/ 65154 h 6288183"/>
              <a:gd name="connsiteX7" fmla="*/ 11449958 w 11580086"/>
              <a:gd name="connsiteY7" fmla="*/ 1474854 h 6288183"/>
              <a:gd name="connsiteX8" fmla="*/ 11538858 w 11580086"/>
              <a:gd name="connsiteY8" fmla="*/ 2357504 h 6288183"/>
              <a:gd name="connsiteX9" fmla="*/ 11399158 w 11580086"/>
              <a:gd name="connsiteY9" fmla="*/ 3497329 h 6288183"/>
              <a:gd name="connsiteX10" fmla="*/ 11532508 w 11580086"/>
              <a:gd name="connsiteY10" fmla="*/ 4506979 h 6288183"/>
              <a:gd name="connsiteX11" fmla="*/ 11453133 w 11580086"/>
              <a:gd name="connsiteY11" fmla="*/ 5332479 h 6288183"/>
              <a:gd name="connsiteX12" fmla="*/ 11542033 w 11580086"/>
              <a:gd name="connsiteY12" fmla="*/ 6075429 h 6288183"/>
              <a:gd name="connsiteX13" fmla="*/ 10722883 w 11580086"/>
              <a:gd name="connsiteY13" fmla="*/ 6208779 h 6288183"/>
              <a:gd name="connsiteX14" fmla="*/ 9351283 w 11580086"/>
              <a:gd name="connsiteY14" fmla="*/ 6170679 h 6288183"/>
              <a:gd name="connsiteX15" fmla="*/ 7878083 w 11580086"/>
              <a:gd name="connsiteY15" fmla="*/ 6046854 h 6288183"/>
              <a:gd name="connsiteX16" fmla="*/ 6312808 w 11580086"/>
              <a:gd name="connsiteY16" fmla="*/ 6196079 h 6288183"/>
              <a:gd name="connsiteX17" fmla="*/ 4293508 w 11580086"/>
              <a:gd name="connsiteY17" fmla="*/ 6129404 h 6288183"/>
              <a:gd name="connsiteX18" fmla="*/ 2798083 w 11580086"/>
              <a:gd name="connsiteY18" fmla="*/ 6288154 h 6288183"/>
              <a:gd name="connsiteX19" fmla="*/ 1162958 w 11580086"/>
              <a:gd name="connsiteY19" fmla="*/ 6142104 h 6288183"/>
              <a:gd name="connsiteX20" fmla="*/ 77108 w 11580086"/>
              <a:gd name="connsiteY20" fmla="*/ 6062729 h 6288183"/>
              <a:gd name="connsiteX21" fmla="*/ 86633 w 11580086"/>
              <a:gd name="connsiteY21" fmla="*/ 4995929 h 6288183"/>
              <a:gd name="connsiteX22" fmla="*/ 70758 w 11580086"/>
              <a:gd name="connsiteY22" fmla="*/ 3878329 h 6288183"/>
              <a:gd name="connsiteX23" fmla="*/ 39008 w 11580086"/>
              <a:gd name="connsiteY23" fmla="*/ 2430529 h 6288183"/>
              <a:gd name="connsiteX24" fmla="*/ 105683 w 11580086"/>
              <a:gd name="connsiteY24" fmla="*/ 1258954 h 6288183"/>
              <a:gd name="connsiteX25" fmla="*/ 172358 w 11580086"/>
              <a:gd name="connsiteY25" fmla="*/ 128654 h 6288183"/>
              <a:gd name="connsiteX0" fmla="*/ 172358 w 11580086"/>
              <a:gd name="connsiteY0" fmla="*/ 178015 h 6337544"/>
              <a:gd name="connsiteX1" fmla="*/ 1680483 w 11580086"/>
              <a:gd name="connsiteY1" fmla="*/ 181190 h 6337544"/>
              <a:gd name="connsiteX2" fmla="*/ 3725183 w 11580086"/>
              <a:gd name="connsiteY2" fmla="*/ 438365 h 6337544"/>
              <a:gd name="connsiteX3" fmla="*/ 6100083 w 11580086"/>
              <a:gd name="connsiteY3" fmla="*/ 260565 h 6337544"/>
              <a:gd name="connsiteX4" fmla="*/ 8373383 w 11580086"/>
              <a:gd name="connsiteY4" fmla="*/ 171665 h 6337544"/>
              <a:gd name="connsiteX5" fmla="*/ 10554608 w 11580086"/>
              <a:gd name="connsiteY5" fmla="*/ 92290 h 6337544"/>
              <a:gd name="connsiteX6" fmla="*/ 11507108 w 11580086"/>
              <a:gd name="connsiteY6" fmla="*/ 114515 h 6337544"/>
              <a:gd name="connsiteX7" fmla="*/ 11449958 w 11580086"/>
              <a:gd name="connsiteY7" fmla="*/ 1524215 h 6337544"/>
              <a:gd name="connsiteX8" fmla="*/ 11538858 w 11580086"/>
              <a:gd name="connsiteY8" fmla="*/ 2406865 h 6337544"/>
              <a:gd name="connsiteX9" fmla="*/ 11399158 w 11580086"/>
              <a:gd name="connsiteY9" fmla="*/ 3546690 h 6337544"/>
              <a:gd name="connsiteX10" fmla="*/ 11532508 w 11580086"/>
              <a:gd name="connsiteY10" fmla="*/ 4556340 h 6337544"/>
              <a:gd name="connsiteX11" fmla="*/ 11453133 w 11580086"/>
              <a:gd name="connsiteY11" fmla="*/ 5381840 h 6337544"/>
              <a:gd name="connsiteX12" fmla="*/ 11542033 w 11580086"/>
              <a:gd name="connsiteY12" fmla="*/ 6124790 h 6337544"/>
              <a:gd name="connsiteX13" fmla="*/ 10722883 w 11580086"/>
              <a:gd name="connsiteY13" fmla="*/ 6258140 h 6337544"/>
              <a:gd name="connsiteX14" fmla="*/ 9351283 w 11580086"/>
              <a:gd name="connsiteY14" fmla="*/ 6220040 h 6337544"/>
              <a:gd name="connsiteX15" fmla="*/ 7878083 w 11580086"/>
              <a:gd name="connsiteY15" fmla="*/ 6096215 h 6337544"/>
              <a:gd name="connsiteX16" fmla="*/ 6312808 w 11580086"/>
              <a:gd name="connsiteY16" fmla="*/ 6245440 h 6337544"/>
              <a:gd name="connsiteX17" fmla="*/ 4293508 w 11580086"/>
              <a:gd name="connsiteY17" fmla="*/ 6178765 h 6337544"/>
              <a:gd name="connsiteX18" fmla="*/ 2798083 w 11580086"/>
              <a:gd name="connsiteY18" fmla="*/ 6337515 h 6337544"/>
              <a:gd name="connsiteX19" fmla="*/ 1162958 w 11580086"/>
              <a:gd name="connsiteY19" fmla="*/ 6191465 h 6337544"/>
              <a:gd name="connsiteX20" fmla="*/ 77108 w 11580086"/>
              <a:gd name="connsiteY20" fmla="*/ 6112090 h 6337544"/>
              <a:gd name="connsiteX21" fmla="*/ 86633 w 11580086"/>
              <a:gd name="connsiteY21" fmla="*/ 5045290 h 6337544"/>
              <a:gd name="connsiteX22" fmla="*/ 70758 w 11580086"/>
              <a:gd name="connsiteY22" fmla="*/ 3927690 h 6337544"/>
              <a:gd name="connsiteX23" fmla="*/ 39008 w 11580086"/>
              <a:gd name="connsiteY23" fmla="*/ 2479890 h 6337544"/>
              <a:gd name="connsiteX24" fmla="*/ 105683 w 11580086"/>
              <a:gd name="connsiteY24" fmla="*/ 1308315 h 6337544"/>
              <a:gd name="connsiteX25" fmla="*/ 172358 w 11580086"/>
              <a:gd name="connsiteY25" fmla="*/ 178015 h 6337544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725183 w 11580086"/>
              <a:gd name="connsiteY2" fmla="*/ 433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442 h 6332971"/>
              <a:gd name="connsiteX1" fmla="*/ 1670958 w 11580086"/>
              <a:gd name="connsiteY1" fmla="*/ 5167 h 6332971"/>
              <a:gd name="connsiteX2" fmla="*/ 3906158 w 11580086"/>
              <a:gd name="connsiteY2" fmla="*/ 52792 h 6332971"/>
              <a:gd name="connsiteX3" fmla="*/ 6100083 w 11580086"/>
              <a:gd name="connsiteY3" fmla="*/ 151217 h 6332971"/>
              <a:gd name="connsiteX4" fmla="*/ 8401958 w 11580086"/>
              <a:gd name="connsiteY4" fmla="*/ 52792 h 6332971"/>
              <a:gd name="connsiteX5" fmla="*/ 10554608 w 11580086"/>
              <a:gd name="connsiteY5" fmla="*/ 87717 h 6332971"/>
              <a:gd name="connsiteX6" fmla="*/ 11507108 w 11580086"/>
              <a:gd name="connsiteY6" fmla="*/ 109942 h 6332971"/>
              <a:gd name="connsiteX7" fmla="*/ 11449958 w 11580086"/>
              <a:gd name="connsiteY7" fmla="*/ 1519642 h 6332971"/>
              <a:gd name="connsiteX8" fmla="*/ 11538858 w 11580086"/>
              <a:gd name="connsiteY8" fmla="*/ 2402292 h 6332971"/>
              <a:gd name="connsiteX9" fmla="*/ 11399158 w 11580086"/>
              <a:gd name="connsiteY9" fmla="*/ 3542117 h 6332971"/>
              <a:gd name="connsiteX10" fmla="*/ 11532508 w 11580086"/>
              <a:gd name="connsiteY10" fmla="*/ 4551767 h 6332971"/>
              <a:gd name="connsiteX11" fmla="*/ 11453133 w 11580086"/>
              <a:gd name="connsiteY11" fmla="*/ 5377267 h 6332971"/>
              <a:gd name="connsiteX12" fmla="*/ 11542033 w 11580086"/>
              <a:gd name="connsiteY12" fmla="*/ 6120217 h 6332971"/>
              <a:gd name="connsiteX13" fmla="*/ 10722883 w 11580086"/>
              <a:gd name="connsiteY13" fmla="*/ 6253567 h 6332971"/>
              <a:gd name="connsiteX14" fmla="*/ 9351283 w 11580086"/>
              <a:gd name="connsiteY14" fmla="*/ 6215467 h 6332971"/>
              <a:gd name="connsiteX15" fmla="*/ 7878083 w 11580086"/>
              <a:gd name="connsiteY15" fmla="*/ 6091642 h 6332971"/>
              <a:gd name="connsiteX16" fmla="*/ 6312808 w 11580086"/>
              <a:gd name="connsiteY16" fmla="*/ 6240867 h 6332971"/>
              <a:gd name="connsiteX17" fmla="*/ 4293508 w 11580086"/>
              <a:gd name="connsiteY17" fmla="*/ 6174192 h 6332971"/>
              <a:gd name="connsiteX18" fmla="*/ 2798083 w 11580086"/>
              <a:gd name="connsiteY18" fmla="*/ 6332942 h 6332971"/>
              <a:gd name="connsiteX19" fmla="*/ 1162958 w 11580086"/>
              <a:gd name="connsiteY19" fmla="*/ 6186892 h 6332971"/>
              <a:gd name="connsiteX20" fmla="*/ 77108 w 11580086"/>
              <a:gd name="connsiteY20" fmla="*/ 6107517 h 6332971"/>
              <a:gd name="connsiteX21" fmla="*/ 86633 w 11580086"/>
              <a:gd name="connsiteY21" fmla="*/ 5040717 h 6332971"/>
              <a:gd name="connsiteX22" fmla="*/ 70758 w 11580086"/>
              <a:gd name="connsiteY22" fmla="*/ 3923117 h 6332971"/>
              <a:gd name="connsiteX23" fmla="*/ 39008 w 11580086"/>
              <a:gd name="connsiteY23" fmla="*/ 2475317 h 6332971"/>
              <a:gd name="connsiteX24" fmla="*/ 105683 w 11580086"/>
              <a:gd name="connsiteY24" fmla="*/ 1303742 h 6332971"/>
              <a:gd name="connsiteX25" fmla="*/ 172358 w 11580086"/>
              <a:gd name="connsiteY25" fmla="*/ 173442 h 6332971"/>
              <a:gd name="connsiteX0" fmla="*/ 172358 w 11580086"/>
              <a:gd name="connsiteY0" fmla="*/ 173362 h 6332891"/>
              <a:gd name="connsiteX1" fmla="*/ 1709058 w 11580086"/>
              <a:gd name="connsiteY1" fmla="*/ 71762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00083 w 11580086"/>
              <a:gd name="connsiteY3" fmla="*/ 157673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28658 w 11580086"/>
              <a:gd name="connsiteY3" fmla="*/ 52898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101600 h 6346854"/>
              <a:gd name="connsiteX1" fmla="*/ 1709058 w 11580086"/>
              <a:gd name="connsiteY1" fmla="*/ 85725 h 6346854"/>
              <a:gd name="connsiteX2" fmla="*/ 3906158 w 11580086"/>
              <a:gd name="connsiteY2" fmla="*/ 0 h 6346854"/>
              <a:gd name="connsiteX3" fmla="*/ 6128658 w 11580086"/>
              <a:gd name="connsiteY3" fmla="*/ 60325 h 6346854"/>
              <a:gd name="connsiteX4" fmla="*/ 8401958 w 11580086"/>
              <a:gd name="connsiteY4" fmla="*/ 66675 h 6346854"/>
              <a:gd name="connsiteX5" fmla="*/ 10554608 w 11580086"/>
              <a:gd name="connsiteY5" fmla="*/ 101600 h 6346854"/>
              <a:gd name="connsiteX6" fmla="*/ 11507108 w 11580086"/>
              <a:gd name="connsiteY6" fmla="*/ 123825 h 6346854"/>
              <a:gd name="connsiteX7" fmla="*/ 11449958 w 11580086"/>
              <a:gd name="connsiteY7" fmla="*/ 1533525 h 6346854"/>
              <a:gd name="connsiteX8" fmla="*/ 11538858 w 11580086"/>
              <a:gd name="connsiteY8" fmla="*/ 2416175 h 6346854"/>
              <a:gd name="connsiteX9" fmla="*/ 11399158 w 11580086"/>
              <a:gd name="connsiteY9" fmla="*/ 3556000 h 6346854"/>
              <a:gd name="connsiteX10" fmla="*/ 11532508 w 11580086"/>
              <a:gd name="connsiteY10" fmla="*/ 4565650 h 6346854"/>
              <a:gd name="connsiteX11" fmla="*/ 11453133 w 11580086"/>
              <a:gd name="connsiteY11" fmla="*/ 5391150 h 6346854"/>
              <a:gd name="connsiteX12" fmla="*/ 11542033 w 11580086"/>
              <a:gd name="connsiteY12" fmla="*/ 6134100 h 6346854"/>
              <a:gd name="connsiteX13" fmla="*/ 10722883 w 11580086"/>
              <a:gd name="connsiteY13" fmla="*/ 6267450 h 6346854"/>
              <a:gd name="connsiteX14" fmla="*/ 9351283 w 11580086"/>
              <a:gd name="connsiteY14" fmla="*/ 6229350 h 6346854"/>
              <a:gd name="connsiteX15" fmla="*/ 7878083 w 11580086"/>
              <a:gd name="connsiteY15" fmla="*/ 6105525 h 6346854"/>
              <a:gd name="connsiteX16" fmla="*/ 6312808 w 11580086"/>
              <a:gd name="connsiteY16" fmla="*/ 6254750 h 6346854"/>
              <a:gd name="connsiteX17" fmla="*/ 4293508 w 11580086"/>
              <a:gd name="connsiteY17" fmla="*/ 6188075 h 6346854"/>
              <a:gd name="connsiteX18" fmla="*/ 2798083 w 11580086"/>
              <a:gd name="connsiteY18" fmla="*/ 6346825 h 6346854"/>
              <a:gd name="connsiteX19" fmla="*/ 1162958 w 11580086"/>
              <a:gd name="connsiteY19" fmla="*/ 6200775 h 6346854"/>
              <a:gd name="connsiteX20" fmla="*/ 77108 w 11580086"/>
              <a:gd name="connsiteY20" fmla="*/ 6121400 h 6346854"/>
              <a:gd name="connsiteX21" fmla="*/ 86633 w 11580086"/>
              <a:gd name="connsiteY21" fmla="*/ 5054600 h 6346854"/>
              <a:gd name="connsiteX22" fmla="*/ 70758 w 11580086"/>
              <a:gd name="connsiteY22" fmla="*/ 3937000 h 6346854"/>
              <a:gd name="connsiteX23" fmla="*/ 39008 w 11580086"/>
              <a:gd name="connsiteY23" fmla="*/ 2489200 h 6346854"/>
              <a:gd name="connsiteX24" fmla="*/ 105683 w 11580086"/>
              <a:gd name="connsiteY24" fmla="*/ 1317625 h 6346854"/>
              <a:gd name="connsiteX25" fmla="*/ 143783 w 11580086"/>
              <a:gd name="connsiteY25" fmla="*/ 101600 h 6346854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6694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979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05 h 6347059"/>
              <a:gd name="connsiteX1" fmla="*/ 1709058 w 11580086"/>
              <a:gd name="connsiteY1" fmla="*/ 85930 h 6347059"/>
              <a:gd name="connsiteX2" fmla="*/ 3906158 w 11580086"/>
              <a:gd name="connsiteY2" fmla="*/ 205 h 6347059"/>
              <a:gd name="connsiteX3" fmla="*/ 6195333 w 11580086"/>
              <a:gd name="connsiteY3" fmla="*/ 60530 h 6347059"/>
              <a:gd name="connsiteX4" fmla="*/ 8401958 w 11580086"/>
              <a:gd name="connsiteY4" fmla="*/ 9730 h 6347059"/>
              <a:gd name="connsiteX5" fmla="*/ 10554608 w 11580086"/>
              <a:gd name="connsiteY5" fmla="*/ 101805 h 6347059"/>
              <a:gd name="connsiteX6" fmla="*/ 11507108 w 11580086"/>
              <a:gd name="connsiteY6" fmla="*/ 124030 h 6347059"/>
              <a:gd name="connsiteX7" fmla="*/ 11449958 w 11580086"/>
              <a:gd name="connsiteY7" fmla="*/ 1533730 h 6347059"/>
              <a:gd name="connsiteX8" fmla="*/ 11538858 w 11580086"/>
              <a:gd name="connsiteY8" fmla="*/ 2416380 h 6347059"/>
              <a:gd name="connsiteX9" fmla="*/ 11399158 w 11580086"/>
              <a:gd name="connsiteY9" fmla="*/ 3556205 h 6347059"/>
              <a:gd name="connsiteX10" fmla="*/ 11532508 w 11580086"/>
              <a:gd name="connsiteY10" fmla="*/ 4565855 h 6347059"/>
              <a:gd name="connsiteX11" fmla="*/ 11453133 w 11580086"/>
              <a:gd name="connsiteY11" fmla="*/ 5391355 h 6347059"/>
              <a:gd name="connsiteX12" fmla="*/ 11542033 w 11580086"/>
              <a:gd name="connsiteY12" fmla="*/ 6134305 h 6347059"/>
              <a:gd name="connsiteX13" fmla="*/ 10722883 w 11580086"/>
              <a:gd name="connsiteY13" fmla="*/ 6267655 h 6347059"/>
              <a:gd name="connsiteX14" fmla="*/ 9351283 w 11580086"/>
              <a:gd name="connsiteY14" fmla="*/ 6229555 h 6347059"/>
              <a:gd name="connsiteX15" fmla="*/ 7878083 w 11580086"/>
              <a:gd name="connsiteY15" fmla="*/ 6105730 h 6347059"/>
              <a:gd name="connsiteX16" fmla="*/ 6312808 w 11580086"/>
              <a:gd name="connsiteY16" fmla="*/ 6254955 h 6347059"/>
              <a:gd name="connsiteX17" fmla="*/ 4293508 w 11580086"/>
              <a:gd name="connsiteY17" fmla="*/ 6188280 h 6347059"/>
              <a:gd name="connsiteX18" fmla="*/ 2798083 w 11580086"/>
              <a:gd name="connsiteY18" fmla="*/ 6347030 h 6347059"/>
              <a:gd name="connsiteX19" fmla="*/ 1162958 w 11580086"/>
              <a:gd name="connsiteY19" fmla="*/ 6200980 h 6347059"/>
              <a:gd name="connsiteX20" fmla="*/ 77108 w 11580086"/>
              <a:gd name="connsiteY20" fmla="*/ 6121605 h 6347059"/>
              <a:gd name="connsiteX21" fmla="*/ 86633 w 11580086"/>
              <a:gd name="connsiteY21" fmla="*/ 5054805 h 6347059"/>
              <a:gd name="connsiteX22" fmla="*/ 70758 w 11580086"/>
              <a:gd name="connsiteY22" fmla="*/ 3937205 h 6347059"/>
              <a:gd name="connsiteX23" fmla="*/ 39008 w 11580086"/>
              <a:gd name="connsiteY23" fmla="*/ 2489405 h 6347059"/>
              <a:gd name="connsiteX24" fmla="*/ 105683 w 11580086"/>
              <a:gd name="connsiteY24" fmla="*/ 1317830 h 6347059"/>
              <a:gd name="connsiteX25" fmla="*/ 143783 w 11580086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3991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87608 w 11585839"/>
              <a:gd name="connsiteY15" fmla="*/ 6172405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289932"/>
              <a:gd name="connsiteX1" fmla="*/ 1709058 w 11585839"/>
              <a:gd name="connsiteY1" fmla="*/ 85930 h 6289932"/>
              <a:gd name="connsiteX2" fmla="*/ 3906158 w 11585839"/>
              <a:gd name="connsiteY2" fmla="*/ 205 h 6289932"/>
              <a:gd name="connsiteX3" fmla="*/ 6195333 w 11585839"/>
              <a:gd name="connsiteY3" fmla="*/ 60530 h 6289932"/>
              <a:gd name="connsiteX4" fmla="*/ 8401958 w 11585839"/>
              <a:gd name="connsiteY4" fmla="*/ 9730 h 6289932"/>
              <a:gd name="connsiteX5" fmla="*/ 10202183 w 11585839"/>
              <a:gd name="connsiteY5" fmla="*/ 92280 h 6289932"/>
              <a:gd name="connsiteX6" fmla="*/ 11507108 w 11585839"/>
              <a:gd name="connsiteY6" fmla="*/ 124030 h 6289932"/>
              <a:gd name="connsiteX7" fmla="*/ 11449958 w 11585839"/>
              <a:gd name="connsiteY7" fmla="*/ 1533730 h 6289932"/>
              <a:gd name="connsiteX8" fmla="*/ 11538858 w 11585839"/>
              <a:gd name="connsiteY8" fmla="*/ 2416380 h 6289932"/>
              <a:gd name="connsiteX9" fmla="*/ 11475358 w 11585839"/>
              <a:gd name="connsiteY9" fmla="*/ 3556205 h 6289932"/>
              <a:gd name="connsiteX10" fmla="*/ 11532508 w 11585839"/>
              <a:gd name="connsiteY10" fmla="*/ 4565855 h 6289932"/>
              <a:gd name="connsiteX11" fmla="*/ 11453133 w 11585839"/>
              <a:gd name="connsiteY11" fmla="*/ 5391355 h 6289932"/>
              <a:gd name="connsiteX12" fmla="*/ 11542033 w 11585839"/>
              <a:gd name="connsiteY12" fmla="*/ 6134305 h 6289932"/>
              <a:gd name="connsiteX13" fmla="*/ 10722883 w 11585839"/>
              <a:gd name="connsiteY13" fmla="*/ 6267655 h 6289932"/>
              <a:gd name="connsiteX14" fmla="*/ 9351283 w 11585839"/>
              <a:gd name="connsiteY14" fmla="*/ 6229555 h 6289932"/>
              <a:gd name="connsiteX15" fmla="*/ 7887608 w 11585839"/>
              <a:gd name="connsiteY15" fmla="*/ 6172405 h 6289932"/>
              <a:gd name="connsiteX16" fmla="*/ 6312808 w 11585839"/>
              <a:gd name="connsiteY16" fmla="*/ 6254955 h 6289932"/>
              <a:gd name="connsiteX17" fmla="*/ 4293508 w 11585839"/>
              <a:gd name="connsiteY17" fmla="*/ 6188280 h 6289932"/>
              <a:gd name="connsiteX18" fmla="*/ 2712358 w 11585839"/>
              <a:gd name="connsiteY18" fmla="*/ 6289880 h 6289932"/>
              <a:gd name="connsiteX19" fmla="*/ 1162958 w 11585839"/>
              <a:gd name="connsiteY19" fmla="*/ 6200980 h 6289932"/>
              <a:gd name="connsiteX20" fmla="*/ 77108 w 11585839"/>
              <a:gd name="connsiteY20" fmla="*/ 6121605 h 6289932"/>
              <a:gd name="connsiteX21" fmla="*/ 86633 w 11585839"/>
              <a:gd name="connsiteY21" fmla="*/ 5054805 h 6289932"/>
              <a:gd name="connsiteX22" fmla="*/ 70758 w 11585839"/>
              <a:gd name="connsiteY22" fmla="*/ 3937205 h 6289932"/>
              <a:gd name="connsiteX23" fmla="*/ 39008 w 11585839"/>
              <a:gd name="connsiteY23" fmla="*/ 2489405 h 6289932"/>
              <a:gd name="connsiteX24" fmla="*/ 105683 w 11585839"/>
              <a:gd name="connsiteY24" fmla="*/ 1317830 h 6289932"/>
              <a:gd name="connsiteX25" fmla="*/ 143783 w 11585839"/>
              <a:gd name="connsiteY25" fmla="*/ 101805 h 6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85839" h="6289932">
                <a:moveTo>
                  <a:pt x="143783" y="101805"/>
                </a:moveTo>
                <a:cubicBezTo>
                  <a:pt x="411012" y="-103512"/>
                  <a:pt x="1081996" y="102863"/>
                  <a:pt x="1709058" y="85930"/>
                </a:cubicBezTo>
                <a:cubicBezTo>
                  <a:pt x="2336121" y="68997"/>
                  <a:pt x="3158446" y="4438"/>
                  <a:pt x="3906158" y="205"/>
                </a:cubicBezTo>
                <a:cubicBezTo>
                  <a:pt x="4653870" y="-4028"/>
                  <a:pt x="5446033" y="58943"/>
                  <a:pt x="6195333" y="60530"/>
                </a:cubicBezTo>
                <a:cubicBezTo>
                  <a:pt x="6944633" y="62118"/>
                  <a:pt x="7734150" y="4438"/>
                  <a:pt x="8401958" y="9730"/>
                </a:cubicBezTo>
                <a:cubicBezTo>
                  <a:pt x="9069766" y="15022"/>
                  <a:pt x="9684658" y="73230"/>
                  <a:pt x="10202183" y="92280"/>
                </a:cubicBezTo>
                <a:cubicBezTo>
                  <a:pt x="10719708" y="111330"/>
                  <a:pt x="11299146" y="-116212"/>
                  <a:pt x="11507108" y="124030"/>
                </a:cubicBezTo>
                <a:cubicBezTo>
                  <a:pt x="11715070" y="364272"/>
                  <a:pt x="11444666" y="1151672"/>
                  <a:pt x="11449958" y="1533730"/>
                </a:cubicBezTo>
                <a:cubicBezTo>
                  <a:pt x="11455250" y="1915788"/>
                  <a:pt x="11534625" y="2079301"/>
                  <a:pt x="11538858" y="2416380"/>
                </a:cubicBezTo>
                <a:cubicBezTo>
                  <a:pt x="11543091" y="2753459"/>
                  <a:pt x="11476416" y="3197959"/>
                  <a:pt x="11475358" y="3556205"/>
                </a:cubicBezTo>
                <a:cubicBezTo>
                  <a:pt x="11474300" y="3914451"/>
                  <a:pt x="11536212" y="4259997"/>
                  <a:pt x="11532508" y="4565855"/>
                </a:cubicBezTo>
                <a:cubicBezTo>
                  <a:pt x="11528804" y="4871713"/>
                  <a:pt x="11451546" y="5129947"/>
                  <a:pt x="11453133" y="5391355"/>
                </a:cubicBezTo>
                <a:cubicBezTo>
                  <a:pt x="11454720" y="5652763"/>
                  <a:pt x="11663741" y="5988255"/>
                  <a:pt x="11542033" y="6134305"/>
                </a:cubicBezTo>
                <a:cubicBezTo>
                  <a:pt x="11420325" y="6280355"/>
                  <a:pt x="11088008" y="6251780"/>
                  <a:pt x="10722883" y="6267655"/>
                </a:cubicBezTo>
                <a:cubicBezTo>
                  <a:pt x="10357758" y="6283530"/>
                  <a:pt x="9823829" y="6245430"/>
                  <a:pt x="9351283" y="6229555"/>
                </a:cubicBezTo>
                <a:cubicBezTo>
                  <a:pt x="8878737" y="6213680"/>
                  <a:pt x="8394020" y="6168172"/>
                  <a:pt x="7887608" y="6172405"/>
                </a:cubicBezTo>
                <a:cubicBezTo>
                  <a:pt x="7381196" y="6176638"/>
                  <a:pt x="6911825" y="6252309"/>
                  <a:pt x="6312808" y="6254955"/>
                </a:cubicBezTo>
                <a:cubicBezTo>
                  <a:pt x="5713791" y="6257601"/>
                  <a:pt x="4893583" y="6182459"/>
                  <a:pt x="4293508" y="6188280"/>
                </a:cubicBezTo>
                <a:cubicBezTo>
                  <a:pt x="3693433" y="6194101"/>
                  <a:pt x="3234116" y="6287763"/>
                  <a:pt x="2712358" y="6289880"/>
                </a:cubicBezTo>
                <a:cubicBezTo>
                  <a:pt x="2190600" y="6291997"/>
                  <a:pt x="1602166" y="6229026"/>
                  <a:pt x="1162958" y="6200980"/>
                </a:cubicBezTo>
                <a:cubicBezTo>
                  <a:pt x="723750" y="6172934"/>
                  <a:pt x="256496" y="6312634"/>
                  <a:pt x="77108" y="6121605"/>
                </a:cubicBezTo>
                <a:cubicBezTo>
                  <a:pt x="-102280" y="5930576"/>
                  <a:pt x="87691" y="5418872"/>
                  <a:pt x="86633" y="5054805"/>
                </a:cubicBezTo>
                <a:cubicBezTo>
                  <a:pt x="85575" y="4690738"/>
                  <a:pt x="78696" y="4364772"/>
                  <a:pt x="70758" y="3937205"/>
                </a:cubicBezTo>
                <a:cubicBezTo>
                  <a:pt x="62821" y="3509638"/>
                  <a:pt x="34775" y="2768805"/>
                  <a:pt x="39008" y="2489405"/>
                </a:cubicBezTo>
                <a:cubicBezTo>
                  <a:pt x="43241" y="2210005"/>
                  <a:pt x="88221" y="1715763"/>
                  <a:pt x="105683" y="1317830"/>
                </a:cubicBezTo>
                <a:cubicBezTo>
                  <a:pt x="123145" y="919897"/>
                  <a:pt x="-123446" y="307122"/>
                  <a:pt x="143783" y="101805"/>
                </a:cubicBezTo>
                <a:close/>
              </a:path>
            </a:pathLst>
          </a:custGeom>
          <a:noFill/>
          <a:ln w="222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96"/>
          </a:p>
        </p:txBody>
      </p:sp>
      <p:pic>
        <p:nvPicPr>
          <p:cNvPr id="10" name="图片 7">
            <a:extLst>
              <a:ext uri="{FF2B5EF4-FFF2-40B4-BE49-F238E27FC236}">
                <a16:creationId xmlns:a16="http://schemas.microsoft.com/office/drawing/2014/main" id="{E5BBBD05-E9F9-0943-DF48-D867CA0B12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704" y="89308"/>
            <a:ext cx="227447" cy="303884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id="{7BAA21A5-CAAB-444B-1B59-59380242C2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3278">
            <a:off x="-52573" y="4930391"/>
            <a:ext cx="442571" cy="634659"/>
          </a:xfrm>
          <a:prstGeom prst="rect">
            <a:avLst/>
          </a:prstGeom>
        </p:spPr>
      </p:pic>
      <p:pic>
        <p:nvPicPr>
          <p:cNvPr id="12" name="图片 9">
            <a:extLst>
              <a:ext uri="{FF2B5EF4-FFF2-40B4-BE49-F238E27FC236}">
                <a16:creationId xmlns:a16="http://schemas.microsoft.com/office/drawing/2014/main" id="{5354D5D2-2433-7EFB-0BCD-EBDAB908A69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0" y="6400095"/>
            <a:ext cx="173527" cy="169189"/>
          </a:xfrm>
          <a:prstGeom prst="rect">
            <a:avLst/>
          </a:prstGeom>
        </p:spPr>
      </p:pic>
      <p:pic>
        <p:nvPicPr>
          <p:cNvPr id="13" name="图片 10">
            <a:extLst>
              <a:ext uri="{FF2B5EF4-FFF2-40B4-BE49-F238E27FC236}">
                <a16:creationId xmlns:a16="http://schemas.microsoft.com/office/drawing/2014/main" id="{18A6C3EA-FD2C-B8A1-4C87-51CC0A2DC16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408" y="1462087"/>
            <a:ext cx="358395" cy="575270"/>
          </a:xfrm>
          <a:prstGeom prst="rect">
            <a:avLst/>
          </a:prstGeom>
        </p:spPr>
      </p:pic>
      <p:pic>
        <p:nvPicPr>
          <p:cNvPr id="14" name="图片 12">
            <a:extLst>
              <a:ext uri="{FF2B5EF4-FFF2-40B4-BE49-F238E27FC236}">
                <a16:creationId xmlns:a16="http://schemas.microsoft.com/office/drawing/2014/main" id="{1853C3AA-CC75-B8EA-1860-85E96E5F70E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63" y="1263137"/>
            <a:ext cx="436563" cy="397901"/>
          </a:xfrm>
          <a:prstGeom prst="rect">
            <a:avLst/>
          </a:prstGeom>
        </p:spPr>
      </p:pic>
      <p:pic>
        <p:nvPicPr>
          <p:cNvPr id="15" name="图片 6">
            <a:extLst>
              <a:ext uri="{FF2B5EF4-FFF2-40B4-BE49-F238E27FC236}">
                <a16:creationId xmlns:a16="http://schemas.microsoft.com/office/drawing/2014/main" id="{303F5B60-1094-7CFF-7698-220CE93A350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1786109" y="5308551"/>
            <a:ext cx="167124" cy="180823"/>
          </a:xfrm>
          <a:prstGeom prst="rect">
            <a:avLst/>
          </a:prstGeom>
        </p:spPr>
      </p:pic>
      <p:pic>
        <p:nvPicPr>
          <p:cNvPr id="16" name="图片 11">
            <a:extLst>
              <a:ext uri="{FF2B5EF4-FFF2-40B4-BE49-F238E27FC236}">
                <a16:creationId xmlns:a16="http://schemas.microsoft.com/office/drawing/2014/main" id="{94D929DA-9098-E7BF-5EA7-477702C3A20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002" y="4772026"/>
            <a:ext cx="275699" cy="295275"/>
          </a:xfrm>
          <a:prstGeom prst="rect">
            <a:avLst/>
          </a:prstGeom>
        </p:spPr>
      </p:pic>
      <p:pic>
        <p:nvPicPr>
          <p:cNvPr id="18" name="图形 17">
            <a:extLst>
              <a:ext uri="{FF2B5EF4-FFF2-40B4-BE49-F238E27FC236}">
                <a16:creationId xmlns:a16="http://schemas.microsoft.com/office/drawing/2014/main" id="{A006BC84-5B6A-A5A7-FCE0-B80C658B640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494724" y="693180"/>
            <a:ext cx="1874384" cy="21276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图形 39">
            <a:extLst>
              <a:ext uri="{FF2B5EF4-FFF2-40B4-BE49-F238E27FC236}">
                <a16:creationId xmlns:a16="http://schemas.microsoft.com/office/drawing/2014/main" id="{B5247B7A-E9D9-A268-26A3-B67A4CCAA05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87179" y="690712"/>
            <a:ext cx="1126218" cy="1126218"/>
          </a:xfrm>
          <a:prstGeom prst="rect">
            <a:avLst/>
          </a:prstGeom>
        </p:spPr>
      </p:pic>
      <p:pic>
        <p:nvPicPr>
          <p:cNvPr id="20" name="图形 15">
            <a:extLst>
              <a:ext uri="{FF2B5EF4-FFF2-40B4-BE49-F238E27FC236}">
                <a16:creationId xmlns:a16="http://schemas.microsoft.com/office/drawing/2014/main" id="{F96EBD45-0362-6758-880E-D89A9DCA7F4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00720" y="3099040"/>
            <a:ext cx="4547052" cy="34469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ïṥḻîḑe">
            <a:extLst>
              <a:ext uri="{FF2B5EF4-FFF2-40B4-BE49-F238E27FC236}">
                <a16:creationId xmlns:a16="http://schemas.microsoft.com/office/drawing/2014/main" id="{0C96AFA9-A5D8-2A60-F237-D81E422C9596}"/>
              </a:ext>
            </a:extLst>
          </p:cNvPr>
          <p:cNvSpPr txBox="1"/>
          <p:nvPr userDrawn="1"/>
        </p:nvSpPr>
        <p:spPr>
          <a:xfrm>
            <a:off x="4275446" y="3385268"/>
            <a:ext cx="6156470" cy="1303749"/>
          </a:xfrm>
          <a:prstGeom prst="rect">
            <a:avLst/>
          </a:prstGeom>
          <a:noFill/>
          <a:ln>
            <a:noFill/>
          </a:ln>
        </p:spPr>
        <p:txBody>
          <a:bodyPr wrap="square" lIns="91324" tIns="45662" rIns="91324" bIns="45662" anchor="ctr" anchorCtr="0">
            <a:noAutofit/>
          </a:bodyPr>
          <a:lstStyle/>
          <a:p>
            <a:pPr lvl="0" algn="ctr" defTabSz="912524">
              <a:buSzPct val="25000"/>
              <a:defRPr/>
            </a:pPr>
            <a:r>
              <a:rPr lang="en-US" altLang="zh-CN" sz="7190" b="1" dirty="0">
                <a:ln>
                  <a:solidFill>
                    <a:schemeClr val="tx1"/>
                  </a:solidFill>
                </a:ln>
                <a:solidFill>
                  <a:srgbClr val="FD8289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KHỞI ĐỘNG</a:t>
            </a:r>
            <a:endParaRPr lang="zh-CN" altLang="en-US" sz="7190" b="1" dirty="0">
              <a:ln>
                <a:solidFill>
                  <a:schemeClr val="tx1"/>
                </a:solidFill>
              </a:ln>
              <a:solidFill>
                <a:srgbClr val="FD8289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印品溜溜圆" panose="020000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2" name="Nhóm 21">
            <a:extLst>
              <a:ext uri="{FF2B5EF4-FFF2-40B4-BE49-F238E27FC236}">
                <a16:creationId xmlns:a16="http://schemas.microsoft.com/office/drawing/2014/main" id="{CC2CCA38-6C91-8299-4D6B-AB6C8FF58B56}"/>
              </a:ext>
            </a:extLst>
          </p:cNvPr>
          <p:cNvGrpSpPr/>
          <p:nvPr userDrawn="1"/>
        </p:nvGrpSpPr>
        <p:grpSpPr>
          <a:xfrm>
            <a:off x="4763160" y="1528288"/>
            <a:ext cx="4783015" cy="1567673"/>
            <a:chOff x="3739534" y="1141315"/>
            <a:chExt cx="4783015" cy="1567672"/>
          </a:xfrm>
        </p:grpSpPr>
        <p:sp>
          <p:nvSpPr>
            <p:cNvPr id="23" name="Hộp Văn bản 22">
              <a:extLst>
                <a:ext uri="{FF2B5EF4-FFF2-40B4-BE49-F238E27FC236}">
                  <a16:creationId xmlns:a16="http://schemas.microsoft.com/office/drawing/2014/main" id="{F789ACCA-4CC9-3E48-4935-8833BB211541}"/>
                </a:ext>
              </a:extLst>
            </p:cNvPr>
            <p:cNvSpPr txBox="1"/>
            <p:nvPr/>
          </p:nvSpPr>
          <p:spPr>
            <a:xfrm>
              <a:off x="3739534" y="1141315"/>
              <a:ext cx="4783015" cy="1567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587" dirty="0">
                  <a:ln w="3175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VN-Ziclets" panose="02000603000000000000" pitchFamily="2" charset="0"/>
                </a:rPr>
                <a:t>01</a:t>
              </a:r>
            </a:p>
          </p:txBody>
        </p:sp>
        <p:sp>
          <p:nvSpPr>
            <p:cNvPr id="24" name="Hộp Văn bản 23">
              <a:extLst>
                <a:ext uri="{FF2B5EF4-FFF2-40B4-BE49-F238E27FC236}">
                  <a16:creationId xmlns:a16="http://schemas.microsoft.com/office/drawing/2014/main" id="{7D88F3CF-3E28-A6F6-A69D-8F43A80ACE2C}"/>
                </a:ext>
              </a:extLst>
            </p:cNvPr>
            <p:cNvSpPr txBox="1"/>
            <p:nvPr/>
          </p:nvSpPr>
          <p:spPr>
            <a:xfrm>
              <a:off x="3739534" y="1141315"/>
              <a:ext cx="4783015" cy="1567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587" dirty="0">
                  <a:ln>
                    <a:solidFill>
                      <a:sysClr val="windowText" lastClr="000000"/>
                    </a:solidFill>
                  </a:ln>
                  <a:solidFill>
                    <a:srgbClr val="5FE1F5"/>
                  </a:solidFill>
                  <a:latin typeface="SVN-Ziclets" panose="02000603000000000000" pitchFamily="2" charset="0"/>
                </a:rPr>
                <a:t>0</a:t>
              </a:r>
              <a:r>
                <a:rPr lang="en-US" sz="9587" dirty="0">
                  <a:ln>
                    <a:solidFill>
                      <a:sysClr val="windowText" lastClr="000000"/>
                    </a:solidFill>
                  </a:ln>
                  <a:solidFill>
                    <a:srgbClr val="FFF288"/>
                  </a:solidFill>
                  <a:latin typeface="SVN-Ziclets" panose="02000603000000000000" pitchFamily="2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431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A52E1A7F-BFDF-FB85-C4B9-7F25E6DAFF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8" name="任意多边形: 形状 4">
            <a:extLst>
              <a:ext uri="{FF2B5EF4-FFF2-40B4-BE49-F238E27FC236}">
                <a16:creationId xmlns:a16="http://schemas.microsoft.com/office/drawing/2014/main" id="{4110D879-69AF-6C86-3350-0590ADE74C34}"/>
              </a:ext>
            </a:extLst>
          </p:cNvPr>
          <p:cNvSpPr/>
          <p:nvPr userDrawn="1"/>
        </p:nvSpPr>
        <p:spPr>
          <a:xfrm>
            <a:off x="300720" y="288718"/>
            <a:ext cx="11585839" cy="6289932"/>
          </a:xfrm>
          <a:custGeom>
            <a:avLst/>
            <a:gdLst>
              <a:gd name="connsiteX0" fmla="*/ 452469 w 11666851"/>
              <a:gd name="connsiteY0" fmla="*/ 787469 h 6184999"/>
              <a:gd name="connsiteX1" fmla="*/ 1836769 w 11666851"/>
              <a:gd name="connsiteY1" fmla="*/ 342969 h 6184999"/>
              <a:gd name="connsiteX2" fmla="*/ 3843369 w 11666851"/>
              <a:gd name="connsiteY2" fmla="*/ 266769 h 6184999"/>
              <a:gd name="connsiteX3" fmla="*/ 6218269 w 11666851"/>
              <a:gd name="connsiteY3" fmla="*/ 88969 h 6184999"/>
              <a:gd name="connsiteX4" fmla="*/ 8491569 w 11666851"/>
              <a:gd name="connsiteY4" fmla="*/ 69 h 6184999"/>
              <a:gd name="connsiteX5" fmla="*/ 10777569 w 11666851"/>
              <a:gd name="connsiteY5" fmla="*/ 101669 h 6184999"/>
              <a:gd name="connsiteX6" fmla="*/ 11501469 w 11666851"/>
              <a:gd name="connsiteY6" fmla="*/ 152469 h 6184999"/>
              <a:gd name="connsiteX7" fmla="*/ 11463369 w 11666851"/>
              <a:gd name="connsiteY7" fmla="*/ 1371669 h 6184999"/>
              <a:gd name="connsiteX8" fmla="*/ 11666569 w 11666851"/>
              <a:gd name="connsiteY8" fmla="*/ 2540069 h 6184999"/>
              <a:gd name="connsiteX9" fmla="*/ 11412569 w 11666851"/>
              <a:gd name="connsiteY9" fmla="*/ 3365569 h 6184999"/>
              <a:gd name="connsiteX10" fmla="*/ 11564969 w 11666851"/>
              <a:gd name="connsiteY10" fmla="*/ 4394269 h 6184999"/>
              <a:gd name="connsiteX11" fmla="*/ 11590369 w 11666851"/>
              <a:gd name="connsiteY11" fmla="*/ 5181669 h 6184999"/>
              <a:gd name="connsiteX12" fmla="*/ 11336369 w 11666851"/>
              <a:gd name="connsiteY12" fmla="*/ 5867469 h 6184999"/>
              <a:gd name="connsiteX13" fmla="*/ 10764869 w 11666851"/>
              <a:gd name="connsiteY13" fmla="*/ 5943669 h 6184999"/>
              <a:gd name="connsiteX14" fmla="*/ 9317069 w 11666851"/>
              <a:gd name="connsiteY14" fmla="*/ 5905569 h 6184999"/>
              <a:gd name="connsiteX15" fmla="*/ 8682069 w 11666851"/>
              <a:gd name="connsiteY15" fmla="*/ 5753169 h 6184999"/>
              <a:gd name="connsiteX16" fmla="*/ 6345269 w 11666851"/>
              <a:gd name="connsiteY16" fmla="*/ 5930969 h 6184999"/>
              <a:gd name="connsiteX17" fmla="*/ 4325969 w 11666851"/>
              <a:gd name="connsiteY17" fmla="*/ 5702369 h 6184999"/>
              <a:gd name="connsiteX18" fmla="*/ 2611469 w 11666851"/>
              <a:gd name="connsiteY18" fmla="*/ 6184969 h 6184999"/>
              <a:gd name="connsiteX19" fmla="*/ 947769 w 11666851"/>
              <a:gd name="connsiteY19" fmla="*/ 5676969 h 6184999"/>
              <a:gd name="connsiteX20" fmla="*/ 71469 w 11666851"/>
              <a:gd name="connsiteY20" fmla="*/ 5702369 h 6184999"/>
              <a:gd name="connsiteX21" fmla="*/ 71469 w 11666851"/>
              <a:gd name="connsiteY21" fmla="*/ 4483169 h 6184999"/>
              <a:gd name="connsiteX22" fmla="*/ 236569 w 11666851"/>
              <a:gd name="connsiteY22" fmla="*/ 3022669 h 6184999"/>
              <a:gd name="connsiteX23" fmla="*/ 33369 w 11666851"/>
              <a:gd name="connsiteY23" fmla="*/ 2260669 h 6184999"/>
              <a:gd name="connsiteX24" fmla="*/ 261969 w 11666851"/>
              <a:gd name="connsiteY24" fmla="*/ 1346269 h 6184999"/>
              <a:gd name="connsiteX25" fmla="*/ 452469 w 11666851"/>
              <a:gd name="connsiteY25" fmla="*/ 787469 h 6184999"/>
              <a:gd name="connsiteX0" fmla="*/ 452469 w 11666851"/>
              <a:gd name="connsiteY0" fmla="*/ 792368 h 6189898"/>
              <a:gd name="connsiteX1" fmla="*/ 1798669 w 11666851"/>
              <a:gd name="connsiteY1" fmla="*/ 14493 h 6189898"/>
              <a:gd name="connsiteX2" fmla="*/ 3843369 w 11666851"/>
              <a:gd name="connsiteY2" fmla="*/ 271668 h 6189898"/>
              <a:gd name="connsiteX3" fmla="*/ 6218269 w 11666851"/>
              <a:gd name="connsiteY3" fmla="*/ 93868 h 6189898"/>
              <a:gd name="connsiteX4" fmla="*/ 8491569 w 11666851"/>
              <a:gd name="connsiteY4" fmla="*/ 4968 h 6189898"/>
              <a:gd name="connsiteX5" fmla="*/ 10777569 w 11666851"/>
              <a:gd name="connsiteY5" fmla="*/ 106568 h 6189898"/>
              <a:gd name="connsiteX6" fmla="*/ 11501469 w 11666851"/>
              <a:gd name="connsiteY6" fmla="*/ 157368 h 6189898"/>
              <a:gd name="connsiteX7" fmla="*/ 11463369 w 11666851"/>
              <a:gd name="connsiteY7" fmla="*/ 1376568 h 6189898"/>
              <a:gd name="connsiteX8" fmla="*/ 11666569 w 11666851"/>
              <a:gd name="connsiteY8" fmla="*/ 2544968 h 6189898"/>
              <a:gd name="connsiteX9" fmla="*/ 11412569 w 11666851"/>
              <a:gd name="connsiteY9" fmla="*/ 3370468 h 6189898"/>
              <a:gd name="connsiteX10" fmla="*/ 11564969 w 11666851"/>
              <a:gd name="connsiteY10" fmla="*/ 4399168 h 6189898"/>
              <a:gd name="connsiteX11" fmla="*/ 11590369 w 11666851"/>
              <a:gd name="connsiteY11" fmla="*/ 5186568 h 6189898"/>
              <a:gd name="connsiteX12" fmla="*/ 11336369 w 11666851"/>
              <a:gd name="connsiteY12" fmla="*/ 5872368 h 6189898"/>
              <a:gd name="connsiteX13" fmla="*/ 10764869 w 11666851"/>
              <a:gd name="connsiteY13" fmla="*/ 5948568 h 6189898"/>
              <a:gd name="connsiteX14" fmla="*/ 9317069 w 11666851"/>
              <a:gd name="connsiteY14" fmla="*/ 5910468 h 6189898"/>
              <a:gd name="connsiteX15" fmla="*/ 8682069 w 11666851"/>
              <a:gd name="connsiteY15" fmla="*/ 5758068 h 6189898"/>
              <a:gd name="connsiteX16" fmla="*/ 6345269 w 11666851"/>
              <a:gd name="connsiteY16" fmla="*/ 5935868 h 6189898"/>
              <a:gd name="connsiteX17" fmla="*/ 4325969 w 11666851"/>
              <a:gd name="connsiteY17" fmla="*/ 5707268 h 6189898"/>
              <a:gd name="connsiteX18" fmla="*/ 2611469 w 11666851"/>
              <a:gd name="connsiteY18" fmla="*/ 6189868 h 6189898"/>
              <a:gd name="connsiteX19" fmla="*/ 947769 w 11666851"/>
              <a:gd name="connsiteY19" fmla="*/ 5681868 h 6189898"/>
              <a:gd name="connsiteX20" fmla="*/ 71469 w 11666851"/>
              <a:gd name="connsiteY20" fmla="*/ 5707268 h 6189898"/>
              <a:gd name="connsiteX21" fmla="*/ 71469 w 11666851"/>
              <a:gd name="connsiteY21" fmla="*/ 4488068 h 6189898"/>
              <a:gd name="connsiteX22" fmla="*/ 236569 w 11666851"/>
              <a:gd name="connsiteY22" fmla="*/ 3027568 h 6189898"/>
              <a:gd name="connsiteX23" fmla="*/ 33369 w 11666851"/>
              <a:gd name="connsiteY23" fmla="*/ 2265568 h 6189898"/>
              <a:gd name="connsiteX24" fmla="*/ 261969 w 11666851"/>
              <a:gd name="connsiteY24" fmla="*/ 1351168 h 6189898"/>
              <a:gd name="connsiteX25" fmla="*/ 452469 w 11666851"/>
              <a:gd name="connsiteY25" fmla="*/ 792368 h 6189898"/>
              <a:gd name="connsiteX0" fmla="*/ 290544 w 11666851"/>
              <a:gd name="connsiteY0" fmla="*/ 108417 h 6286997"/>
              <a:gd name="connsiteX1" fmla="*/ 1798669 w 11666851"/>
              <a:gd name="connsiteY1" fmla="*/ 111592 h 6286997"/>
              <a:gd name="connsiteX2" fmla="*/ 3843369 w 11666851"/>
              <a:gd name="connsiteY2" fmla="*/ 368767 h 6286997"/>
              <a:gd name="connsiteX3" fmla="*/ 6218269 w 11666851"/>
              <a:gd name="connsiteY3" fmla="*/ 190967 h 6286997"/>
              <a:gd name="connsiteX4" fmla="*/ 8491569 w 11666851"/>
              <a:gd name="connsiteY4" fmla="*/ 102067 h 6286997"/>
              <a:gd name="connsiteX5" fmla="*/ 10777569 w 11666851"/>
              <a:gd name="connsiteY5" fmla="*/ 203667 h 6286997"/>
              <a:gd name="connsiteX6" fmla="*/ 11501469 w 11666851"/>
              <a:gd name="connsiteY6" fmla="*/ 254467 h 6286997"/>
              <a:gd name="connsiteX7" fmla="*/ 11463369 w 11666851"/>
              <a:gd name="connsiteY7" fmla="*/ 1473667 h 6286997"/>
              <a:gd name="connsiteX8" fmla="*/ 11666569 w 11666851"/>
              <a:gd name="connsiteY8" fmla="*/ 2642067 h 6286997"/>
              <a:gd name="connsiteX9" fmla="*/ 11412569 w 11666851"/>
              <a:gd name="connsiteY9" fmla="*/ 3467567 h 6286997"/>
              <a:gd name="connsiteX10" fmla="*/ 11564969 w 11666851"/>
              <a:gd name="connsiteY10" fmla="*/ 4496267 h 6286997"/>
              <a:gd name="connsiteX11" fmla="*/ 11590369 w 11666851"/>
              <a:gd name="connsiteY11" fmla="*/ 5283667 h 6286997"/>
              <a:gd name="connsiteX12" fmla="*/ 11336369 w 11666851"/>
              <a:gd name="connsiteY12" fmla="*/ 5969467 h 6286997"/>
              <a:gd name="connsiteX13" fmla="*/ 10764869 w 11666851"/>
              <a:gd name="connsiteY13" fmla="*/ 6045667 h 6286997"/>
              <a:gd name="connsiteX14" fmla="*/ 9317069 w 11666851"/>
              <a:gd name="connsiteY14" fmla="*/ 6007567 h 6286997"/>
              <a:gd name="connsiteX15" fmla="*/ 8682069 w 11666851"/>
              <a:gd name="connsiteY15" fmla="*/ 5855167 h 6286997"/>
              <a:gd name="connsiteX16" fmla="*/ 6345269 w 11666851"/>
              <a:gd name="connsiteY16" fmla="*/ 6032967 h 6286997"/>
              <a:gd name="connsiteX17" fmla="*/ 4325969 w 11666851"/>
              <a:gd name="connsiteY17" fmla="*/ 5804367 h 6286997"/>
              <a:gd name="connsiteX18" fmla="*/ 2611469 w 11666851"/>
              <a:gd name="connsiteY18" fmla="*/ 6286967 h 6286997"/>
              <a:gd name="connsiteX19" fmla="*/ 947769 w 11666851"/>
              <a:gd name="connsiteY19" fmla="*/ 5778967 h 6286997"/>
              <a:gd name="connsiteX20" fmla="*/ 71469 w 11666851"/>
              <a:gd name="connsiteY20" fmla="*/ 5804367 h 6286997"/>
              <a:gd name="connsiteX21" fmla="*/ 71469 w 11666851"/>
              <a:gd name="connsiteY21" fmla="*/ 4585167 h 6286997"/>
              <a:gd name="connsiteX22" fmla="*/ 236569 w 11666851"/>
              <a:gd name="connsiteY22" fmla="*/ 3124667 h 6286997"/>
              <a:gd name="connsiteX23" fmla="*/ 33369 w 11666851"/>
              <a:gd name="connsiteY23" fmla="*/ 2362667 h 6286997"/>
              <a:gd name="connsiteX24" fmla="*/ 261969 w 11666851"/>
              <a:gd name="connsiteY24" fmla="*/ 1448267 h 6286997"/>
              <a:gd name="connsiteX25" fmla="*/ 290544 w 11666851"/>
              <a:gd name="connsiteY25" fmla="*/ 108417 h 6286997"/>
              <a:gd name="connsiteX0" fmla="*/ 287043 w 11663350"/>
              <a:gd name="connsiteY0" fmla="*/ 108417 h 6292818"/>
              <a:gd name="connsiteX1" fmla="*/ 1795168 w 11663350"/>
              <a:gd name="connsiteY1" fmla="*/ 111592 h 6292818"/>
              <a:gd name="connsiteX2" fmla="*/ 3839868 w 11663350"/>
              <a:gd name="connsiteY2" fmla="*/ 368767 h 6292818"/>
              <a:gd name="connsiteX3" fmla="*/ 6214768 w 11663350"/>
              <a:gd name="connsiteY3" fmla="*/ 190967 h 6292818"/>
              <a:gd name="connsiteX4" fmla="*/ 8488068 w 11663350"/>
              <a:gd name="connsiteY4" fmla="*/ 102067 h 6292818"/>
              <a:gd name="connsiteX5" fmla="*/ 10774068 w 11663350"/>
              <a:gd name="connsiteY5" fmla="*/ 203667 h 6292818"/>
              <a:gd name="connsiteX6" fmla="*/ 11497968 w 11663350"/>
              <a:gd name="connsiteY6" fmla="*/ 254467 h 6292818"/>
              <a:gd name="connsiteX7" fmla="*/ 11459868 w 11663350"/>
              <a:gd name="connsiteY7" fmla="*/ 1473667 h 6292818"/>
              <a:gd name="connsiteX8" fmla="*/ 11663068 w 11663350"/>
              <a:gd name="connsiteY8" fmla="*/ 2642067 h 6292818"/>
              <a:gd name="connsiteX9" fmla="*/ 11409068 w 11663350"/>
              <a:gd name="connsiteY9" fmla="*/ 3467567 h 6292818"/>
              <a:gd name="connsiteX10" fmla="*/ 11561468 w 11663350"/>
              <a:gd name="connsiteY10" fmla="*/ 4496267 h 6292818"/>
              <a:gd name="connsiteX11" fmla="*/ 11586868 w 11663350"/>
              <a:gd name="connsiteY11" fmla="*/ 5283667 h 6292818"/>
              <a:gd name="connsiteX12" fmla="*/ 11332868 w 11663350"/>
              <a:gd name="connsiteY12" fmla="*/ 5969467 h 6292818"/>
              <a:gd name="connsiteX13" fmla="*/ 10761368 w 11663350"/>
              <a:gd name="connsiteY13" fmla="*/ 6045667 h 6292818"/>
              <a:gd name="connsiteX14" fmla="*/ 9313568 w 11663350"/>
              <a:gd name="connsiteY14" fmla="*/ 6007567 h 6292818"/>
              <a:gd name="connsiteX15" fmla="*/ 8678568 w 11663350"/>
              <a:gd name="connsiteY15" fmla="*/ 5855167 h 6292818"/>
              <a:gd name="connsiteX16" fmla="*/ 6341768 w 11663350"/>
              <a:gd name="connsiteY16" fmla="*/ 6032967 h 6292818"/>
              <a:gd name="connsiteX17" fmla="*/ 4322468 w 11663350"/>
              <a:gd name="connsiteY17" fmla="*/ 5804367 h 6292818"/>
              <a:gd name="connsiteX18" fmla="*/ 2607968 w 11663350"/>
              <a:gd name="connsiteY18" fmla="*/ 6286967 h 6292818"/>
              <a:gd name="connsiteX19" fmla="*/ 896643 w 11663350"/>
              <a:gd name="connsiteY19" fmla="*/ 6055192 h 6292818"/>
              <a:gd name="connsiteX20" fmla="*/ 67968 w 11663350"/>
              <a:gd name="connsiteY20" fmla="*/ 5804367 h 6292818"/>
              <a:gd name="connsiteX21" fmla="*/ 67968 w 11663350"/>
              <a:gd name="connsiteY21" fmla="*/ 4585167 h 6292818"/>
              <a:gd name="connsiteX22" fmla="*/ 233068 w 11663350"/>
              <a:gd name="connsiteY22" fmla="*/ 3124667 h 6292818"/>
              <a:gd name="connsiteX23" fmla="*/ 29868 w 11663350"/>
              <a:gd name="connsiteY23" fmla="*/ 2362667 h 6292818"/>
              <a:gd name="connsiteX24" fmla="*/ 258468 w 11663350"/>
              <a:gd name="connsiteY24" fmla="*/ 1448267 h 6292818"/>
              <a:gd name="connsiteX25" fmla="*/ 287043 w 11663350"/>
              <a:gd name="connsiteY25" fmla="*/ 108417 h 6292818"/>
              <a:gd name="connsiteX0" fmla="*/ 260670 w 11636977"/>
              <a:gd name="connsiteY0" fmla="*/ 108417 h 6292447"/>
              <a:gd name="connsiteX1" fmla="*/ 1768795 w 11636977"/>
              <a:gd name="connsiteY1" fmla="*/ 111592 h 6292447"/>
              <a:gd name="connsiteX2" fmla="*/ 3813495 w 11636977"/>
              <a:gd name="connsiteY2" fmla="*/ 368767 h 6292447"/>
              <a:gd name="connsiteX3" fmla="*/ 6188395 w 11636977"/>
              <a:gd name="connsiteY3" fmla="*/ 190967 h 6292447"/>
              <a:gd name="connsiteX4" fmla="*/ 8461695 w 11636977"/>
              <a:gd name="connsiteY4" fmla="*/ 102067 h 6292447"/>
              <a:gd name="connsiteX5" fmla="*/ 10747695 w 11636977"/>
              <a:gd name="connsiteY5" fmla="*/ 203667 h 6292447"/>
              <a:gd name="connsiteX6" fmla="*/ 11471595 w 11636977"/>
              <a:gd name="connsiteY6" fmla="*/ 254467 h 6292447"/>
              <a:gd name="connsiteX7" fmla="*/ 11433495 w 11636977"/>
              <a:gd name="connsiteY7" fmla="*/ 1473667 h 6292447"/>
              <a:gd name="connsiteX8" fmla="*/ 11636695 w 11636977"/>
              <a:gd name="connsiteY8" fmla="*/ 2642067 h 6292447"/>
              <a:gd name="connsiteX9" fmla="*/ 11382695 w 11636977"/>
              <a:gd name="connsiteY9" fmla="*/ 3467567 h 6292447"/>
              <a:gd name="connsiteX10" fmla="*/ 11535095 w 11636977"/>
              <a:gd name="connsiteY10" fmla="*/ 4496267 h 6292447"/>
              <a:gd name="connsiteX11" fmla="*/ 11560495 w 11636977"/>
              <a:gd name="connsiteY11" fmla="*/ 5283667 h 6292447"/>
              <a:gd name="connsiteX12" fmla="*/ 11306495 w 11636977"/>
              <a:gd name="connsiteY12" fmla="*/ 5969467 h 6292447"/>
              <a:gd name="connsiteX13" fmla="*/ 10734995 w 11636977"/>
              <a:gd name="connsiteY13" fmla="*/ 6045667 h 6292447"/>
              <a:gd name="connsiteX14" fmla="*/ 9287195 w 11636977"/>
              <a:gd name="connsiteY14" fmla="*/ 6007567 h 6292447"/>
              <a:gd name="connsiteX15" fmla="*/ 8652195 w 11636977"/>
              <a:gd name="connsiteY15" fmla="*/ 5855167 h 6292447"/>
              <a:gd name="connsiteX16" fmla="*/ 6315395 w 11636977"/>
              <a:gd name="connsiteY16" fmla="*/ 6032967 h 6292447"/>
              <a:gd name="connsiteX17" fmla="*/ 4296095 w 11636977"/>
              <a:gd name="connsiteY17" fmla="*/ 5804367 h 6292447"/>
              <a:gd name="connsiteX18" fmla="*/ 2581595 w 11636977"/>
              <a:gd name="connsiteY18" fmla="*/ 6286967 h 6292447"/>
              <a:gd name="connsiteX19" fmla="*/ 870270 w 11636977"/>
              <a:gd name="connsiteY19" fmla="*/ 6055192 h 6292447"/>
              <a:gd name="connsiteX20" fmla="*/ 79695 w 11636977"/>
              <a:gd name="connsiteY20" fmla="*/ 5899617 h 6292447"/>
              <a:gd name="connsiteX21" fmla="*/ 41595 w 11636977"/>
              <a:gd name="connsiteY21" fmla="*/ 4585167 h 6292447"/>
              <a:gd name="connsiteX22" fmla="*/ 206695 w 11636977"/>
              <a:gd name="connsiteY22" fmla="*/ 3124667 h 6292447"/>
              <a:gd name="connsiteX23" fmla="*/ 3495 w 11636977"/>
              <a:gd name="connsiteY23" fmla="*/ 2362667 h 6292447"/>
              <a:gd name="connsiteX24" fmla="*/ 232095 w 11636977"/>
              <a:gd name="connsiteY24" fmla="*/ 1448267 h 6292447"/>
              <a:gd name="connsiteX25" fmla="*/ 260670 w 11636977"/>
              <a:gd name="connsiteY25" fmla="*/ 108417 h 6292447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3495 w 11636977"/>
              <a:gd name="connsiteY23" fmla="*/ 2347256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127320 w 11636977"/>
              <a:gd name="connsiteY23" fmla="*/ 2394881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1190 w 11637497"/>
              <a:gd name="connsiteY0" fmla="*/ 93006 h 6277036"/>
              <a:gd name="connsiteX1" fmla="*/ 1769315 w 11637497"/>
              <a:gd name="connsiteY1" fmla="*/ 96181 h 6277036"/>
              <a:gd name="connsiteX2" fmla="*/ 3814015 w 11637497"/>
              <a:gd name="connsiteY2" fmla="*/ 353356 h 6277036"/>
              <a:gd name="connsiteX3" fmla="*/ 6188915 w 11637497"/>
              <a:gd name="connsiteY3" fmla="*/ 175556 h 6277036"/>
              <a:gd name="connsiteX4" fmla="*/ 8462215 w 11637497"/>
              <a:gd name="connsiteY4" fmla="*/ 86656 h 6277036"/>
              <a:gd name="connsiteX5" fmla="*/ 10748215 w 11637497"/>
              <a:gd name="connsiteY5" fmla="*/ 188256 h 6277036"/>
              <a:gd name="connsiteX6" fmla="*/ 11472115 w 11637497"/>
              <a:gd name="connsiteY6" fmla="*/ 239056 h 6277036"/>
              <a:gd name="connsiteX7" fmla="*/ 11434015 w 11637497"/>
              <a:gd name="connsiteY7" fmla="*/ 1458256 h 6277036"/>
              <a:gd name="connsiteX8" fmla="*/ 11637215 w 11637497"/>
              <a:gd name="connsiteY8" fmla="*/ 2626656 h 6277036"/>
              <a:gd name="connsiteX9" fmla="*/ 11383215 w 11637497"/>
              <a:gd name="connsiteY9" fmla="*/ 3452156 h 6277036"/>
              <a:gd name="connsiteX10" fmla="*/ 11535615 w 11637497"/>
              <a:gd name="connsiteY10" fmla="*/ 4480856 h 6277036"/>
              <a:gd name="connsiteX11" fmla="*/ 11561015 w 11637497"/>
              <a:gd name="connsiteY11" fmla="*/ 5268256 h 6277036"/>
              <a:gd name="connsiteX12" fmla="*/ 11307015 w 11637497"/>
              <a:gd name="connsiteY12" fmla="*/ 5954056 h 6277036"/>
              <a:gd name="connsiteX13" fmla="*/ 10735515 w 11637497"/>
              <a:gd name="connsiteY13" fmla="*/ 6030256 h 6277036"/>
              <a:gd name="connsiteX14" fmla="*/ 9287715 w 11637497"/>
              <a:gd name="connsiteY14" fmla="*/ 5992156 h 6277036"/>
              <a:gd name="connsiteX15" fmla="*/ 8652715 w 11637497"/>
              <a:gd name="connsiteY15" fmla="*/ 5839756 h 6277036"/>
              <a:gd name="connsiteX16" fmla="*/ 6315915 w 11637497"/>
              <a:gd name="connsiteY16" fmla="*/ 6017556 h 6277036"/>
              <a:gd name="connsiteX17" fmla="*/ 4296615 w 11637497"/>
              <a:gd name="connsiteY17" fmla="*/ 5788956 h 6277036"/>
              <a:gd name="connsiteX18" fmla="*/ 2582115 w 11637497"/>
              <a:gd name="connsiteY18" fmla="*/ 6271556 h 6277036"/>
              <a:gd name="connsiteX19" fmla="*/ 870790 w 11637497"/>
              <a:gd name="connsiteY19" fmla="*/ 6039781 h 6277036"/>
              <a:gd name="connsiteX20" fmla="*/ 80215 w 11637497"/>
              <a:gd name="connsiteY20" fmla="*/ 5884206 h 6277036"/>
              <a:gd name="connsiteX21" fmla="*/ 42115 w 11637497"/>
              <a:gd name="connsiteY21" fmla="*/ 4569756 h 6277036"/>
              <a:gd name="connsiteX22" fmla="*/ 216740 w 11637497"/>
              <a:gd name="connsiteY22" fmla="*/ 3442631 h 6277036"/>
              <a:gd name="connsiteX23" fmla="*/ 127840 w 11637497"/>
              <a:gd name="connsiteY23" fmla="*/ 2394881 h 6277036"/>
              <a:gd name="connsiteX24" fmla="*/ 194515 w 11637497"/>
              <a:gd name="connsiteY24" fmla="*/ 1223306 h 6277036"/>
              <a:gd name="connsiteX25" fmla="*/ 261190 w 11637497"/>
              <a:gd name="connsiteY25" fmla="*/ 93006 h 6277036"/>
              <a:gd name="connsiteX0" fmla="*/ 238248 w 11614555"/>
              <a:gd name="connsiteY0" fmla="*/ 93006 h 6277036"/>
              <a:gd name="connsiteX1" fmla="*/ 1746373 w 11614555"/>
              <a:gd name="connsiteY1" fmla="*/ 96181 h 6277036"/>
              <a:gd name="connsiteX2" fmla="*/ 3791073 w 11614555"/>
              <a:gd name="connsiteY2" fmla="*/ 353356 h 6277036"/>
              <a:gd name="connsiteX3" fmla="*/ 6165973 w 11614555"/>
              <a:gd name="connsiteY3" fmla="*/ 175556 h 6277036"/>
              <a:gd name="connsiteX4" fmla="*/ 8439273 w 11614555"/>
              <a:gd name="connsiteY4" fmla="*/ 86656 h 6277036"/>
              <a:gd name="connsiteX5" fmla="*/ 10725273 w 11614555"/>
              <a:gd name="connsiteY5" fmla="*/ 188256 h 6277036"/>
              <a:gd name="connsiteX6" fmla="*/ 11449173 w 11614555"/>
              <a:gd name="connsiteY6" fmla="*/ 239056 h 6277036"/>
              <a:gd name="connsiteX7" fmla="*/ 11411073 w 11614555"/>
              <a:gd name="connsiteY7" fmla="*/ 1458256 h 6277036"/>
              <a:gd name="connsiteX8" fmla="*/ 11614273 w 11614555"/>
              <a:gd name="connsiteY8" fmla="*/ 2626656 h 6277036"/>
              <a:gd name="connsiteX9" fmla="*/ 11360273 w 11614555"/>
              <a:gd name="connsiteY9" fmla="*/ 3452156 h 6277036"/>
              <a:gd name="connsiteX10" fmla="*/ 11512673 w 11614555"/>
              <a:gd name="connsiteY10" fmla="*/ 4480856 h 6277036"/>
              <a:gd name="connsiteX11" fmla="*/ 11538073 w 11614555"/>
              <a:gd name="connsiteY11" fmla="*/ 5268256 h 6277036"/>
              <a:gd name="connsiteX12" fmla="*/ 11284073 w 11614555"/>
              <a:gd name="connsiteY12" fmla="*/ 5954056 h 6277036"/>
              <a:gd name="connsiteX13" fmla="*/ 10712573 w 11614555"/>
              <a:gd name="connsiteY13" fmla="*/ 6030256 h 6277036"/>
              <a:gd name="connsiteX14" fmla="*/ 9264773 w 11614555"/>
              <a:gd name="connsiteY14" fmla="*/ 5992156 h 6277036"/>
              <a:gd name="connsiteX15" fmla="*/ 8629773 w 11614555"/>
              <a:gd name="connsiteY15" fmla="*/ 5839756 h 6277036"/>
              <a:gd name="connsiteX16" fmla="*/ 6292973 w 11614555"/>
              <a:gd name="connsiteY16" fmla="*/ 6017556 h 6277036"/>
              <a:gd name="connsiteX17" fmla="*/ 4273673 w 11614555"/>
              <a:gd name="connsiteY17" fmla="*/ 5788956 h 6277036"/>
              <a:gd name="connsiteX18" fmla="*/ 2559173 w 11614555"/>
              <a:gd name="connsiteY18" fmla="*/ 6271556 h 6277036"/>
              <a:gd name="connsiteX19" fmla="*/ 847848 w 11614555"/>
              <a:gd name="connsiteY19" fmla="*/ 6039781 h 6277036"/>
              <a:gd name="connsiteX20" fmla="*/ 57273 w 11614555"/>
              <a:gd name="connsiteY20" fmla="*/ 5884206 h 6277036"/>
              <a:gd name="connsiteX21" fmla="*/ 76323 w 11614555"/>
              <a:gd name="connsiteY21" fmla="*/ 4960281 h 6277036"/>
              <a:gd name="connsiteX22" fmla="*/ 193798 w 11614555"/>
              <a:gd name="connsiteY22" fmla="*/ 3442631 h 6277036"/>
              <a:gd name="connsiteX23" fmla="*/ 104898 w 11614555"/>
              <a:gd name="connsiteY23" fmla="*/ 2394881 h 6277036"/>
              <a:gd name="connsiteX24" fmla="*/ 171573 w 11614555"/>
              <a:gd name="connsiteY24" fmla="*/ 1223306 h 6277036"/>
              <a:gd name="connsiteX25" fmla="*/ 238248 w 11614555"/>
              <a:gd name="connsiteY25" fmla="*/ 93006 h 6277036"/>
              <a:gd name="connsiteX0" fmla="*/ 238596 w 11614903"/>
              <a:gd name="connsiteY0" fmla="*/ 93006 h 6277036"/>
              <a:gd name="connsiteX1" fmla="*/ 1746721 w 11614903"/>
              <a:gd name="connsiteY1" fmla="*/ 96181 h 6277036"/>
              <a:gd name="connsiteX2" fmla="*/ 3791421 w 11614903"/>
              <a:gd name="connsiteY2" fmla="*/ 353356 h 6277036"/>
              <a:gd name="connsiteX3" fmla="*/ 6166321 w 11614903"/>
              <a:gd name="connsiteY3" fmla="*/ 175556 h 6277036"/>
              <a:gd name="connsiteX4" fmla="*/ 8439621 w 11614903"/>
              <a:gd name="connsiteY4" fmla="*/ 86656 h 6277036"/>
              <a:gd name="connsiteX5" fmla="*/ 10725621 w 11614903"/>
              <a:gd name="connsiteY5" fmla="*/ 188256 h 6277036"/>
              <a:gd name="connsiteX6" fmla="*/ 11449521 w 11614903"/>
              <a:gd name="connsiteY6" fmla="*/ 239056 h 6277036"/>
              <a:gd name="connsiteX7" fmla="*/ 11411421 w 11614903"/>
              <a:gd name="connsiteY7" fmla="*/ 1458256 h 6277036"/>
              <a:gd name="connsiteX8" fmla="*/ 11614621 w 11614903"/>
              <a:gd name="connsiteY8" fmla="*/ 2626656 h 6277036"/>
              <a:gd name="connsiteX9" fmla="*/ 11360621 w 11614903"/>
              <a:gd name="connsiteY9" fmla="*/ 3452156 h 6277036"/>
              <a:gd name="connsiteX10" fmla="*/ 11513021 w 11614903"/>
              <a:gd name="connsiteY10" fmla="*/ 4480856 h 6277036"/>
              <a:gd name="connsiteX11" fmla="*/ 11538421 w 11614903"/>
              <a:gd name="connsiteY11" fmla="*/ 5268256 h 6277036"/>
              <a:gd name="connsiteX12" fmla="*/ 11284421 w 11614903"/>
              <a:gd name="connsiteY12" fmla="*/ 5954056 h 6277036"/>
              <a:gd name="connsiteX13" fmla="*/ 10712921 w 11614903"/>
              <a:gd name="connsiteY13" fmla="*/ 6030256 h 6277036"/>
              <a:gd name="connsiteX14" fmla="*/ 9265121 w 11614903"/>
              <a:gd name="connsiteY14" fmla="*/ 5992156 h 6277036"/>
              <a:gd name="connsiteX15" fmla="*/ 8630121 w 11614903"/>
              <a:gd name="connsiteY15" fmla="*/ 5839756 h 6277036"/>
              <a:gd name="connsiteX16" fmla="*/ 6293321 w 11614903"/>
              <a:gd name="connsiteY16" fmla="*/ 6017556 h 6277036"/>
              <a:gd name="connsiteX17" fmla="*/ 4274021 w 11614903"/>
              <a:gd name="connsiteY17" fmla="*/ 5788956 h 6277036"/>
              <a:gd name="connsiteX18" fmla="*/ 2559521 w 11614903"/>
              <a:gd name="connsiteY18" fmla="*/ 6271556 h 6277036"/>
              <a:gd name="connsiteX19" fmla="*/ 848196 w 11614903"/>
              <a:gd name="connsiteY19" fmla="*/ 6039781 h 6277036"/>
              <a:gd name="connsiteX20" fmla="*/ 57621 w 11614903"/>
              <a:gd name="connsiteY20" fmla="*/ 5884206 h 6277036"/>
              <a:gd name="connsiteX21" fmla="*/ 76671 w 11614903"/>
              <a:gd name="connsiteY21" fmla="*/ 4960281 h 6277036"/>
              <a:gd name="connsiteX22" fmla="*/ 203671 w 11614903"/>
              <a:gd name="connsiteY22" fmla="*/ 3842681 h 6277036"/>
              <a:gd name="connsiteX23" fmla="*/ 105246 w 11614903"/>
              <a:gd name="connsiteY23" fmla="*/ 2394881 h 6277036"/>
              <a:gd name="connsiteX24" fmla="*/ 171921 w 11614903"/>
              <a:gd name="connsiteY24" fmla="*/ 1223306 h 6277036"/>
              <a:gd name="connsiteX25" fmla="*/ 238596 w 11614903"/>
              <a:gd name="connsiteY25" fmla="*/ 93006 h 6277036"/>
              <a:gd name="connsiteX0" fmla="*/ 236217 w 11612524"/>
              <a:gd name="connsiteY0" fmla="*/ 93006 h 6277036"/>
              <a:gd name="connsiteX1" fmla="*/ 1744342 w 11612524"/>
              <a:gd name="connsiteY1" fmla="*/ 96181 h 6277036"/>
              <a:gd name="connsiteX2" fmla="*/ 3789042 w 11612524"/>
              <a:gd name="connsiteY2" fmla="*/ 353356 h 6277036"/>
              <a:gd name="connsiteX3" fmla="*/ 6163942 w 11612524"/>
              <a:gd name="connsiteY3" fmla="*/ 175556 h 6277036"/>
              <a:gd name="connsiteX4" fmla="*/ 8437242 w 11612524"/>
              <a:gd name="connsiteY4" fmla="*/ 86656 h 6277036"/>
              <a:gd name="connsiteX5" fmla="*/ 10723242 w 11612524"/>
              <a:gd name="connsiteY5" fmla="*/ 188256 h 6277036"/>
              <a:gd name="connsiteX6" fmla="*/ 11447142 w 11612524"/>
              <a:gd name="connsiteY6" fmla="*/ 239056 h 6277036"/>
              <a:gd name="connsiteX7" fmla="*/ 11409042 w 11612524"/>
              <a:gd name="connsiteY7" fmla="*/ 1458256 h 6277036"/>
              <a:gd name="connsiteX8" fmla="*/ 11612242 w 11612524"/>
              <a:gd name="connsiteY8" fmla="*/ 2626656 h 6277036"/>
              <a:gd name="connsiteX9" fmla="*/ 11358242 w 11612524"/>
              <a:gd name="connsiteY9" fmla="*/ 3452156 h 6277036"/>
              <a:gd name="connsiteX10" fmla="*/ 11510642 w 11612524"/>
              <a:gd name="connsiteY10" fmla="*/ 4480856 h 6277036"/>
              <a:gd name="connsiteX11" fmla="*/ 11536042 w 11612524"/>
              <a:gd name="connsiteY11" fmla="*/ 5268256 h 6277036"/>
              <a:gd name="connsiteX12" fmla="*/ 11282042 w 11612524"/>
              <a:gd name="connsiteY12" fmla="*/ 5954056 h 6277036"/>
              <a:gd name="connsiteX13" fmla="*/ 10710542 w 11612524"/>
              <a:gd name="connsiteY13" fmla="*/ 6030256 h 6277036"/>
              <a:gd name="connsiteX14" fmla="*/ 9262742 w 11612524"/>
              <a:gd name="connsiteY14" fmla="*/ 5992156 h 6277036"/>
              <a:gd name="connsiteX15" fmla="*/ 8627742 w 11612524"/>
              <a:gd name="connsiteY15" fmla="*/ 5839756 h 6277036"/>
              <a:gd name="connsiteX16" fmla="*/ 6290942 w 11612524"/>
              <a:gd name="connsiteY16" fmla="*/ 6017556 h 6277036"/>
              <a:gd name="connsiteX17" fmla="*/ 4271642 w 11612524"/>
              <a:gd name="connsiteY17" fmla="*/ 5788956 h 6277036"/>
              <a:gd name="connsiteX18" fmla="*/ 2557142 w 11612524"/>
              <a:gd name="connsiteY18" fmla="*/ 6271556 h 6277036"/>
              <a:gd name="connsiteX19" fmla="*/ 845817 w 11612524"/>
              <a:gd name="connsiteY19" fmla="*/ 6039781 h 6277036"/>
              <a:gd name="connsiteX20" fmla="*/ 55242 w 11612524"/>
              <a:gd name="connsiteY20" fmla="*/ 5884206 h 6277036"/>
              <a:gd name="connsiteX21" fmla="*/ 74292 w 11612524"/>
              <a:gd name="connsiteY21" fmla="*/ 4960281 h 6277036"/>
              <a:gd name="connsiteX22" fmla="*/ 134617 w 11612524"/>
              <a:gd name="connsiteY22" fmla="*/ 3842681 h 6277036"/>
              <a:gd name="connsiteX23" fmla="*/ 102867 w 11612524"/>
              <a:gd name="connsiteY23" fmla="*/ 2394881 h 6277036"/>
              <a:gd name="connsiteX24" fmla="*/ 169542 w 11612524"/>
              <a:gd name="connsiteY24" fmla="*/ 1223306 h 6277036"/>
              <a:gd name="connsiteX25" fmla="*/ 236217 w 11612524"/>
              <a:gd name="connsiteY25" fmla="*/ 93006 h 6277036"/>
              <a:gd name="connsiteX0" fmla="*/ 163227 w 11539534"/>
              <a:gd name="connsiteY0" fmla="*/ 93006 h 6276333"/>
              <a:gd name="connsiteX1" fmla="*/ 1671352 w 11539534"/>
              <a:gd name="connsiteY1" fmla="*/ 96181 h 6276333"/>
              <a:gd name="connsiteX2" fmla="*/ 3716052 w 11539534"/>
              <a:gd name="connsiteY2" fmla="*/ 353356 h 6276333"/>
              <a:gd name="connsiteX3" fmla="*/ 6090952 w 11539534"/>
              <a:gd name="connsiteY3" fmla="*/ 175556 h 6276333"/>
              <a:gd name="connsiteX4" fmla="*/ 8364252 w 11539534"/>
              <a:gd name="connsiteY4" fmla="*/ 86656 h 6276333"/>
              <a:gd name="connsiteX5" fmla="*/ 10650252 w 11539534"/>
              <a:gd name="connsiteY5" fmla="*/ 188256 h 6276333"/>
              <a:gd name="connsiteX6" fmla="*/ 11374152 w 11539534"/>
              <a:gd name="connsiteY6" fmla="*/ 239056 h 6276333"/>
              <a:gd name="connsiteX7" fmla="*/ 11336052 w 11539534"/>
              <a:gd name="connsiteY7" fmla="*/ 1458256 h 6276333"/>
              <a:gd name="connsiteX8" fmla="*/ 11539252 w 11539534"/>
              <a:gd name="connsiteY8" fmla="*/ 2626656 h 6276333"/>
              <a:gd name="connsiteX9" fmla="*/ 11285252 w 11539534"/>
              <a:gd name="connsiteY9" fmla="*/ 3452156 h 6276333"/>
              <a:gd name="connsiteX10" fmla="*/ 11437652 w 11539534"/>
              <a:gd name="connsiteY10" fmla="*/ 4480856 h 6276333"/>
              <a:gd name="connsiteX11" fmla="*/ 11463052 w 11539534"/>
              <a:gd name="connsiteY11" fmla="*/ 5268256 h 6276333"/>
              <a:gd name="connsiteX12" fmla="*/ 11209052 w 11539534"/>
              <a:gd name="connsiteY12" fmla="*/ 5954056 h 6276333"/>
              <a:gd name="connsiteX13" fmla="*/ 10637552 w 11539534"/>
              <a:gd name="connsiteY13" fmla="*/ 6030256 h 6276333"/>
              <a:gd name="connsiteX14" fmla="*/ 9189752 w 11539534"/>
              <a:gd name="connsiteY14" fmla="*/ 5992156 h 6276333"/>
              <a:gd name="connsiteX15" fmla="*/ 8554752 w 11539534"/>
              <a:gd name="connsiteY15" fmla="*/ 5839756 h 6276333"/>
              <a:gd name="connsiteX16" fmla="*/ 6217952 w 11539534"/>
              <a:gd name="connsiteY16" fmla="*/ 6017556 h 6276333"/>
              <a:gd name="connsiteX17" fmla="*/ 4198652 w 11539534"/>
              <a:gd name="connsiteY17" fmla="*/ 5788956 h 6276333"/>
              <a:gd name="connsiteX18" fmla="*/ 2484152 w 11539534"/>
              <a:gd name="connsiteY18" fmla="*/ 6271556 h 6276333"/>
              <a:gd name="connsiteX19" fmla="*/ 772827 w 11539534"/>
              <a:gd name="connsiteY19" fmla="*/ 6039781 h 6276333"/>
              <a:gd name="connsiteX20" fmla="*/ 96552 w 11539534"/>
              <a:gd name="connsiteY20" fmla="*/ 6103281 h 6276333"/>
              <a:gd name="connsiteX21" fmla="*/ 1302 w 11539534"/>
              <a:gd name="connsiteY21" fmla="*/ 4960281 h 6276333"/>
              <a:gd name="connsiteX22" fmla="*/ 61627 w 11539534"/>
              <a:gd name="connsiteY22" fmla="*/ 3842681 h 6276333"/>
              <a:gd name="connsiteX23" fmla="*/ 29877 w 11539534"/>
              <a:gd name="connsiteY23" fmla="*/ 2394881 h 6276333"/>
              <a:gd name="connsiteX24" fmla="*/ 96552 w 11539534"/>
              <a:gd name="connsiteY24" fmla="*/ 1223306 h 6276333"/>
              <a:gd name="connsiteX25" fmla="*/ 163227 w 11539534"/>
              <a:gd name="connsiteY25" fmla="*/ 93006 h 6276333"/>
              <a:gd name="connsiteX0" fmla="*/ 133783 w 11510090"/>
              <a:gd name="connsiteY0" fmla="*/ 93006 h 6276333"/>
              <a:gd name="connsiteX1" fmla="*/ 1641908 w 11510090"/>
              <a:gd name="connsiteY1" fmla="*/ 96181 h 6276333"/>
              <a:gd name="connsiteX2" fmla="*/ 3686608 w 11510090"/>
              <a:gd name="connsiteY2" fmla="*/ 353356 h 6276333"/>
              <a:gd name="connsiteX3" fmla="*/ 6061508 w 11510090"/>
              <a:gd name="connsiteY3" fmla="*/ 175556 h 6276333"/>
              <a:gd name="connsiteX4" fmla="*/ 8334808 w 11510090"/>
              <a:gd name="connsiteY4" fmla="*/ 86656 h 6276333"/>
              <a:gd name="connsiteX5" fmla="*/ 10620808 w 11510090"/>
              <a:gd name="connsiteY5" fmla="*/ 188256 h 6276333"/>
              <a:gd name="connsiteX6" fmla="*/ 11344708 w 11510090"/>
              <a:gd name="connsiteY6" fmla="*/ 239056 h 6276333"/>
              <a:gd name="connsiteX7" fmla="*/ 11306608 w 11510090"/>
              <a:gd name="connsiteY7" fmla="*/ 1458256 h 6276333"/>
              <a:gd name="connsiteX8" fmla="*/ 11509808 w 11510090"/>
              <a:gd name="connsiteY8" fmla="*/ 2626656 h 6276333"/>
              <a:gd name="connsiteX9" fmla="*/ 11255808 w 11510090"/>
              <a:gd name="connsiteY9" fmla="*/ 3452156 h 6276333"/>
              <a:gd name="connsiteX10" fmla="*/ 11408208 w 11510090"/>
              <a:gd name="connsiteY10" fmla="*/ 4480856 h 6276333"/>
              <a:gd name="connsiteX11" fmla="*/ 11433608 w 11510090"/>
              <a:gd name="connsiteY11" fmla="*/ 5268256 h 6276333"/>
              <a:gd name="connsiteX12" fmla="*/ 11179608 w 11510090"/>
              <a:gd name="connsiteY12" fmla="*/ 5954056 h 6276333"/>
              <a:gd name="connsiteX13" fmla="*/ 10608108 w 11510090"/>
              <a:gd name="connsiteY13" fmla="*/ 6030256 h 6276333"/>
              <a:gd name="connsiteX14" fmla="*/ 9160308 w 11510090"/>
              <a:gd name="connsiteY14" fmla="*/ 5992156 h 6276333"/>
              <a:gd name="connsiteX15" fmla="*/ 8525308 w 11510090"/>
              <a:gd name="connsiteY15" fmla="*/ 5839756 h 6276333"/>
              <a:gd name="connsiteX16" fmla="*/ 6188508 w 11510090"/>
              <a:gd name="connsiteY16" fmla="*/ 6017556 h 6276333"/>
              <a:gd name="connsiteX17" fmla="*/ 4169208 w 11510090"/>
              <a:gd name="connsiteY17" fmla="*/ 5788956 h 6276333"/>
              <a:gd name="connsiteX18" fmla="*/ 2454708 w 11510090"/>
              <a:gd name="connsiteY18" fmla="*/ 6271556 h 6276333"/>
              <a:gd name="connsiteX19" fmla="*/ 743383 w 11510090"/>
              <a:gd name="connsiteY19" fmla="*/ 6039781 h 6276333"/>
              <a:gd name="connsiteX20" fmla="*/ 67108 w 11510090"/>
              <a:gd name="connsiteY20" fmla="*/ 6103281 h 6276333"/>
              <a:gd name="connsiteX21" fmla="*/ 48058 w 11510090"/>
              <a:gd name="connsiteY21" fmla="*/ 4960281 h 6276333"/>
              <a:gd name="connsiteX22" fmla="*/ 32183 w 11510090"/>
              <a:gd name="connsiteY22" fmla="*/ 3842681 h 6276333"/>
              <a:gd name="connsiteX23" fmla="*/ 433 w 11510090"/>
              <a:gd name="connsiteY23" fmla="*/ 2394881 h 6276333"/>
              <a:gd name="connsiteX24" fmla="*/ 67108 w 11510090"/>
              <a:gd name="connsiteY24" fmla="*/ 1223306 h 6276333"/>
              <a:gd name="connsiteX25" fmla="*/ 133783 w 11510090"/>
              <a:gd name="connsiteY25" fmla="*/ 93006 h 6276333"/>
              <a:gd name="connsiteX0" fmla="*/ 144180 w 11520487"/>
              <a:gd name="connsiteY0" fmla="*/ 93006 h 6276557"/>
              <a:gd name="connsiteX1" fmla="*/ 1652305 w 11520487"/>
              <a:gd name="connsiteY1" fmla="*/ 96181 h 6276557"/>
              <a:gd name="connsiteX2" fmla="*/ 3697005 w 11520487"/>
              <a:gd name="connsiteY2" fmla="*/ 353356 h 6276557"/>
              <a:gd name="connsiteX3" fmla="*/ 6071905 w 11520487"/>
              <a:gd name="connsiteY3" fmla="*/ 175556 h 6276557"/>
              <a:gd name="connsiteX4" fmla="*/ 8345205 w 11520487"/>
              <a:gd name="connsiteY4" fmla="*/ 86656 h 6276557"/>
              <a:gd name="connsiteX5" fmla="*/ 10631205 w 11520487"/>
              <a:gd name="connsiteY5" fmla="*/ 188256 h 6276557"/>
              <a:gd name="connsiteX6" fmla="*/ 11355105 w 11520487"/>
              <a:gd name="connsiteY6" fmla="*/ 239056 h 6276557"/>
              <a:gd name="connsiteX7" fmla="*/ 11317005 w 11520487"/>
              <a:gd name="connsiteY7" fmla="*/ 1458256 h 6276557"/>
              <a:gd name="connsiteX8" fmla="*/ 11520205 w 11520487"/>
              <a:gd name="connsiteY8" fmla="*/ 2626656 h 6276557"/>
              <a:gd name="connsiteX9" fmla="*/ 11266205 w 11520487"/>
              <a:gd name="connsiteY9" fmla="*/ 3452156 h 6276557"/>
              <a:gd name="connsiteX10" fmla="*/ 11418605 w 11520487"/>
              <a:gd name="connsiteY10" fmla="*/ 4480856 h 6276557"/>
              <a:gd name="connsiteX11" fmla="*/ 11444005 w 11520487"/>
              <a:gd name="connsiteY11" fmla="*/ 5268256 h 6276557"/>
              <a:gd name="connsiteX12" fmla="*/ 11190005 w 11520487"/>
              <a:gd name="connsiteY12" fmla="*/ 5954056 h 6276557"/>
              <a:gd name="connsiteX13" fmla="*/ 10618505 w 11520487"/>
              <a:gd name="connsiteY13" fmla="*/ 6030256 h 6276557"/>
              <a:gd name="connsiteX14" fmla="*/ 9170705 w 11520487"/>
              <a:gd name="connsiteY14" fmla="*/ 5992156 h 6276557"/>
              <a:gd name="connsiteX15" fmla="*/ 8535705 w 11520487"/>
              <a:gd name="connsiteY15" fmla="*/ 5839756 h 6276557"/>
              <a:gd name="connsiteX16" fmla="*/ 6198905 w 11520487"/>
              <a:gd name="connsiteY16" fmla="*/ 6017556 h 6276557"/>
              <a:gd name="connsiteX17" fmla="*/ 4179605 w 11520487"/>
              <a:gd name="connsiteY17" fmla="*/ 5788956 h 6276557"/>
              <a:gd name="connsiteX18" fmla="*/ 2465105 w 11520487"/>
              <a:gd name="connsiteY18" fmla="*/ 6271556 h 6276557"/>
              <a:gd name="connsiteX19" fmla="*/ 753780 w 11520487"/>
              <a:gd name="connsiteY19" fmla="*/ 6039781 h 6276557"/>
              <a:gd name="connsiteX20" fmla="*/ 48930 w 11520487"/>
              <a:gd name="connsiteY20" fmla="*/ 6027081 h 6276557"/>
              <a:gd name="connsiteX21" fmla="*/ 58455 w 11520487"/>
              <a:gd name="connsiteY21" fmla="*/ 4960281 h 6276557"/>
              <a:gd name="connsiteX22" fmla="*/ 42580 w 11520487"/>
              <a:gd name="connsiteY22" fmla="*/ 3842681 h 6276557"/>
              <a:gd name="connsiteX23" fmla="*/ 10830 w 11520487"/>
              <a:gd name="connsiteY23" fmla="*/ 2394881 h 6276557"/>
              <a:gd name="connsiteX24" fmla="*/ 77505 w 11520487"/>
              <a:gd name="connsiteY24" fmla="*/ 1223306 h 6276557"/>
              <a:gd name="connsiteX25" fmla="*/ 144180 w 11520487"/>
              <a:gd name="connsiteY25" fmla="*/ 93006 h 6276557"/>
              <a:gd name="connsiteX0" fmla="*/ 172358 w 11548665"/>
              <a:gd name="connsiteY0" fmla="*/ 93006 h 6281330"/>
              <a:gd name="connsiteX1" fmla="*/ 1680483 w 11548665"/>
              <a:gd name="connsiteY1" fmla="*/ 96181 h 6281330"/>
              <a:gd name="connsiteX2" fmla="*/ 3725183 w 11548665"/>
              <a:gd name="connsiteY2" fmla="*/ 353356 h 6281330"/>
              <a:gd name="connsiteX3" fmla="*/ 6100083 w 11548665"/>
              <a:gd name="connsiteY3" fmla="*/ 175556 h 6281330"/>
              <a:gd name="connsiteX4" fmla="*/ 8373383 w 11548665"/>
              <a:gd name="connsiteY4" fmla="*/ 86656 h 6281330"/>
              <a:gd name="connsiteX5" fmla="*/ 10659383 w 11548665"/>
              <a:gd name="connsiteY5" fmla="*/ 188256 h 6281330"/>
              <a:gd name="connsiteX6" fmla="*/ 11383283 w 11548665"/>
              <a:gd name="connsiteY6" fmla="*/ 239056 h 6281330"/>
              <a:gd name="connsiteX7" fmla="*/ 11345183 w 11548665"/>
              <a:gd name="connsiteY7" fmla="*/ 1458256 h 6281330"/>
              <a:gd name="connsiteX8" fmla="*/ 11548383 w 11548665"/>
              <a:gd name="connsiteY8" fmla="*/ 2626656 h 6281330"/>
              <a:gd name="connsiteX9" fmla="*/ 11294383 w 11548665"/>
              <a:gd name="connsiteY9" fmla="*/ 3452156 h 6281330"/>
              <a:gd name="connsiteX10" fmla="*/ 11446783 w 11548665"/>
              <a:gd name="connsiteY10" fmla="*/ 4480856 h 6281330"/>
              <a:gd name="connsiteX11" fmla="*/ 11472183 w 11548665"/>
              <a:gd name="connsiteY11" fmla="*/ 5268256 h 6281330"/>
              <a:gd name="connsiteX12" fmla="*/ 11218183 w 11548665"/>
              <a:gd name="connsiteY12" fmla="*/ 5954056 h 6281330"/>
              <a:gd name="connsiteX13" fmla="*/ 10646683 w 11548665"/>
              <a:gd name="connsiteY13" fmla="*/ 6030256 h 6281330"/>
              <a:gd name="connsiteX14" fmla="*/ 9198883 w 11548665"/>
              <a:gd name="connsiteY14" fmla="*/ 5992156 h 6281330"/>
              <a:gd name="connsiteX15" fmla="*/ 8563883 w 11548665"/>
              <a:gd name="connsiteY15" fmla="*/ 5839756 h 6281330"/>
              <a:gd name="connsiteX16" fmla="*/ 6227083 w 11548665"/>
              <a:gd name="connsiteY16" fmla="*/ 6017556 h 6281330"/>
              <a:gd name="connsiteX17" fmla="*/ 4207783 w 11548665"/>
              <a:gd name="connsiteY17" fmla="*/ 5788956 h 6281330"/>
              <a:gd name="connsiteX18" fmla="*/ 2493283 w 11548665"/>
              <a:gd name="connsiteY18" fmla="*/ 6271556 h 6281330"/>
              <a:gd name="connsiteX19" fmla="*/ 1162958 w 11548665"/>
              <a:gd name="connsiteY19" fmla="*/ 6106456 h 6281330"/>
              <a:gd name="connsiteX20" fmla="*/ 77108 w 11548665"/>
              <a:gd name="connsiteY20" fmla="*/ 6027081 h 6281330"/>
              <a:gd name="connsiteX21" fmla="*/ 86633 w 11548665"/>
              <a:gd name="connsiteY21" fmla="*/ 4960281 h 6281330"/>
              <a:gd name="connsiteX22" fmla="*/ 70758 w 11548665"/>
              <a:gd name="connsiteY22" fmla="*/ 3842681 h 6281330"/>
              <a:gd name="connsiteX23" fmla="*/ 39008 w 11548665"/>
              <a:gd name="connsiteY23" fmla="*/ 2394881 h 6281330"/>
              <a:gd name="connsiteX24" fmla="*/ 105683 w 11548665"/>
              <a:gd name="connsiteY24" fmla="*/ 1223306 h 6281330"/>
              <a:gd name="connsiteX25" fmla="*/ 172358 w 11548665"/>
              <a:gd name="connsiteY25" fmla="*/ 93006 h 6281330"/>
              <a:gd name="connsiteX0" fmla="*/ 172358 w 11548665"/>
              <a:gd name="connsiteY0" fmla="*/ 93006 h 6263058"/>
              <a:gd name="connsiteX1" fmla="*/ 1680483 w 11548665"/>
              <a:gd name="connsiteY1" fmla="*/ 96181 h 6263058"/>
              <a:gd name="connsiteX2" fmla="*/ 3725183 w 11548665"/>
              <a:gd name="connsiteY2" fmla="*/ 353356 h 6263058"/>
              <a:gd name="connsiteX3" fmla="*/ 6100083 w 11548665"/>
              <a:gd name="connsiteY3" fmla="*/ 175556 h 6263058"/>
              <a:gd name="connsiteX4" fmla="*/ 8373383 w 11548665"/>
              <a:gd name="connsiteY4" fmla="*/ 86656 h 6263058"/>
              <a:gd name="connsiteX5" fmla="*/ 10659383 w 11548665"/>
              <a:gd name="connsiteY5" fmla="*/ 188256 h 6263058"/>
              <a:gd name="connsiteX6" fmla="*/ 11383283 w 11548665"/>
              <a:gd name="connsiteY6" fmla="*/ 239056 h 6263058"/>
              <a:gd name="connsiteX7" fmla="*/ 11345183 w 11548665"/>
              <a:gd name="connsiteY7" fmla="*/ 1458256 h 6263058"/>
              <a:gd name="connsiteX8" fmla="*/ 11548383 w 11548665"/>
              <a:gd name="connsiteY8" fmla="*/ 2626656 h 6263058"/>
              <a:gd name="connsiteX9" fmla="*/ 11294383 w 11548665"/>
              <a:gd name="connsiteY9" fmla="*/ 3452156 h 6263058"/>
              <a:gd name="connsiteX10" fmla="*/ 11446783 w 11548665"/>
              <a:gd name="connsiteY10" fmla="*/ 4480856 h 6263058"/>
              <a:gd name="connsiteX11" fmla="*/ 11472183 w 11548665"/>
              <a:gd name="connsiteY11" fmla="*/ 5268256 h 6263058"/>
              <a:gd name="connsiteX12" fmla="*/ 11218183 w 11548665"/>
              <a:gd name="connsiteY12" fmla="*/ 5954056 h 6263058"/>
              <a:gd name="connsiteX13" fmla="*/ 10646683 w 11548665"/>
              <a:gd name="connsiteY13" fmla="*/ 6030256 h 6263058"/>
              <a:gd name="connsiteX14" fmla="*/ 9198883 w 11548665"/>
              <a:gd name="connsiteY14" fmla="*/ 5992156 h 6263058"/>
              <a:gd name="connsiteX15" fmla="*/ 8563883 w 11548665"/>
              <a:gd name="connsiteY15" fmla="*/ 5839756 h 6263058"/>
              <a:gd name="connsiteX16" fmla="*/ 6227083 w 11548665"/>
              <a:gd name="connsiteY16" fmla="*/ 6017556 h 6263058"/>
              <a:gd name="connsiteX17" fmla="*/ 4207783 w 11548665"/>
              <a:gd name="connsiteY17" fmla="*/ 5788956 h 6263058"/>
              <a:gd name="connsiteX18" fmla="*/ 2798083 w 11548665"/>
              <a:gd name="connsiteY18" fmla="*/ 6252506 h 6263058"/>
              <a:gd name="connsiteX19" fmla="*/ 1162958 w 11548665"/>
              <a:gd name="connsiteY19" fmla="*/ 6106456 h 6263058"/>
              <a:gd name="connsiteX20" fmla="*/ 77108 w 11548665"/>
              <a:gd name="connsiteY20" fmla="*/ 6027081 h 6263058"/>
              <a:gd name="connsiteX21" fmla="*/ 86633 w 11548665"/>
              <a:gd name="connsiteY21" fmla="*/ 4960281 h 6263058"/>
              <a:gd name="connsiteX22" fmla="*/ 70758 w 11548665"/>
              <a:gd name="connsiteY22" fmla="*/ 3842681 h 6263058"/>
              <a:gd name="connsiteX23" fmla="*/ 39008 w 11548665"/>
              <a:gd name="connsiteY23" fmla="*/ 2394881 h 6263058"/>
              <a:gd name="connsiteX24" fmla="*/ 105683 w 11548665"/>
              <a:gd name="connsiteY24" fmla="*/ 1223306 h 6263058"/>
              <a:gd name="connsiteX25" fmla="*/ 172358 w 11548665"/>
              <a:gd name="connsiteY25" fmla="*/ 93006 h 6263058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227083 w 11548665"/>
              <a:gd name="connsiteY16" fmla="*/ 6017556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24558 w 11548665"/>
              <a:gd name="connsiteY11" fmla="*/ 53063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338833 w 11548665"/>
              <a:gd name="connsiteY11" fmla="*/ 5315881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63976"/>
              <a:gd name="connsiteY0" fmla="*/ 93006 h 6252535"/>
              <a:gd name="connsiteX1" fmla="*/ 1680483 w 11563976"/>
              <a:gd name="connsiteY1" fmla="*/ 96181 h 6252535"/>
              <a:gd name="connsiteX2" fmla="*/ 3725183 w 11563976"/>
              <a:gd name="connsiteY2" fmla="*/ 353356 h 6252535"/>
              <a:gd name="connsiteX3" fmla="*/ 6100083 w 11563976"/>
              <a:gd name="connsiteY3" fmla="*/ 175556 h 6252535"/>
              <a:gd name="connsiteX4" fmla="*/ 8373383 w 11563976"/>
              <a:gd name="connsiteY4" fmla="*/ 86656 h 6252535"/>
              <a:gd name="connsiteX5" fmla="*/ 10659383 w 11563976"/>
              <a:gd name="connsiteY5" fmla="*/ 188256 h 6252535"/>
              <a:gd name="connsiteX6" fmla="*/ 11383283 w 11563976"/>
              <a:gd name="connsiteY6" fmla="*/ 239056 h 6252535"/>
              <a:gd name="connsiteX7" fmla="*/ 11345183 w 11563976"/>
              <a:gd name="connsiteY7" fmla="*/ 1458256 h 6252535"/>
              <a:gd name="connsiteX8" fmla="*/ 11548383 w 11563976"/>
              <a:gd name="connsiteY8" fmla="*/ 2626656 h 6252535"/>
              <a:gd name="connsiteX9" fmla="*/ 11294383 w 11563976"/>
              <a:gd name="connsiteY9" fmla="*/ 3452156 h 6252535"/>
              <a:gd name="connsiteX10" fmla="*/ 11446783 w 11563976"/>
              <a:gd name="connsiteY10" fmla="*/ 4480856 h 6252535"/>
              <a:gd name="connsiteX11" fmla="*/ 11338833 w 11563976"/>
              <a:gd name="connsiteY11" fmla="*/ 5315881 h 6252535"/>
              <a:gd name="connsiteX12" fmla="*/ 11542033 w 11563976"/>
              <a:gd name="connsiteY12" fmla="*/ 6039781 h 6252535"/>
              <a:gd name="connsiteX13" fmla="*/ 10722883 w 11563976"/>
              <a:gd name="connsiteY13" fmla="*/ 6173131 h 6252535"/>
              <a:gd name="connsiteX14" fmla="*/ 9351283 w 11563976"/>
              <a:gd name="connsiteY14" fmla="*/ 6135031 h 6252535"/>
              <a:gd name="connsiteX15" fmla="*/ 7878083 w 11563976"/>
              <a:gd name="connsiteY15" fmla="*/ 6011206 h 6252535"/>
              <a:gd name="connsiteX16" fmla="*/ 6312808 w 11563976"/>
              <a:gd name="connsiteY16" fmla="*/ 6160431 h 6252535"/>
              <a:gd name="connsiteX17" fmla="*/ 4293508 w 11563976"/>
              <a:gd name="connsiteY17" fmla="*/ 6093756 h 6252535"/>
              <a:gd name="connsiteX18" fmla="*/ 2798083 w 11563976"/>
              <a:gd name="connsiteY18" fmla="*/ 6252506 h 6252535"/>
              <a:gd name="connsiteX19" fmla="*/ 1162958 w 11563976"/>
              <a:gd name="connsiteY19" fmla="*/ 6106456 h 6252535"/>
              <a:gd name="connsiteX20" fmla="*/ 77108 w 11563976"/>
              <a:gd name="connsiteY20" fmla="*/ 6027081 h 6252535"/>
              <a:gd name="connsiteX21" fmla="*/ 86633 w 11563976"/>
              <a:gd name="connsiteY21" fmla="*/ 4960281 h 6252535"/>
              <a:gd name="connsiteX22" fmla="*/ 70758 w 11563976"/>
              <a:gd name="connsiteY22" fmla="*/ 3842681 h 6252535"/>
              <a:gd name="connsiteX23" fmla="*/ 39008 w 11563976"/>
              <a:gd name="connsiteY23" fmla="*/ 2394881 h 6252535"/>
              <a:gd name="connsiteX24" fmla="*/ 105683 w 11563976"/>
              <a:gd name="connsiteY24" fmla="*/ 1223306 h 6252535"/>
              <a:gd name="connsiteX25" fmla="*/ 172358 w 11563976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294383 w 11581839"/>
              <a:gd name="connsiteY9" fmla="*/ 3452156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434083 w 11581839"/>
              <a:gd name="connsiteY8" fmla="*/ 2331381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96332"/>
              <a:gd name="connsiteY0" fmla="*/ 93006 h 6252535"/>
              <a:gd name="connsiteX1" fmla="*/ 1680483 w 11596332"/>
              <a:gd name="connsiteY1" fmla="*/ 96181 h 6252535"/>
              <a:gd name="connsiteX2" fmla="*/ 3725183 w 11596332"/>
              <a:gd name="connsiteY2" fmla="*/ 353356 h 6252535"/>
              <a:gd name="connsiteX3" fmla="*/ 6100083 w 11596332"/>
              <a:gd name="connsiteY3" fmla="*/ 175556 h 6252535"/>
              <a:gd name="connsiteX4" fmla="*/ 8373383 w 11596332"/>
              <a:gd name="connsiteY4" fmla="*/ 86656 h 6252535"/>
              <a:gd name="connsiteX5" fmla="*/ 10659383 w 11596332"/>
              <a:gd name="connsiteY5" fmla="*/ 188256 h 6252535"/>
              <a:gd name="connsiteX6" fmla="*/ 11383283 w 11596332"/>
              <a:gd name="connsiteY6" fmla="*/ 239056 h 6252535"/>
              <a:gd name="connsiteX7" fmla="*/ 11345183 w 11596332"/>
              <a:gd name="connsiteY7" fmla="*/ 1458256 h 6252535"/>
              <a:gd name="connsiteX8" fmla="*/ 11596008 w 11596332"/>
              <a:gd name="connsiteY8" fmla="*/ 2321856 h 6252535"/>
              <a:gd name="connsiteX9" fmla="*/ 11399158 w 11596332"/>
              <a:gd name="connsiteY9" fmla="*/ 3461681 h 6252535"/>
              <a:gd name="connsiteX10" fmla="*/ 11446783 w 11596332"/>
              <a:gd name="connsiteY10" fmla="*/ 4480856 h 6252535"/>
              <a:gd name="connsiteX11" fmla="*/ 11453133 w 11596332"/>
              <a:gd name="connsiteY11" fmla="*/ 5296831 h 6252535"/>
              <a:gd name="connsiteX12" fmla="*/ 11542033 w 11596332"/>
              <a:gd name="connsiteY12" fmla="*/ 6039781 h 6252535"/>
              <a:gd name="connsiteX13" fmla="*/ 10722883 w 11596332"/>
              <a:gd name="connsiteY13" fmla="*/ 6173131 h 6252535"/>
              <a:gd name="connsiteX14" fmla="*/ 9351283 w 11596332"/>
              <a:gd name="connsiteY14" fmla="*/ 6135031 h 6252535"/>
              <a:gd name="connsiteX15" fmla="*/ 7878083 w 11596332"/>
              <a:gd name="connsiteY15" fmla="*/ 6011206 h 6252535"/>
              <a:gd name="connsiteX16" fmla="*/ 6312808 w 11596332"/>
              <a:gd name="connsiteY16" fmla="*/ 6160431 h 6252535"/>
              <a:gd name="connsiteX17" fmla="*/ 4293508 w 11596332"/>
              <a:gd name="connsiteY17" fmla="*/ 6093756 h 6252535"/>
              <a:gd name="connsiteX18" fmla="*/ 2798083 w 11596332"/>
              <a:gd name="connsiteY18" fmla="*/ 6252506 h 6252535"/>
              <a:gd name="connsiteX19" fmla="*/ 1162958 w 11596332"/>
              <a:gd name="connsiteY19" fmla="*/ 6106456 h 6252535"/>
              <a:gd name="connsiteX20" fmla="*/ 77108 w 11596332"/>
              <a:gd name="connsiteY20" fmla="*/ 6027081 h 6252535"/>
              <a:gd name="connsiteX21" fmla="*/ 86633 w 11596332"/>
              <a:gd name="connsiteY21" fmla="*/ 4960281 h 6252535"/>
              <a:gd name="connsiteX22" fmla="*/ 70758 w 11596332"/>
              <a:gd name="connsiteY22" fmla="*/ 3842681 h 6252535"/>
              <a:gd name="connsiteX23" fmla="*/ 39008 w 11596332"/>
              <a:gd name="connsiteY23" fmla="*/ 2394881 h 6252535"/>
              <a:gd name="connsiteX24" fmla="*/ 105683 w 11596332"/>
              <a:gd name="connsiteY24" fmla="*/ 1223306 h 6252535"/>
              <a:gd name="connsiteX25" fmla="*/ 172358 w 11596332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38858 w 11581839"/>
              <a:gd name="connsiteY8" fmla="*/ 23218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38328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449958 w 11580086"/>
              <a:gd name="connsiteY7" fmla="*/ 143920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128654 h 6288183"/>
              <a:gd name="connsiteX1" fmla="*/ 1680483 w 11580086"/>
              <a:gd name="connsiteY1" fmla="*/ 131829 h 6288183"/>
              <a:gd name="connsiteX2" fmla="*/ 3725183 w 11580086"/>
              <a:gd name="connsiteY2" fmla="*/ 389004 h 6288183"/>
              <a:gd name="connsiteX3" fmla="*/ 6100083 w 11580086"/>
              <a:gd name="connsiteY3" fmla="*/ 211204 h 6288183"/>
              <a:gd name="connsiteX4" fmla="*/ 8373383 w 11580086"/>
              <a:gd name="connsiteY4" fmla="*/ 122304 h 6288183"/>
              <a:gd name="connsiteX5" fmla="*/ 10659383 w 11580086"/>
              <a:gd name="connsiteY5" fmla="*/ 223904 h 6288183"/>
              <a:gd name="connsiteX6" fmla="*/ 11507108 w 11580086"/>
              <a:gd name="connsiteY6" fmla="*/ 65154 h 6288183"/>
              <a:gd name="connsiteX7" fmla="*/ 11449958 w 11580086"/>
              <a:gd name="connsiteY7" fmla="*/ 1474854 h 6288183"/>
              <a:gd name="connsiteX8" fmla="*/ 11538858 w 11580086"/>
              <a:gd name="connsiteY8" fmla="*/ 2357504 h 6288183"/>
              <a:gd name="connsiteX9" fmla="*/ 11399158 w 11580086"/>
              <a:gd name="connsiteY9" fmla="*/ 3497329 h 6288183"/>
              <a:gd name="connsiteX10" fmla="*/ 11532508 w 11580086"/>
              <a:gd name="connsiteY10" fmla="*/ 4506979 h 6288183"/>
              <a:gd name="connsiteX11" fmla="*/ 11453133 w 11580086"/>
              <a:gd name="connsiteY11" fmla="*/ 5332479 h 6288183"/>
              <a:gd name="connsiteX12" fmla="*/ 11542033 w 11580086"/>
              <a:gd name="connsiteY12" fmla="*/ 6075429 h 6288183"/>
              <a:gd name="connsiteX13" fmla="*/ 10722883 w 11580086"/>
              <a:gd name="connsiteY13" fmla="*/ 6208779 h 6288183"/>
              <a:gd name="connsiteX14" fmla="*/ 9351283 w 11580086"/>
              <a:gd name="connsiteY14" fmla="*/ 6170679 h 6288183"/>
              <a:gd name="connsiteX15" fmla="*/ 7878083 w 11580086"/>
              <a:gd name="connsiteY15" fmla="*/ 6046854 h 6288183"/>
              <a:gd name="connsiteX16" fmla="*/ 6312808 w 11580086"/>
              <a:gd name="connsiteY16" fmla="*/ 6196079 h 6288183"/>
              <a:gd name="connsiteX17" fmla="*/ 4293508 w 11580086"/>
              <a:gd name="connsiteY17" fmla="*/ 6129404 h 6288183"/>
              <a:gd name="connsiteX18" fmla="*/ 2798083 w 11580086"/>
              <a:gd name="connsiteY18" fmla="*/ 6288154 h 6288183"/>
              <a:gd name="connsiteX19" fmla="*/ 1162958 w 11580086"/>
              <a:gd name="connsiteY19" fmla="*/ 6142104 h 6288183"/>
              <a:gd name="connsiteX20" fmla="*/ 77108 w 11580086"/>
              <a:gd name="connsiteY20" fmla="*/ 6062729 h 6288183"/>
              <a:gd name="connsiteX21" fmla="*/ 86633 w 11580086"/>
              <a:gd name="connsiteY21" fmla="*/ 4995929 h 6288183"/>
              <a:gd name="connsiteX22" fmla="*/ 70758 w 11580086"/>
              <a:gd name="connsiteY22" fmla="*/ 3878329 h 6288183"/>
              <a:gd name="connsiteX23" fmla="*/ 39008 w 11580086"/>
              <a:gd name="connsiteY23" fmla="*/ 2430529 h 6288183"/>
              <a:gd name="connsiteX24" fmla="*/ 105683 w 11580086"/>
              <a:gd name="connsiteY24" fmla="*/ 1258954 h 6288183"/>
              <a:gd name="connsiteX25" fmla="*/ 172358 w 11580086"/>
              <a:gd name="connsiteY25" fmla="*/ 128654 h 6288183"/>
              <a:gd name="connsiteX0" fmla="*/ 172358 w 11580086"/>
              <a:gd name="connsiteY0" fmla="*/ 178015 h 6337544"/>
              <a:gd name="connsiteX1" fmla="*/ 1680483 w 11580086"/>
              <a:gd name="connsiteY1" fmla="*/ 181190 h 6337544"/>
              <a:gd name="connsiteX2" fmla="*/ 3725183 w 11580086"/>
              <a:gd name="connsiteY2" fmla="*/ 438365 h 6337544"/>
              <a:gd name="connsiteX3" fmla="*/ 6100083 w 11580086"/>
              <a:gd name="connsiteY3" fmla="*/ 260565 h 6337544"/>
              <a:gd name="connsiteX4" fmla="*/ 8373383 w 11580086"/>
              <a:gd name="connsiteY4" fmla="*/ 171665 h 6337544"/>
              <a:gd name="connsiteX5" fmla="*/ 10554608 w 11580086"/>
              <a:gd name="connsiteY5" fmla="*/ 92290 h 6337544"/>
              <a:gd name="connsiteX6" fmla="*/ 11507108 w 11580086"/>
              <a:gd name="connsiteY6" fmla="*/ 114515 h 6337544"/>
              <a:gd name="connsiteX7" fmla="*/ 11449958 w 11580086"/>
              <a:gd name="connsiteY7" fmla="*/ 1524215 h 6337544"/>
              <a:gd name="connsiteX8" fmla="*/ 11538858 w 11580086"/>
              <a:gd name="connsiteY8" fmla="*/ 2406865 h 6337544"/>
              <a:gd name="connsiteX9" fmla="*/ 11399158 w 11580086"/>
              <a:gd name="connsiteY9" fmla="*/ 3546690 h 6337544"/>
              <a:gd name="connsiteX10" fmla="*/ 11532508 w 11580086"/>
              <a:gd name="connsiteY10" fmla="*/ 4556340 h 6337544"/>
              <a:gd name="connsiteX11" fmla="*/ 11453133 w 11580086"/>
              <a:gd name="connsiteY11" fmla="*/ 5381840 h 6337544"/>
              <a:gd name="connsiteX12" fmla="*/ 11542033 w 11580086"/>
              <a:gd name="connsiteY12" fmla="*/ 6124790 h 6337544"/>
              <a:gd name="connsiteX13" fmla="*/ 10722883 w 11580086"/>
              <a:gd name="connsiteY13" fmla="*/ 6258140 h 6337544"/>
              <a:gd name="connsiteX14" fmla="*/ 9351283 w 11580086"/>
              <a:gd name="connsiteY14" fmla="*/ 6220040 h 6337544"/>
              <a:gd name="connsiteX15" fmla="*/ 7878083 w 11580086"/>
              <a:gd name="connsiteY15" fmla="*/ 6096215 h 6337544"/>
              <a:gd name="connsiteX16" fmla="*/ 6312808 w 11580086"/>
              <a:gd name="connsiteY16" fmla="*/ 6245440 h 6337544"/>
              <a:gd name="connsiteX17" fmla="*/ 4293508 w 11580086"/>
              <a:gd name="connsiteY17" fmla="*/ 6178765 h 6337544"/>
              <a:gd name="connsiteX18" fmla="*/ 2798083 w 11580086"/>
              <a:gd name="connsiteY18" fmla="*/ 6337515 h 6337544"/>
              <a:gd name="connsiteX19" fmla="*/ 1162958 w 11580086"/>
              <a:gd name="connsiteY19" fmla="*/ 6191465 h 6337544"/>
              <a:gd name="connsiteX20" fmla="*/ 77108 w 11580086"/>
              <a:gd name="connsiteY20" fmla="*/ 6112090 h 6337544"/>
              <a:gd name="connsiteX21" fmla="*/ 86633 w 11580086"/>
              <a:gd name="connsiteY21" fmla="*/ 5045290 h 6337544"/>
              <a:gd name="connsiteX22" fmla="*/ 70758 w 11580086"/>
              <a:gd name="connsiteY22" fmla="*/ 3927690 h 6337544"/>
              <a:gd name="connsiteX23" fmla="*/ 39008 w 11580086"/>
              <a:gd name="connsiteY23" fmla="*/ 2479890 h 6337544"/>
              <a:gd name="connsiteX24" fmla="*/ 105683 w 11580086"/>
              <a:gd name="connsiteY24" fmla="*/ 1308315 h 6337544"/>
              <a:gd name="connsiteX25" fmla="*/ 172358 w 11580086"/>
              <a:gd name="connsiteY25" fmla="*/ 178015 h 6337544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725183 w 11580086"/>
              <a:gd name="connsiteY2" fmla="*/ 433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442 h 6332971"/>
              <a:gd name="connsiteX1" fmla="*/ 1670958 w 11580086"/>
              <a:gd name="connsiteY1" fmla="*/ 5167 h 6332971"/>
              <a:gd name="connsiteX2" fmla="*/ 3906158 w 11580086"/>
              <a:gd name="connsiteY2" fmla="*/ 52792 h 6332971"/>
              <a:gd name="connsiteX3" fmla="*/ 6100083 w 11580086"/>
              <a:gd name="connsiteY3" fmla="*/ 151217 h 6332971"/>
              <a:gd name="connsiteX4" fmla="*/ 8401958 w 11580086"/>
              <a:gd name="connsiteY4" fmla="*/ 52792 h 6332971"/>
              <a:gd name="connsiteX5" fmla="*/ 10554608 w 11580086"/>
              <a:gd name="connsiteY5" fmla="*/ 87717 h 6332971"/>
              <a:gd name="connsiteX6" fmla="*/ 11507108 w 11580086"/>
              <a:gd name="connsiteY6" fmla="*/ 109942 h 6332971"/>
              <a:gd name="connsiteX7" fmla="*/ 11449958 w 11580086"/>
              <a:gd name="connsiteY7" fmla="*/ 1519642 h 6332971"/>
              <a:gd name="connsiteX8" fmla="*/ 11538858 w 11580086"/>
              <a:gd name="connsiteY8" fmla="*/ 2402292 h 6332971"/>
              <a:gd name="connsiteX9" fmla="*/ 11399158 w 11580086"/>
              <a:gd name="connsiteY9" fmla="*/ 3542117 h 6332971"/>
              <a:gd name="connsiteX10" fmla="*/ 11532508 w 11580086"/>
              <a:gd name="connsiteY10" fmla="*/ 4551767 h 6332971"/>
              <a:gd name="connsiteX11" fmla="*/ 11453133 w 11580086"/>
              <a:gd name="connsiteY11" fmla="*/ 5377267 h 6332971"/>
              <a:gd name="connsiteX12" fmla="*/ 11542033 w 11580086"/>
              <a:gd name="connsiteY12" fmla="*/ 6120217 h 6332971"/>
              <a:gd name="connsiteX13" fmla="*/ 10722883 w 11580086"/>
              <a:gd name="connsiteY13" fmla="*/ 6253567 h 6332971"/>
              <a:gd name="connsiteX14" fmla="*/ 9351283 w 11580086"/>
              <a:gd name="connsiteY14" fmla="*/ 6215467 h 6332971"/>
              <a:gd name="connsiteX15" fmla="*/ 7878083 w 11580086"/>
              <a:gd name="connsiteY15" fmla="*/ 6091642 h 6332971"/>
              <a:gd name="connsiteX16" fmla="*/ 6312808 w 11580086"/>
              <a:gd name="connsiteY16" fmla="*/ 6240867 h 6332971"/>
              <a:gd name="connsiteX17" fmla="*/ 4293508 w 11580086"/>
              <a:gd name="connsiteY17" fmla="*/ 6174192 h 6332971"/>
              <a:gd name="connsiteX18" fmla="*/ 2798083 w 11580086"/>
              <a:gd name="connsiteY18" fmla="*/ 6332942 h 6332971"/>
              <a:gd name="connsiteX19" fmla="*/ 1162958 w 11580086"/>
              <a:gd name="connsiteY19" fmla="*/ 6186892 h 6332971"/>
              <a:gd name="connsiteX20" fmla="*/ 77108 w 11580086"/>
              <a:gd name="connsiteY20" fmla="*/ 6107517 h 6332971"/>
              <a:gd name="connsiteX21" fmla="*/ 86633 w 11580086"/>
              <a:gd name="connsiteY21" fmla="*/ 5040717 h 6332971"/>
              <a:gd name="connsiteX22" fmla="*/ 70758 w 11580086"/>
              <a:gd name="connsiteY22" fmla="*/ 3923117 h 6332971"/>
              <a:gd name="connsiteX23" fmla="*/ 39008 w 11580086"/>
              <a:gd name="connsiteY23" fmla="*/ 2475317 h 6332971"/>
              <a:gd name="connsiteX24" fmla="*/ 105683 w 11580086"/>
              <a:gd name="connsiteY24" fmla="*/ 1303742 h 6332971"/>
              <a:gd name="connsiteX25" fmla="*/ 172358 w 11580086"/>
              <a:gd name="connsiteY25" fmla="*/ 173442 h 6332971"/>
              <a:gd name="connsiteX0" fmla="*/ 172358 w 11580086"/>
              <a:gd name="connsiteY0" fmla="*/ 173362 h 6332891"/>
              <a:gd name="connsiteX1" fmla="*/ 1709058 w 11580086"/>
              <a:gd name="connsiteY1" fmla="*/ 71762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00083 w 11580086"/>
              <a:gd name="connsiteY3" fmla="*/ 157673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28658 w 11580086"/>
              <a:gd name="connsiteY3" fmla="*/ 52898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101600 h 6346854"/>
              <a:gd name="connsiteX1" fmla="*/ 1709058 w 11580086"/>
              <a:gd name="connsiteY1" fmla="*/ 85725 h 6346854"/>
              <a:gd name="connsiteX2" fmla="*/ 3906158 w 11580086"/>
              <a:gd name="connsiteY2" fmla="*/ 0 h 6346854"/>
              <a:gd name="connsiteX3" fmla="*/ 6128658 w 11580086"/>
              <a:gd name="connsiteY3" fmla="*/ 60325 h 6346854"/>
              <a:gd name="connsiteX4" fmla="*/ 8401958 w 11580086"/>
              <a:gd name="connsiteY4" fmla="*/ 66675 h 6346854"/>
              <a:gd name="connsiteX5" fmla="*/ 10554608 w 11580086"/>
              <a:gd name="connsiteY5" fmla="*/ 101600 h 6346854"/>
              <a:gd name="connsiteX6" fmla="*/ 11507108 w 11580086"/>
              <a:gd name="connsiteY6" fmla="*/ 123825 h 6346854"/>
              <a:gd name="connsiteX7" fmla="*/ 11449958 w 11580086"/>
              <a:gd name="connsiteY7" fmla="*/ 1533525 h 6346854"/>
              <a:gd name="connsiteX8" fmla="*/ 11538858 w 11580086"/>
              <a:gd name="connsiteY8" fmla="*/ 2416175 h 6346854"/>
              <a:gd name="connsiteX9" fmla="*/ 11399158 w 11580086"/>
              <a:gd name="connsiteY9" fmla="*/ 3556000 h 6346854"/>
              <a:gd name="connsiteX10" fmla="*/ 11532508 w 11580086"/>
              <a:gd name="connsiteY10" fmla="*/ 4565650 h 6346854"/>
              <a:gd name="connsiteX11" fmla="*/ 11453133 w 11580086"/>
              <a:gd name="connsiteY11" fmla="*/ 5391150 h 6346854"/>
              <a:gd name="connsiteX12" fmla="*/ 11542033 w 11580086"/>
              <a:gd name="connsiteY12" fmla="*/ 6134100 h 6346854"/>
              <a:gd name="connsiteX13" fmla="*/ 10722883 w 11580086"/>
              <a:gd name="connsiteY13" fmla="*/ 6267450 h 6346854"/>
              <a:gd name="connsiteX14" fmla="*/ 9351283 w 11580086"/>
              <a:gd name="connsiteY14" fmla="*/ 6229350 h 6346854"/>
              <a:gd name="connsiteX15" fmla="*/ 7878083 w 11580086"/>
              <a:gd name="connsiteY15" fmla="*/ 6105525 h 6346854"/>
              <a:gd name="connsiteX16" fmla="*/ 6312808 w 11580086"/>
              <a:gd name="connsiteY16" fmla="*/ 6254750 h 6346854"/>
              <a:gd name="connsiteX17" fmla="*/ 4293508 w 11580086"/>
              <a:gd name="connsiteY17" fmla="*/ 6188075 h 6346854"/>
              <a:gd name="connsiteX18" fmla="*/ 2798083 w 11580086"/>
              <a:gd name="connsiteY18" fmla="*/ 6346825 h 6346854"/>
              <a:gd name="connsiteX19" fmla="*/ 1162958 w 11580086"/>
              <a:gd name="connsiteY19" fmla="*/ 6200775 h 6346854"/>
              <a:gd name="connsiteX20" fmla="*/ 77108 w 11580086"/>
              <a:gd name="connsiteY20" fmla="*/ 6121400 h 6346854"/>
              <a:gd name="connsiteX21" fmla="*/ 86633 w 11580086"/>
              <a:gd name="connsiteY21" fmla="*/ 5054600 h 6346854"/>
              <a:gd name="connsiteX22" fmla="*/ 70758 w 11580086"/>
              <a:gd name="connsiteY22" fmla="*/ 3937000 h 6346854"/>
              <a:gd name="connsiteX23" fmla="*/ 39008 w 11580086"/>
              <a:gd name="connsiteY23" fmla="*/ 2489200 h 6346854"/>
              <a:gd name="connsiteX24" fmla="*/ 105683 w 11580086"/>
              <a:gd name="connsiteY24" fmla="*/ 1317625 h 6346854"/>
              <a:gd name="connsiteX25" fmla="*/ 143783 w 11580086"/>
              <a:gd name="connsiteY25" fmla="*/ 101600 h 6346854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6694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979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05 h 6347059"/>
              <a:gd name="connsiteX1" fmla="*/ 1709058 w 11580086"/>
              <a:gd name="connsiteY1" fmla="*/ 85930 h 6347059"/>
              <a:gd name="connsiteX2" fmla="*/ 3906158 w 11580086"/>
              <a:gd name="connsiteY2" fmla="*/ 205 h 6347059"/>
              <a:gd name="connsiteX3" fmla="*/ 6195333 w 11580086"/>
              <a:gd name="connsiteY3" fmla="*/ 60530 h 6347059"/>
              <a:gd name="connsiteX4" fmla="*/ 8401958 w 11580086"/>
              <a:gd name="connsiteY4" fmla="*/ 9730 h 6347059"/>
              <a:gd name="connsiteX5" fmla="*/ 10554608 w 11580086"/>
              <a:gd name="connsiteY5" fmla="*/ 101805 h 6347059"/>
              <a:gd name="connsiteX6" fmla="*/ 11507108 w 11580086"/>
              <a:gd name="connsiteY6" fmla="*/ 124030 h 6347059"/>
              <a:gd name="connsiteX7" fmla="*/ 11449958 w 11580086"/>
              <a:gd name="connsiteY7" fmla="*/ 1533730 h 6347059"/>
              <a:gd name="connsiteX8" fmla="*/ 11538858 w 11580086"/>
              <a:gd name="connsiteY8" fmla="*/ 2416380 h 6347059"/>
              <a:gd name="connsiteX9" fmla="*/ 11399158 w 11580086"/>
              <a:gd name="connsiteY9" fmla="*/ 3556205 h 6347059"/>
              <a:gd name="connsiteX10" fmla="*/ 11532508 w 11580086"/>
              <a:gd name="connsiteY10" fmla="*/ 4565855 h 6347059"/>
              <a:gd name="connsiteX11" fmla="*/ 11453133 w 11580086"/>
              <a:gd name="connsiteY11" fmla="*/ 5391355 h 6347059"/>
              <a:gd name="connsiteX12" fmla="*/ 11542033 w 11580086"/>
              <a:gd name="connsiteY12" fmla="*/ 6134305 h 6347059"/>
              <a:gd name="connsiteX13" fmla="*/ 10722883 w 11580086"/>
              <a:gd name="connsiteY13" fmla="*/ 6267655 h 6347059"/>
              <a:gd name="connsiteX14" fmla="*/ 9351283 w 11580086"/>
              <a:gd name="connsiteY14" fmla="*/ 6229555 h 6347059"/>
              <a:gd name="connsiteX15" fmla="*/ 7878083 w 11580086"/>
              <a:gd name="connsiteY15" fmla="*/ 6105730 h 6347059"/>
              <a:gd name="connsiteX16" fmla="*/ 6312808 w 11580086"/>
              <a:gd name="connsiteY16" fmla="*/ 6254955 h 6347059"/>
              <a:gd name="connsiteX17" fmla="*/ 4293508 w 11580086"/>
              <a:gd name="connsiteY17" fmla="*/ 6188280 h 6347059"/>
              <a:gd name="connsiteX18" fmla="*/ 2798083 w 11580086"/>
              <a:gd name="connsiteY18" fmla="*/ 6347030 h 6347059"/>
              <a:gd name="connsiteX19" fmla="*/ 1162958 w 11580086"/>
              <a:gd name="connsiteY19" fmla="*/ 6200980 h 6347059"/>
              <a:gd name="connsiteX20" fmla="*/ 77108 w 11580086"/>
              <a:gd name="connsiteY20" fmla="*/ 6121605 h 6347059"/>
              <a:gd name="connsiteX21" fmla="*/ 86633 w 11580086"/>
              <a:gd name="connsiteY21" fmla="*/ 5054805 h 6347059"/>
              <a:gd name="connsiteX22" fmla="*/ 70758 w 11580086"/>
              <a:gd name="connsiteY22" fmla="*/ 3937205 h 6347059"/>
              <a:gd name="connsiteX23" fmla="*/ 39008 w 11580086"/>
              <a:gd name="connsiteY23" fmla="*/ 2489405 h 6347059"/>
              <a:gd name="connsiteX24" fmla="*/ 105683 w 11580086"/>
              <a:gd name="connsiteY24" fmla="*/ 1317830 h 6347059"/>
              <a:gd name="connsiteX25" fmla="*/ 143783 w 11580086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3991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87608 w 11585839"/>
              <a:gd name="connsiteY15" fmla="*/ 6172405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289932"/>
              <a:gd name="connsiteX1" fmla="*/ 1709058 w 11585839"/>
              <a:gd name="connsiteY1" fmla="*/ 85930 h 6289932"/>
              <a:gd name="connsiteX2" fmla="*/ 3906158 w 11585839"/>
              <a:gd name="connsiteY2" fmla="*/ 205 h 6289932"/>
              <a:gd name="connsiteX3" fmla="*/ 6195333 w 11585839"/>
              <a:gd name="connsiteY3" fmla="*/ 60530 h 6289932"/>
              <a:gd name="connsiteX4" fmla="*/ 8401958 w 11585839"/>
              <a:gd name="connsiteY4" fmla="*/ 9730 h 6289932"/>
              <a:gd name="connsiteX5" fmla="*/ 10202183 w 11585839"/>
              <a:gd name="connsiteY5" fmla="*/ 92280 h 6289932"/>
              <a:gd name="connsiteX6" fmla="*/ 11507108 w 11585839"/>
              <a:gd name="connsiteY6" fmla="*/ 124030 h 6289932"/>
              <a:gd name="connsiteX7" fmla="*/ 11449958 w 11585839"/>
              <a:gd name="connsiteY7" fmla="*/ 1533730 h 6289932"/>
              <a:gd name="connsiteX8" fmla="*/ 11538858 w 11585839"/>
              <a:gd name="connsiteY8" fmla="*/ 2416380 h 6289932"/>
              <a:gd name="connsiteX9" fmla="*/ 11475358 w 11585839"/>
              <a:gd name="connsiteY9" fmla="*/ 3556205 h 6289932"/>
              <a:gd name="connsiteX10" fmla="*/ 11532508 w 11585839"/>
              <a:gd name="connsiteY10" fmla="*/ 4565855 h 6289932"/>
              <a:gd name="connsiteX11" fmla="*/ 11453133 w 11585839"/>
              <a:gd name="connsiteY11" fmla="*/ 5391355 h 6289932"/>
              <a:gd name="connsiteX12" fmla="*/ 11542033 w 11585839"/>
              <a:gd name="connsiteY12" fmla="*/ 6134305 h 6289932"/>
              <a:gd name="connsiteX13" fmla="*/ 10722883 w 11585839"/>
              <a:gd name="connsiteY13" fmla="*/ 6267655 h 6289932"/>
              <a:gd name="connsiteX14" fmla="*/ 9351283 w 11585839"/>
              <a:gd name="connsiteY14" fmla="*/ 6229555 h 6289932"/>
              <a:gd name="connsiteX15" fmla="*/ 7887608 w 11585839"/>
              <a:gd name="connsiteY15" fmla="*/ 6172405 h 6289932"/>
              <a:gd name="connsiteX16" fmla="*/ 6312808 w 11585839"/>
              <a:gd name="connsiteY16" fmla="*/ 6254955 h 6289932"/>
              <a:gd name="connsiteX17" fmla="*/ 4293508 w 11585839"/>
              <a:gd name="connsiteY17" fmla="*/ 6188280 h 6289932"/>
              <a:gd name="connsiteX18" fmla="*/ 2712358 w 11585839"/>
              <a:gd name="connsiteY18" fmla="*/ 6289880 h 6289932"/>
              <a:gd name="connsiteX19" fmla="*/ 1162958 w 11585839"/>
              <a:gd name="connsiteY19" fmla="*/ 6200980 h 6289932"/>
              <a:gd name="connsiteX20" fmla="*/ 77108 w 11585839"/>
              <a:gd name="connsiteY20" fmla="*/ 6121605 h 6289932"/>
              <a:gd name="connsiteX21" fmla="*/ 86633 w 11585839"/>
              <a:gd name="connsiteY21" fmla="*/ 5054805 h 6289932"/>
              <a:gd name="connsiteX22" fmla="*/ 70758 w 11585839"/>
              <a:gd name="connsiteY22" fmla="*/ 3937205 h 6289932"/>
              <a:gd name="connsiteX23" fmla="*/ 39008 w 11585839"/>
              <a:gd name="connsiteY23" fmla="*/ 2489405 h 6289932"/>
              <a:gd name="connsiteX24" fmla="*/ 105683 w 11585839"/>
              <a:gd name="connsiteY24" fmla="*/ 1317830 h 6289932"/>
              <a:gd name="connsiteX25" fmla="*/ 143783 w 11585839"/>
              <a:gd name="connsiteY25" fmla="*/ 101805 h 6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85839" h="6289932">
                <a:moveTo>
                  <a:pt x="143783" y="101805"/>
                </a:moveTo>
                <a:cubicBezTo>
                  <a:pt x="411012" y="-103512"/>
                  <a:pt x="1081996" y="102863"/>
                  <a:pt x="1709058" y="85930"/>
                </a:cubicBezTo>
                <a:cubicBezTo>
                  <a:pt x="2336121" y="68997"/>
                  <a:pt x="3158446" y="4438"/>
                  <a:pt x="3906158" y="205"/>
                </a:cubicBezTo>
                <a:cubicBezTo>
                  <a:pt x="4653870" y="-4028"/>
                  <a:pt x="5446033" y="58943"/>
                  <a:pt x="6195333" y="60530"/>
                </a:cubicBezTo>
                <a:cubicBezTo>
                  <a:pt x="6944633" y="62118"/>
                  <a:pt x="7734150" y="4438"/>
                  <a:pt x="8401958" y="9730"/>
                </a:cubicBezTo>
                <a:cubicBezTo>
                  <a:pt x="9069766" y="15022"/>
                  <a:pt x="9684658" y="73230"/>
                  <a:pt x="10202183" y="92280"/>
                </a:cubicBezTo>
                <a:cubicBezTo>
                  <a:pt x="10719708" y="111330"/>
                  <a:pt x="11299146" y="-116212"/>
                  <a:pt x="11507108" y="124030"/>
                </a:cubicBezTo>
                <a:cubicBezTo>
                  <a:pt x="11715070" y="364272"/>
                  <a:pt x="11444666" y="1151672"/>
                  <a:pt x="11449958" y="1533730"/>
                </a:cubicBezTo>
                <a:cubicBezTo>
                  <a:pt x="11455250" y="1915788"/>
                  <a:pt x="11534625" y="2079301"/>
                  <a:pt x="11538858" y="2416380"/>
                </a:cubicBezTo>
                <a:cubicBezTo>
                  <a:pt x="11543091" y="2753459"/>
                  <a:pt x="11476416" y="3197959"/>
                  <a:pt x="11475358" y="3556205"/>
                </a:cubicBezTo>
                <a:cubicBezTo>
                  <a:pt x="11474300" y="3914451"/>
                  <a:pt x="11536212" y="4259997"/>
                  <a:pt x="11532508" y="4565855"/>
                </a:cubicBezTo>
                <a:cubicBezTo>
                  <a:pt x="11528804" y="4871713"/>
                  <a:pt x="11451546" y="5129947"/>
                  <a:pt x="11453133" y="5391355"/>
                </a:cubicBezTo>
                <a:cubicBezTo>
                  <a:pt x="11454720" y="5652763"/>
                  <a:pt x="11663741" y="5988255"/>
                  <a:pt x="11542033" y="6134305"/>
                </a:cubicBezTo>
                <a:cubicBezTo>
                  <a:pt x="11420325" y="6280355"/>
                  <a:pt x="11088008" y="6251780"/>
                  <a:pt x="10722883" y="6267655"/>
                </a:cubicBezTo>
                <a:cubicBezTo>
                  <a:pt x="10357758" y="6283530"/>
                  <a:pt x="9823829" y="6245430"/>
                  <a:pt x="9351283" y="6229555"/>
                </a:cubicBezTo>
                <a:cubicBezTo>
                  <a:pt x="8878737" y="6213680"/>
                  <a:pt x="8394020" y="6168172"/>
                  <a:pt x="7887608" y="6172405"/>
                </a:cubicBezTo>
                <a:cubicBezTo>
                  <a:pt x="7381196" y="6176638"/>
                  <a:pt x="6911825" y="6252309"/>
                  <a:pt x="6312808" y="6254955"/>
                </a:cubicBezTo>
                <a:cubicBezTo>
                  <a:pt x="5713791" y="6257601"/>
                  <a:pt x="4893583" y="6182459"/>
                  <a:pt x="4293508" y="6188280"/>
                </a:cubicBezTo>
                <a:cubicBezTo>
                  <a:pt x="3693433" y="6194101"/>
                  <a:pt x="3234116" y="6287763"/>
                  <a:pt x="2712358" y="6289880"/>
                </a:cubicBezTo>
                <a:cubicBezTo>
                  <a:pt x="2190600" y="6291997"/>
                  <a:pt x="1602166" y="6229026"/>
                  <a:pt x="1162958" y="6200980"/>
                </a:cubicBezTo>
                <a:cubicBezTo>
                  <a:pt x="723750" y="6172934"/>
                  <a:pt x="256496" y="6312634"/>
                  <a:pt x="77108" y="6121605"/>
                </a:cubicBezTo>
                <a:cubicBezTo>
                  <a:pt x="-102280" y="5930576"/>
                  <a:pt x="87691" y="5418872"/>
                  <a:pt x="86633" y="5054805"/>
                </a:cubicBezTo>
                <a:cubicBezTo>
                  <a:pt x="85575" y="4690738"/>
                  <a:pt x="78696" y="4364772"/>
                  <a:pt x="70758" y="3937205"/>
                </a:cubicBezTo>
                <a:cubicBezTo>
                  <a:pt x="62821" y="3509638"/>
                  <a:pt x="34775" y="2768805"/>
                  <a:pt x="39008" y="2489405"/>
                </a:cubicBezTo>
                <a:cubicBezTo>
                  <a:pt x="43241" y="2210005"/>
                  <a:pt x="88221" y="1715763"/>
                  <a:pt x="105683" y="1317830"/>
                </a:cubicBezTo>
                <a:cubicBezTo>
                  <a:pt x="123145" y="919897"/>
                  <a:pt x="-123446" y="307122"/>
                  <a:pt x="143783" y="1018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96"/>
          </a:p>
        </p:txBody>
      </p:sp>
      <p:sp>
        <p:nvSpPr>
          <p:cNvPr id="9" name="任意多边形: 形状 5">
            <a:extLst>
              <a:ext uri="{FF2B5EF4-FFF2-40B4-BE49-F238E27FC236}">
                <a16:creationId xmlns:a16="http://schemas.microsoft.com/office/drawing/2014/main" id="{D63F6758-5545-7648-000F-907076FAEDA1}"/>
              </a:ext>
            </a:extLst>
          </p:cNvPr>
          <p:cNvSpPr/>
          <p:nvPr userDrawn="1"/>
        </p:nvSpPr>
        <p:spPr>
          <a:xfrm>
            <a:off x="234046" y="241251"/>
            <a:ext cx="11729355" cy="6416725"/>
          </a:xfrm>
          <a:custGeom>
            <a:avLst/>
            <a:gdLst>
              <a:gd name="connsiteX0" fmla="*/ 452469 w 11666851"/>
              <a:gd name="connsiteY0" fmla="*/ 787469 h 6184999"/>
              <a:gd name="connsiteX1" fmla="*/ 1836769 w 11666851"/>
              <a:gd name="connsiteY1" fmla="*/ 342969 h 6184999"/>
              <a:gd name="connsiteX2" fmla="*/ 3843369 w 11666851"/>
              <a:gd name="connsiteY2" fmla="*/ 266769 h 6184999"/>
              <a:gd name="connsiteX3" fmla="*/ 6218269 w 11666851"/>
              <a:gd name="connsiteY3" fmla="*/ 88969 h 6184999"/>
              <a:gd name="connsiteX4" fmla="*/ 8491569 w 11666851"/>
              <a:gd name="connsiteY4" fmla="*/ 69 h 6184999"/>
              <a:gd name="connsiteX5" fmla="*/ 10777569 w 11666851"/>
              <a:gd name="connsiteY5" fmla="*/ 101669 h 6184999"/>
              <a:gd name="connsiteX6" fmla="*/ 11501469 w 11666851"/>
              <a:gd name="connsiteY6" fmla="*/ 152469 h 6184999"/>
              <a:gd name="connsiteX7" fmla="*/ 11463369 w 11666851"/>
              <a:gd name="connsiteY7" fmla="*/ 1371669 h 6184999"/>
              <a:gd name="connsiteX8" fmla="*/ 11666569 w 11666851"/>
              <a:gd name="connsiteY8" fmla="*/ 2540069 h 6184999"/>
              <a:gd name="connsiteX9" fmla="*/ 11412569 w 11666851"/>
              <a:gd name="connsiteY9" fmla="*/ 3365569 h 6184999"/>
              <a:gd name="connsiteX10" fmla="*/ 11564969 w 11666851"/>
              <a:gd name="connsiteY10" fmla="*/ 4394269 h 6184999"/>
              <a:gd name="connsiteX11" fmla="*/ 11590369 w 11666851"/>
              <a:gd name="connsiteY11" fmla="*/ 5181669 h 6184999"/>
              <a:gd name="connsiteX12" fmla="*/ 11336369 w 11666851"/>
              <a:gd name="connsiteY12" fmla="*/ 5867469 h 6184999"/>
              <a:gd name="connsiteX13" fmla="*/ 10764869 w 11666851"/>
              <a:gd name="connsiteY13" fmla="*/ 5943669 h 6184999"/>
              <a:gd name="connsiteX14" fmla="*/ 9317069 w 11666851"/>
              <a:gd name="connsiteY14" fmla="*/ 5905569 h 6184999"/>
              <a:gd name="connsiteX15" fmla="*/ 8682069 w 11666851"/>
              <a:gd name="connsiteY15" fmla="*/ 5753169 h 6184999"/>
              <a:gd name="connsiteX16" fmla="*/ 6345269 w 11666851"/>
              <a:gd name="connsiteY16" fmla="*/ 5930969 h 6184999"/>
              <a:gd name="connsiteX17" fmla="*/ 4325969 w 11666851"/>
              <a:gd name="connsiteY17" fmla="*/ 5702369 h 6184999"/>
              <a:gd name="connsiteX18" fmla="*/ 2611469 w 11666851"/>
              <a:gd name="connsiteY18" fmla="*/ 6184969 h 6184999"/>
              <a:gd name="connsiteX19" fmla="*/ 947769 w 11666851"/>
              <a:gd name="connsiteY19" fmla="*/ 5676969 h 6184999"/>
              <a:gd name="connsiteX20" fmla="*/ 71469 w 11666851"/>
              <a:gd name="connsiteY20" fmla="*/ 5702369 h 6184999"/>
              <a:gd name="connsiteX21" fmla="*/ 71469 w 11666851"/>
              <a:gd name="connsiteY21" fmla="*/ 4483169 h 6184999"/>
              <a:gd name="connsiteX22" fmla="*/ 236569 w 11666851"/>
              <a:gd name="connsiteY22" fmla="*/ 3022669 h 6184999"/>
              <a:gd name="connsiteX23" fmla="*/ 33369 w 11666851"/>
              <a:gd name="connsiteY23" fmla="*/ 2260669 h 6184999"/>
              <a:gd name="connsiteX24" fmla="*/ 261969 w 11666851"/>
              <a:gd name="connsiteY24" fmla="*/ 1346269 h 6184999"/>
              <a:gd name="connsiteX25" fmla="*/ 452469 w 11666851"/>
              <a:gd name="connsiteY25" fmla="*/ 787469 h 6184999"/>
              <a:gd name="connsiteX0" fmla="*/ 452469 w 11666851"/>
              <a:gd name="connsiteY0" fmla="*/ 792368 h 6189898"/>
              <a:gd name="connsiteX1" fmla="*/ 1798669 w 11666851"/>
              <a:gd name="connsiteY1" fmla="*/ 14493 h 6189898"/>
              <a:gd name="connsiteX2" fmla="*/ 3843369 w 11666851"/>
              <a:gd name="connsiteY2" fmla="*/ 271668 h 6189898"/>
              <a:gd name="connsiteX3" fmla="*/ 6218269 w 11666851"/>
              <a:gd name="connsiteY3" fmla="*/ 93868 h 6189898"/>
              <a:gd name="connsiteX4" fmla="*/ 8491569 w 11666851"/>
              <a:gd name="connsiteY4" fmla="*/ 4968 h 6189898"/>
              <a:gd name="connsiteX5" fmla="*/ 10777569 w 11666851"/>
              <a:gd name="connsiteY5" fmla="*/ 106568 h 6189898"/>
              <a:gd name="connsiteX6" fmla="*/ 11501469 w 11666851"/>
              <a:gd name="connsiteY6" fmla="*/ 157368 h 6189898"/>
              <a:gd name="connsiteX7" fmla="*/ 11463369 w 11666851"/>
              <a:gd name="connsiteY7" fmla="*/ 1376568 h 6189898"/>
              <a:gd name="connsiteX8" fmla="*/ 11666569 w 11666851"/>
              <a:gd name="connsiteY8" fmla="*/ 2544968 h 6189898"/>
              <a:gd name="connsiteX9" fmla="*/ 11412569 w 11666851"/>
              <a:gd name="connsiteY9" fmla="*/ 3370468 h 6189898"/>
              <a:gd name="connsiteX10" fmla="*/ 11564969 w 11666851"/>
              <a:gd name="connsiteY10" fmla="*/ 4399168 h 6189898"/>
              <a:gd name="connsiteX11" fmla="*/ 11590369 w 11666851"/>
              <a:gd name="connsiteY11" fmla="*/ 5186568 h 6189898"/>
              <a:gd name="connsiteX12" fmla="*/ 11336369 w 11666851"/>
              <a:gd name="connsiteY12" fmla="*/ 5872368 h 6189898"/>
              <a:gd name="connsiteX13" fmla="*/ 10764869 w 11666851"/>
              <a:gd name="connsiteY13" fmla="*/ 5948568 h 6189898"/>
              <a:gd name="connsiteX14" fmla="*/ 9317069 w 11666851"/>
              <a:gd name="connsiteY14" fmla="*/ 5910468 h 6189898"/>
              <a:gd name="connsiteX15" fmla="*/ 8682069 w 11666851"/>
              <a:gd name="connsiteY15" fmla="*/ 5758068 h 6189898"/>
              <a:gd name="connsiteX16" fmla="*/ 6345269 w 11666851"/>
              <a:gd name="connsiteY16" fmla="*/ 5935868 h 6189898"/>
              <a:gd name="connsiteX17" fmla="*/ 4325969 w 11666851"/>
              <a:gd name="connsiteY17" fmla="*/ 5707268 h 6189898"/>
              <a:gd name="connsiteX18" fmla="*/ 2611469 w 11666851"/>
              <a:gd name="connsiteY18" fmla="*/ 6189868 h 6189898"/>
              <a:gd name="connsiteX19" fmla="*/ 947769 w 11666851"/>
              <a:gd name="connsiteY19" fmla="*/ 5681868 h 6189898"/>
              <a:gd name="connsiteX20" fmla="*/ 71469 w 11666851"/>
              <a:gd name="connsiteY20" fmla="*/ 5707268 h 6189898"/>
              <a:gd name="connsiteX21" fmla="*/ 71469 w 11666851"/>
              <a:gd name="connsiteY21" fmla="*/ 4488068 h 6189898"/>
              <a:gd name="connsiteX22" fmla="*/ 236569 w 11666851"/>
              <a:gd name="connsiteY22" fmla="*/ 3027568 h 6189898"/>
              <a:gd name="connsiteX23" fmla="*/ 33369 w 11666851"/>
              <a:gd name="connsiteY23" fmla="*/ 2265568 h 6189898"/>
              <a:gd name="connsiteX24" fmla="*/ 261969 w 11666851"/>
              <a:gd name="connsiteY24" fmla="*/ 1351168 h 6189898"/>
              <a:gd name="connsiteX25" fmla="*/ 452469 w 11666851"/>
              <a:gd name="connsiteY25" fmla="*/ 792368 h 6189898"/>
              <a:gd name="connsiteX0" fmla="*/ 290544 w 11666851"/>
              <a:gd name="connsiteY0" fmla="*/ 108417 h 6286997"/>
              <a:gd name="connsiteX1" fmla="*/ 1798669 w 11666851"/>
              <a:gd name="connsiteY1" fmla="*/ 111592 h 6286997"/>
              <a:gd name="connsiteX2" fmla="*/ 3843369 w 11666851"/>
              <a:gd name="connsiteY2" fmla="*/ 368767 h 6286997"/>
              <a:gd name="connsiteX3" fmla="*/ 6218269 w 11666851"/>
              <a:gd name="connsiteY3" fmla="*/ 190967 h 6286997"/>
              <a:gd name="connsiteX4" fmla="*/ 8491569 w 11666851"/>
              <a:gd name="connsiteY4" fmla="*/ 102067 h 6286997"/>
              <a:gd name="connsiteX5" fmla="*/ 10777569 w 11666851"/>
              <a:gd name="connsiteY5" fmla="*/ 203667 h 6286997"/>
              <a:gd name="connsiteX6" fmla="*/ 11501469 w 11666851"/>
              <a:gd name="connsiteY6" fmla="*/ 254467 h 6286997"/>
              <a:gd name="connsiteX7" fmla="*/ 11463369 w 11666851"/>
              <a:gd name="connsiteY7" fmla="*/ 1473667 h 6286997"/>
              <a:gd name="connsiteX8" fmla="*/ 11666569 w 11666851"/>
              <a:gd name="connsiteY8" fmla="*/ 2642067 h 6286997"/>
              <a:gd name="connsiteX9" fmla="*/ 11412569 w 11666851"/>
              <a:gd name="connsiteY9" fmla="*/ 3467567 h 6286997"/>
              <a:gd name="connsiteX10" fmla="*/ 11564969 w 11666851"/>
              <a:gd name="connsiteY10" fmla="*/ 4496267 h 6286997"/>
              <a:gd name="connsiteX11" fmla="*/ 11590369 w 11666851"/>
              <a:gd name="connsiteY11" fmla="*/ 5283667 h 6286997"/>
              <a:gd name="connsiteX12" fmla="*/ 11336369 w 11666851"/>
              <a:gd name="connsiteY12" fmla="*/ 5969467 h 6286997"/>
              <a:gd name="connsiteX13" fmla="*/ 10764869 w 11666851"/>
              <a:gd name="connsiteY13" fmla="*/ 6045667 h 6286997"/>
              <a:gd name="connsiteX14" fmla="*/ 9317069 w 11666851"/>
              <a:gd name="connsiteY14" fmla="*/ 6007567 h 6286997"/>
              <a:gd name="connsiteX15" fmla="*/ 8682069 w 11666851"/>
              <a:gd name="connsiteY15" fmla="*/ 5855167 h 6286997"/>
              <a:gd name="connsiteX16" fmla="*/ 6345269 w 11666851"/>
              <a:gd name="connsiteY16" fmla="*/ 6032967 h 6286997"/>
              <a:gd name="connsiteX17" fmla="*/ 4325969 w 11666851"/>
              <a:gd name="connsiteY17" fmla="*/ 5804367 h 6286997"/>
              <a:gd name="connsiteX18" fmla="*/ 2611469 w 11666851"/>
              <a:gd name="connsiteY18" fmla="*/ 6286967 h 6286997"/>
              <a:gd name="connsiteX19" fmla="*/ 947769 w 11666851"/>
              <a:gd name="connsiteY19" fmla="*/ 5778967 h 6286997"/>
              <a:gd name="connsiteX20" fmla="*/ 71469 w 11666851"/>
              <a:gd name="connsiteY20" fmla="*/ 5804367 h 6286997"/>
              <a:gd name="connsiteX21" fmla="*/ 71469 w 11666851"/>
              <a:gd name="connsiteY21" fmla="*/ 4585167 h 6286997"/>
              <a:gd name="connsiteX22" fmla="*/ 236569 w 11666851"/>
              <a:gd name="connsiteY22" fmla="*/ 3124667 h 6286997"/>
              <a:gd name="connsiteX23" fmla="*/ 33369 w 11666851"/>
              <a:gd name="connsiteY23" fmla="*/ 2362667 h 6286997"/>
              <a:gd name="connsiteX24" fmla="*/ 261969 w 11666851"/>
              <a:gd name="connsiteY24" fmla="*/ 1448267 h 6286997"/>
              <a:gd name="connsiteX25" fmla="*/ 290544 w 11666851"/>
              <a:gd name="connsiteY25" fmla="*/ 108417 h 6286997"/>
              <a:gd name="connsiteX0" fmla="*/ 287043 w 11663350"/>
              <a:gd name="connsiteY0" fmla="*/ 108417 h 6292818"/>
              <a:gd name="connsiteX1" fmla="*/ 1795168 w 11663350"/>
              <a:gd name="connsiteY1" fmla="*/ 111592 h 6292818"/>
              <a:gd name="connsiteX2" fmla="*/ 3839868 w 11663350"/>
              <a:gd name="connsiteY2" fmla="*/ 368767 h 6292818"/>
              <a:gd name="connsiteX3" fmla="*/ 6214768 w 11663350"/>
              <a:gd name="connsiteY3" fmla="*/ 190967 h 6292818"/>
              <a:gd name="connsiteX4" fmla="*/ 8488068 w 11663350"/>
              <a:gd name="connsiteY4" fmla="*/ 102067 h 6292818"/>
              <a:gd name="connsiteX5" fmla="*/ 10774068 w 11663350"/>
              <a:gd name="connsiteY5" fmla="*/ 203667 h 6292818"/>
              <a:gd name="connsiteX6" fmla="*/ 11497968 w 11663350"/>
              <a:gd name="connsiteY6" fmla="*/ 254467 h 6292818"/>
              <a:gd name="connsiteX7" fmla="*/ 11459868 w 11663350"/>
              <a:gd name="connsiteY7" fmla="*/ 1473667 h 6292818"/>
              <a:gd name="connsiteX8" fmla="*/ 11663068 w 11663350"/>
              <a:gd name="connsiteY8" fmla="*/ 2642067 h 6292818"/>
              <a:gd name="connsiteX9" fmla="*/ 11409068 w 11663350"/>
              <a:gd name="connsiteY9" fmla="*/ 3467567 h 6292818"/>
              <a:gd name="connsiteX10" fmla="*/ 11561468 w 11663350"/>
              <a:gd name="connsiteY10" fmla="*/ 4496267 h 6292818"/>
              <a:gd name="connsiteX11" fmla="*/ 11586868 w 11663350"/>
              <a:gd name="connsiteY11" fmla="*/ 5283667 h 6292818"/>
              <a:gd name="connsiteX12" fmla="*/ 11332868 w 11663350"/>
              <a:gd name="connsiteY12" fmla="*/ 5969467 h 6292818"/>
              <a:gd name="connsiteX13" fmla="*/ 10761368 w 11663350"/>
              <a:gd name="connsiteY13" fmla="*/ 6045667 h 6292818"/>
              <a:gd name="connsiteX14" fmla="*/ 9313568 w 11663350"/>
              <a:gd name="connsiteY14" fmla="*/ 6007567 h 6292818"/>
              <a:gd name="connsiteX15" fmla="*/ 8678568 w 11663350"/>
              <a:gd name="connsiteY15" fmla="*/ 5855167 h 6292818"/>
              <a:gd name="connsiteX16" fmla="*/ 6341768 w 11663350"/>
              <a:gd name="connsiteY16" fmla="*/ 6032967 h 6292818"/>
              <a:gd name="connsiteX17" fmla="*/ 4322468 w 11663350"/>
              <a:gd name="connsiteY17" fmla="*/ 5804367 h 6292818"/>
              <a:gd name="connsiteX18" fmla="*/ 2607968 w 11663350"/>
              <a:gd name="connsiteY18" fmla="*/ 6286967 h 6292818"/>
              <a:gd name="connsiteX19" fmla="*/ 896643 w 11663350"/>
              <a:gd name="connsiteY19" fmla="*/ 6055192 h 6292818"/>
              <a:gd name="connsiteX20" fmla="*/ 67968 w 11663350"/>
              <a:gd name="connsiteY20" fmla="*/ 5804367 h 6292818"/>
              <a:gd name="connsiteX21" fmla="*/ 67968 w 11663350"/>
              <a:gd name="connsiteY21" fmla="*/ 4585167 h 6292818"/>
              <a:gd name="connsiteX22" fmla="*/ 233068 w 11663350"/>
              <a:gd name="connsiteY22" fmla="*/ 3124667 h 6292818"/>
              <a:gd name="connsiteX23" fmla="*/ 29868 w 11663350"/>
              <a:gd name="connsiteY23" fmla="*/ 2362667 h 6292818"/>
              <a:gd name="connsiteX24" fmla="*/ 258468 w 11663350"/>
              <a:gd name="connsiteY24" fmla="*/ 1448267 h 6292818"/>
              <a:gd name="connsiteX25" fmla="*/ 287043 w 11663350"/>
              <a:gd name="connsiteY25" fmla="*/ 108417 h 6292818"/>
              <a:gd name="connsiteX0" fmla="*/ 260670 w 11636977"/>
              <a:gd name="connsiteY0" fmla="*/ 108417 h 6292447"/>
              <a:gd name="connsiteX1" fmla="*/ 1768795 w 11636977"/>
              <a:gd name="connsiteY1" fmla="*/ 111592 h 6292447"/>
              <a:gd name="connsiteX2" fmla="*/ 3813495 w 11636977"/>
              <a:gd name="connsiteY2" fmla="*/ 368767 h 6292447"/>
              <a:gd name="connsiteX3" fmla="*/ 6188395 w 11636977"/>
              <a:gd name="connsiteY3" fmla="*/ 190967 h 6292447"/>
              <a:gd name="connsiteX4" fmla="*/ 8461695 w 11636977"/>
              <a:gd name="connsiteY4" fmla="*/ 102067 h 6292447"/>
              <a:gd name="connsiteX5" fmla="*/ 10747695 w 11636977"/>
              <a:gd name="connsiteY5" fmla="*/ 203667 h 6292447"/>
              <a:gd name="connsiteX6" fmla="*/ 11471595 w 11636977"/>
              <a:gd name="connsiteY6" fmla="*/ 254467 h 6292447"/>
              <a:gd name="connsiteX7" fmla="*/ 11433495 w 11636977"/>
              <a:gd name="connsiteY7" fmla="*/ 1473667 h 6292447"/>
              <a:gd name="connsiteX8" fmla="*/ 11636695 w 11636977"/>
              <a:gd name="connsiteY8" fmla="*/ 2642067 h 6292447"/>
              <a:gd name="connsiteX9" fmla="*/ 11382695 w 11636977"/>
              <a:gd name="connsiteY9" fmla="*/ 3467567 h 6292447"/>
              <a:gd name="connsiteX10" fmla="*/ 11535095 w 11636977"/>
              <a:gd name="connsiteY10" fmla="*/ 4496267 h 6292447"/>
              <a:gd name="connsiteX11" fmla="*/ 11560495 w 11636977"/>
              <a:gd name="connsiteY11" fmla="*/ 5283667 h 6292447"/>
              <a:gd name="connsiteX12" fmla="*/ 11306495 w 11636977"/>
              <a:gd name="connsiteY12" fmla="*/ 5969467 h 6292447"/>
              <a:gd name="connsiteX13" fmla="*/ 10734995 w 11636977"/>
              <a:gd name="connsiteY13" fmla="*/ 6045667 h 6292447"/>
              <a:gd name="connsiteX14" fmla="*/ 9287195 w 11636977"/>
              <a:gd name="connsiteY14" fmla="*/ 6007567 h 6292447"/>
              <a:gd name="connsiteX15" fmla="*/ 8652195 w 11636977"/>
              <a:gd name="connsiteY15" fmla="*/ 5855167 h 6292447"/>
              <a:gd name="connsiteX16" fmla="*/ 6315395 w 11636977"/>
              <a:gd name="connsiteY16" fmla="*/ 6032967 h 6292447"/>
              <a:gd name="connsiteX17" fmla="*/ 4296095 w 11636977"/>
              <a:gd name="connsiteY17" fmla="*/ 5804367 h 6292447"/>
              <a:gd name="connsiteX18" fmla="*/ 2581595 w 11636977"/>
              <a:gd name="connsiteY18" fmla="*/ 6286967 h 6292447"/>
              <a:gd name="connsiteX19" fmla="*/ 870270 w 11636977"/>
              <a:gd name="connsiteY19" fmla="*/ 6055192 h 6292447"/>
              <a:gd name="connsiteX20" fmla="*/ 79695 w 11636977"/>
              <a:gd name="connsiteY20" fmla="*/ 5899617 h 6292447"/>
              <a:gd name="connsiteX21" fmla="*/ 41595 w 11636977"/>
              <a:gd name="connsiteY21" fmla="*/ 4585167 h 6292447"/>
              <a:gd name="connsiteX22" fmla="*/ 206695 w 11636977"/>
              <a:gd name="connsiteY22" fmla="*/ 3124667 h 6292447"/>
              <a:gd name="connsiteX23" fmla="*/ 3495 w 11636977"/>
              <a:gd name="connsiteY23" fmla="*/ 2362667 h 6292447"/>
              <a:gd name="connsiteX24" fmla="*/ 232095 w 11636977"/>
              <a:gd name="connsiteY24" fmla="*/ 1448267 h 6292447"/>
              <a:gd name="connsiteX25" fmla="*/ 260670 w 11636977"/>
              <a:gd name="connsiteY25" fmla="*/ 108417 h 6292447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3495 w 11636977"/>
              <a:gd name="connsiteY23" fmla="*/ 2347256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127320 w 11636977"/>
              <a:gd name="connsiteY23" fmla="*/ 2394881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1190 w 11637497"/>
              <a:gd name="connsiteY0" fmla="*/ 93006 h 6277036"/>
              <a:gd name="connsiteX1" fmla="*/ 1769315 w 11637497"/>
              <a:gd name="connsiteY1" fmla="*/ 96181 h 6277036"/>
              <a:gd name="connsiteX2" fmla="*/ 3814015 w 11637497"/>
              <a:gd name="connsiteY2" fmla="*/ 353356 h 6277036"/>
              <a:gd name="connsiteX3" fmla="*/ 6188915 w 11637497"/>
              <a:gd name="connsiteY3" fmla="*/ 175556 h 6277036"/>
              <a:gd name="connsiteX4" fmla="*/ 8462215 w 11637497"/>
              <a:gd name="connsiteY4" fmla="*/ 86656 h 6277036"/>
              <a:gd name="connsiteX5" fmla="*/ 10748215 w 11637497"/>
              <a:gd name="connsiteY5" fmla="*/ 188256 h 6277036"/>
              <a:gd name="connsiteX6" fmla="*/ 11472115 w 11637497"/>
              <a:gd name="connsiteY6" fmla="*/ 239056 h 6277036"/>
              <a:gd name="connsiteX7" fmla="*/ 11434015 w 11637497"/>
              <a:gd name="connsiteY7" fmla="*/ 1458256 h 6277036"/>
              <a:gd name="connsiteX8" fmla="*/ 11637215 w 11637497"/>
              <a:gd name="connsiteY8" fmla="*/ 2626656 h 6277036"/>
              <a:gd name="connsiteX9" fmla="*/ 11383215 w 11637497"/>
              <a:gd name="connsiteY9" fmla="*/ 3452156 h 6277036"/>
              <a:gd name="connsiteX10" fmla="*/ 11535615 w 11637497"/>
              <a:gd name="connsiteY10" fmla="*/ 4480856 h 6277036"/>
              <a:gd name="connsiteX11" fmla="*/ 11561015 w 11637497"/>
              <a:gd name="connsiteY11" fmla="*/ 5268256 h 6277036"/>
              <a:gd name="connsiteX12" fmla="*/ 11307015 w 11637497"/>
              <a:gd name="connsiteY12" fmla="*/ 5954056 h 6277036"/>
              <a:gd name="connsiteX13" fmla="*/ 10735515 w 11637497"/>
              <a:gd name="connsiteY13" fmla="*/ 6030256 h 6277036"/>
              <a:gd name="connsiteX14" fmla="*/ 9287715 w 11637497"/>
              <a:gd name="connsiteY14" fmla="*/ 5992156 h 6277036"/>
              <a:gd name="connsiteX15" fmla="*/ 8652715 w 11637497"/>
              <a:gd name="connsiteY15" fmla="*/ 5839756 h 6277036"/>
              <a:gd name="connsiteX16" fmla="*/ 6315915 w 11637497"/>
              <a:gd name="connsiteY16" fmla="*/ 6017556 h 6277036"/>
              <a:gd name="connsiteX17" fmla="*/ 4296615 w 11637497"/>
              <a:gd name="connsiteY17" fmla="*/ 5788956 h 6277036"/>
              <a:gd name="connsiteX18" fmla="*/ 2582115 w 11637497"/>
              <a:gd name="connsiteY18" fmla="*/ 6271556 h 6277036"/>
              <a:gd name="connsiteX19" fmla="*/ 870790 w 11637497"/>
              <a:gd name="connsiteY19" fmla="*/ 6039781 h 6277036"/>
              <a:gd name="connsiteX20" fmla="*/ 80215 w 11637497"/>
              <a:gd name="connsiteY20" fmla="*/ 5884206 h 6277036"/>
              <a:gd name="connsiteX21" fmla="*/ 42115 w 11637497"/>
              <a:gd name="connsiteY21" fmla="*/ 4569756 h 6277036"/>
              <a:gd name="connsiteX22" fmla="*/ 216740 w 11637497"/>
              <a:gd name="connsiteY22" fmla="*/ 3442631 h 6277036"/>
              <a:gd name="connsiteX23" fmla="*/ 127840 w 11637497"/>
              <a:gd name="connsiteY23" fmla="*/ 2394881 h 6277036"/>
              <a:gd name="connsiteX24" fmla="*/ 194515 w 11637497"/>
              <a:gd name="connsiteY24" fmla="*/ 1223306 h 6277036"/>
              <a:gd name="connsiteX25" fmla="*/ 261190 w 11637497"/>
              <a:gd name="connsiteY25" fmla="*/ 93006 h 6277036"/>
              <a:gd name="connsiteX0" fmla="*/ 238248 w 11614555"/>
              <a:gd name="connsiteY0" fmla="*/ 93006 h 6277036"/>
              <a:gd name="connsiteX1" fmla="*/ 1746373 w 11614555"/>
              <a:gd name="connsiteY1" fmla="*/ 96181 h 6277036"/>
              <a:gd name="connsiteX2" fmla="*/ 3791073 w 11614555"/>
              <a:gd name="connsiteY2" fmla="*/ 353356 h 6277036"/>
              <a:gd name="connsiteX3" fmla="*/ 6165973 w 11614555"/>
              <a:gd name="connsiteY3" fmla="*/ 175556 h 6277036"/>
              <a:gd name="connsiteX4" fmla="*/ 8439273 w 11614555"/>
              <a:gd name="connsiteY4" fmla="*/ 86656 h 6277036"/>
              <a:gd name="connsiteX5" fmla="*/ 10725273 w 11614555"/>
              <a:gd name="connsiteY5" fmla="*/ 188256 h 6277036"/>
              <a:gd name="connsiteX6" fmla="*/ 11449173 w 11614555"/>
              <a:gd name="connsiteY6" fmla="*/ 239056 h 6277036"/>
              <a:gd name="connsiteX7" fmla="*/ 11411073 w 11614555"/>
              <a:gd name="connsiteY7" fmla="*/ 1458256 h 6277036"/>
              <a:gd name="connsiteX8" fmla="*/ 11614273 w 11614555"/>
              <a:gd name="connsiteY8" fmla="*/ 2626656 h 6277036"/>
              <a:gd name="connsiteX9" fmla="*/ 11360273 w 11614555"/>
              <a:gd name="connsiteY9" fmla="*/ 3452156 h 6277036"/>
              <a:gd name="connsiteX10" fmla="*/ 11512673 w 11614555"/>
              <a:gd name="connsiteY10" fmla="*/ 4480856 h 6277036"/>
              <a:gd name="connsiteX11" fmla="*/ 11538073 w 11614555"/>
              <a:gd name="connsiteY11" fmla="*/ 5268256 h 6277036"/>
              <a:gd name="connsiteX12" fmla="*/ 11284073 w 11614555"/>
              <a:gd name="connsiteY12" fmla="*/ 5954056 h 6277036"/>
              <a:gd name="connsiteX13" fmla="*/ 10712573 w 11614555"/>
              <a:gd name="connsiteY13" fmla="*/ 6030256 h 6277036"/>
              <a:gd name="connsiteX14" fmla="*/ 9264773 w 11614555"/>
              <a:gd name="connsiteY14" fmla="*/ 5992156 h 6277036"/>
              <a:gd name="connsiteX15" fmla="*/ 8629773 w 11614555"/>
              <a:gd name="connsiteY15" fmla="*/ 5839756 h 6277036"/>
              <a:gd name="connsiteX16" fmla="*/ 6292973 w 11614555"/>
              <a:gd name="connsiteY16" fmla="*/ 6017556 h 6277036"/>
              <a:gd name="connsiteX17" fmla="*/ 4273673 w 11614555"/>
              <a:gd name="connsiteY17" fmla="*/ 5788956 h 6277036"/>
              <a:gd name="connsiteX18" fmla="*/ 2559173 w 11614555"/>
              <a:gd name="connsiteY18" fmla="*/ 6271556 h 6277036"/>
              <a:gd name="connsiteX19" fmla="*/ 847848 w 11614555"/>
              <a:gd name="connsiteY19" fmla="*/ 6039781 h 6277036"/>
              <a:gd name="connsiteX20" fmla="*/ 57273 w 11614555"/>
              <a:gd name="connsiteY20" fmla="*/ 5884206 h 6277036"/>
              <a:gd name="connsiteX21" fmla="*/ 76323 w 11614555"/>
              <a:gd name="connsiteY21" fmla="*/ 4960281 h 6277036"/>
              <a:gd name="connsiteX22" fmla="*/ 193798 w 11614555"/>
              <a:gd name="connsiteY22" fmla="*/ 3442631 h 6277036"/>
              <a:gd name="connsiteX23" fmla="*/ 104898 w 11614555"/>
              <a:gd name="connsiteY23" fmla="*/ 2394881 h 6277036"/>
              <a:gd name="connsiteX24" fmla="*/ 171573 w 11614555"/>
              <a:gd name="connsiteY24" fmla="*/ 1223306 h 6277036"/>
              <a:gd name="connsiteX25" fmla="*/ 238248 w 11614555"/>
              <a:gd name="connsiteY25" fmla="*/ 93006 h 6277036"/>
              <a:gd name="connsiteX0" fmla="*/ 238596 w 11614903"/>
              <a:gd name="connsiteY0" fmla="*/ 93006 h 6277036"/>
              <a:gd name="connsiteX1" fmla="*/ 1746721 w 11614903"/>
              <a:gd name="connsiteY1" fmla="*/ 96181 h 6277036"/>
              <a:gd name="connsiteX2" fmla="*/ 3791421 w 11614903"/>
              <a:gd name="connsiteY2" fmla="*/ 353356 h 6277036"/>
              <a:gd name="connsiteX3" fmla="*/ 6166321 w 11614903"/>
              <a:gd name="connsiteY3" fmla="*/ 175556 h 6277036"/>
              <a:gd name="connsiteX4" fmla="*/ 8439621 w 11614903"/>
              <a:gd name="connsiteY4" fmla="*/ 86656 h 6277036"/>
              <a:gd name="connsiteX5" fmla="*/ 10725621 w 11614903"/>
              <a:gd name="connsiteY5" fmla="*/ 188256 h 6277036"/>
              <a:gd name="connsiteX6" fmla="*/ 11449521 w 11614903"/>
              <a:gd name="connsiteY6" fmla="*/ 239056 h 6277036"/>
              <a:gd name="connsiteX7" fmla="*/ 11411421 w 11614903"/>
              <a:gd name="connsiteY7" fmla="*/ 1458256 h 6277036"/>
              <a:gd name="connsiteX8" fmla="*/ 11614621 w 11614903"/>
              <a:gd name="connsiteY8" fmla="*/ 2626656 h 6277036"/>
              <a:gd name="connsiteX9" fmla="*/ 11360621 w 11614903"/>
              <a:gd name="connsiteY9" fmla="*/ 3452156 h 6277036"/>
              <a:gd name="connsiteX10" fmla="*/ 11513021 w 11614903"/>
              <a:gd name="connsiteY10" fmla="*/ 4480856 h 6277036"/>
              <a:gd name="connsiteX11" fmla="*/ 11538421 w 11614903"/>
              <a:gd name="connsiteY11" fmla="*/ 5268256 h 6277036"/>
              <a:gd name="connsiteX12" fmla="*/ 11284421 w 11614903"/>
              <a:gd name="connsiteY12" fmla="*/ 5954056 h 6277036"/>
              <a:gd name="connsiteX13" fmla="*/ 10712921 w 11614903"/>
              <a:gd name="connsiteY13" fmla="*/ 6030256 h 6277036"/>
              <a:gd name="connsiteX14" fmla="*/ 9265121 w 11614903"/>
              <a:gd name="connsiteY14" fmla="*/ 5992156 h 6277036"/>
              <a:gd name="connsiteX15" fmla="*/ 8630121 w 11614903"/>
              <a:gd name="connsiteY15" fmla="*/ 5839756 h 6277036"/>
              <a:gd name="connsiteX16" fmla="*/ 6293321 w 11614903"/>
              <a:gd name="connsiteY16" fmla="*/ 6017556 h 6277036"/>
              <a:gd name="connsiteX17" fmla="*/ 4274021 w 11614903"/>
              <a:gd name="connsiteY17" fmla="*/ 5788956 h 6277036"/>
              <a:gd name="connsiteX18" fmla="*/ 2559521 w 11614903"/>
              <a:gd name="connsiteY18" fmla="*/ 6271556 h 6277036"/>
              <a:gd name="connsiteX19" fmla="*/ 848196 w 11614903"/>
              <a:gd name="connsiteY19" fmla="*/ 6039781 h 6277036"/>
              <a:gd name="connsiteX20" fmla="*/ 57621 w 11614903"/>
              <a:gd name="connsiteY20" fmla="*/ 5884206 h 6277036"/>
              <a:gd name="connsiteX21" fmla="*/ 76671 w 11614903"/>
              <a:gd name="connsiteY21" fmla="*/ 4960281 h 6277036"/>
              <a:gd name="connsiteX22" fmla="*/ 203671 w 11614903"/>
              <a:gd name="connsiteY22" fmla="*/ 3842681 h 6277036"/>
              <a:gd name="connsiteX23" fmla="*/ 105246 w 11614903"/>
              <a:gd name="connsiteY23" fmla="*/ 2394881 h 6277036"/>
              <a:gd name="connsiteX24" fmla="*/ 171921 w 11614903"/>
              <a:gd name="connsiteY24" fmla="*/ 1223306 h 6277036"/>
              <a:gd name="connsiteX25" fmla="*/ 238596 w 11614903"/>
              <a:gd name="connsiteY25" fmla="*/ 93006 h 6277036"/>
              <a:gd name="connsiteX0" fmla="*/ 236217 w 11612524"/>
              <a:gd name="connsiteY0" fmla="*/ 93006 h 6277036"/>
              <a:gd name="connsiteX1" fmla="*/ 1744342 w 11612524"/>
              <a:gd name="connsiteY1" fmla="*/ 96181 h 6277036"/>
              <a:gd name="connsiteX2" fmla="*/ 3789042 w 11612524"/>
              <a:gd name="connsiteY2" fmla="*/ 353356 h 6277036"/>
              <a:gd name="connsiteX3" fmla="*/ 6163942 w 11612524"/>
              <a:gd name="connsiteY3" fmla="*/ 175556 h 6277036"/>
              <a:gd name="connsiteX4" fmla="*/ 8437242 w 11612524"/>
              <a:gd name="connsiteY4" fmla="*/ 86656 h 6277036"/>
              <a:gd name="connsiteX5" fmla="*/ 10723242 w 11612524"/>
              <a:gd name="connsiteY5" fmla="*/ 188256 h 6277036"/>
              <a:gd name="connsiteX6" fmla="*/ 11447142 w 11612524"/>
              <a:gd name="connsiteY6" fmla="*/ 239056 h 6277036"/>
              <a:gd name="connsiteX7" fmla="*/ 11409042 w 11612524"/>
              <a:gd name="connsiteY7" fmla="*/ 1458256 h 6277036"/>
              <a:gd name="connsiteX8" fmla="*/ 11612242 w 11612524"/>
              <a:gd name="connsiteY8" fmla="*/ 2626656 h 6277036"/>
              <a:gd name="connsiteX9" fmla="*/ 11358242 w 11612524"/>
              <a:gd name="connsiteY9" fmla="*/ 3452156 h 6277036"/>
              <a:gd name="connsiteX10" fmla="*/ 11510642 w 11612524"/>
              <a:gd name="connsiteY10" fmla="*/ 4480856 h 6277036"/>
              <a:gd name="connsiteX11" fmla="*/ 11536042 w 11612524"/>
              <a:gd name="connsiteY11" fmla="*/ 5268256 h 6277036"/>
              <a:gd name="connsiteX12" fmla="*/ 11282042 w 11612524"/>
              <a:gd name="connsiteY12" fmla="*/ 5954056 h 6277036"/>
              <a:gd name="connsiteX13" fmla="*/ 10710542 w 11612524"/>
              <a:gd name="connsiteY13" fmla="*/ 6030256 h 6277036"/>
              <a:gd name="connsiteX14" fmla="*/ 9262742 w 11612524"/>
              <a:gd name="connsiteY14" fmla="*/ 5992156 h 6277036"/>
              <a:gd name="connsiteX15" fmla="*/ 8627742 w 11612524"/>
              <a:gd name="connsiteY15" fmla="*/ 5839756 h 6277036"/>
              <a:gd name="connsiteX16" fmla="*/ 6290942 w 11612524"/>
              <a:gd name="connsiteY16" fmla="*/ 6017556 h 6277036"/>
              <a:gd name="connsiteX17" fmla="*/ 4271642 w 11612524"/>
              <a:gd name="connsiteY17" fmla="*/ 5788956 h 6277036"/>
              <a:gd name="connsiteX18" fmla="*/ 2557142 w 11612524"/>
              <a:gd name="connsiteY18" fmla="*/ 6271556 h 6277036"/>
              <a:gd name="connsiteX19" fmla="*/ 845817 w 11612524"/>
              <a:gd name="connsiteY19" fmla="*/ 6039781 h 6277036"/>
              <a:gd name="connsiteX20" fmla="*/ 55242 w 11612524"/>
              <a:gd name="connsiteY20" fmla="*/ 5884206 h 6277036"/>
              <a:gd name="connsiteX21" fmla="*/ 74292 w 11612524"/>
              <a:gd name="connsiteY21" fmla="*/ 4960281 h 6277036"/>
              <a:gd name="connsiteX22" fmla="*/ 134617 w 11612524"/>
              <a:gd name="connsiteY22" fmla="*/ 3842681 h 6277036"/>
              <a:gd name="connsiteX23" fmla="*/ 102867 w 11612524"/>
              <a:gd name="connsiteY23" fmla="*/ 2394881 h 6277036"/>
              <a:gd name="connsiteX24" fmla="*/ 169542 w 11612524"/>
              <a:gd name="connsiteY24" fmla="*/ 1223306 h 6277036"/>
              <a:gd name="connsiteX25" fmla="*/ 236217 w 11612524"/>
              <a:gd name="connsiteY25" fmla="*/ 93006 h 6277036"/>
              <a:gd name="connsiteX0" fmla="*/ 163227 w 11539534"/>
              <a:gd name="connsiteY0" fmla="*/ 93006 h 6276333"/>
              <a:gd name="connsiteX1" fmla="*/ 1671352 w 11539534"/>
              <a:gd name="connsiteY1" fmla="*/ 96181 h 6276333"/>
              <a:gd name="connsiteX2" fmla="*/ 3716052 w 11539534"/>
              <a:gd name="connsiteY2" fmla="*/ 353356 h 6276333"/>
              <a:gd name="connsiteX3" fmla="*/ 6090952 w 11539534"/>
              <a:gd name="connsiteY3" fmla="*/ 175556 h 6276333"/>
              <a:gd name="connsiteX4" fmla="*/ 8364252 w 11539534"/>
              <a:gd name="connsiteY4" fmla="*/ 86656 h 6276333"/>
              <a:gd name="connsiteX5" fmla="*/ 10650252 w 11539534"/>
              <a:gd name="connsiteY5" fmla="*/ 188256 h 6276333"/>
              <a:gd name="connsiteX6" fmla="*/ 11374152 w 11539534"/>
              <a:gd name="connsiteY6" fmla="*/ 239056 h 6276333"/>
              <a:gd name="connsiteX7" fmla="*/ 11336052 w 11539534"/>
              <a:gd name="connsiteY7" fmla="*/ 1458256 h 6276333"/>
              <a:gd name="connsiteX8" fmla="*/ 11539252 w 11539534"/>
              <a:gd name="connsiteY8" fmla="*/ 2626656 h 6276333"/>
              <a:gd name="connsiteX9" fmla="*/ 11285252 w 11539534"/>
              <a:gd name="connsiteY9" fmla="*/ 3452156 h 6276333"/>
              <a:gd name="connsiteX10" fmla="*/ 11437652 w 11539534"/>
              <a:gd name="connsiteY10" fmla="*/ 4480856 h 6276333"/>
              <a:gd name="connsiteX11" fmla="*/ 11463052 w 11539534"/>
              <a:gd name="connsiteY11" fmla="*/ 5268256 h 6276333"/>
              <a:gd name="connsiteX12" fmla="*/ 11209052 w 11539534"/>
              <a:gd name="connsiteY12" fmla="*/ 5954056 h 6276333"/>
              <a:gd name="connsiteX13" fmla="*/ 10637552 w 11539534"/>
              <a:gd name="connsiteY13" fmla="*/ 6030256 h 6276333"/>
              <a:gd name="connsiteX14" fmla="*/ 9189752 w 11539534"/>
              <a:gd name="connsiteY14" fmla="*/ 5992156 h 6276333"/>
              <a:gd name="connsiteX15" fmla="*/ 8554752 w 11539534"/>
              <a:gd name="connsiteY15" fmla="*/ 5839756 h 6276333"/>
              <a:gd name="connsiteX16" fmla="*/ 6217952 w 11539534"/>
              <a:gd name="connsiteY16" fmla="*/ 6017556 h 6276333"/>
              <a:gd name="connsiteX17" fmla="*/ 4198652 w 11539534"/>
              <a:gd name="connsiteY17" fmla="*/ 5788956 h 6276333"/>
              <a:gd name="connsiteX18" fmla="*/ 2484152 w 11539534"/>
              <a:gd name="connsiteY18" fmla="*/ 6271556 h 6276333"/>
              <a:gd name="connsiteX19" fmla="*/ 772827 w 11539534"/>
              <a:gd name="connsiteY19" fmla="*/ 6039781 h 6276333"/>
              <a:gd name="connsiteX20" fmla="*/ 96552 w 11539534"/>
              <a:gd name="connsiteY20" fmla="*/ 6103281 h 6276333"/>
              <a:gd name="connsiteX21" fmla="*/ 1302 w 11539534"/>
              <a:gd name="connsiteY21" fmla="*/ 4960281 h 6276333"/>
              <a:gd name="connsiteX22" fmla="*/ 61627 w 11539534"/>
              <a:gd name="connsiteY22" fmla="*/ 3842681 h 6276333"/>
              <a:gd name="connsiteX23" fmla="*/ 29877 w 11539534"/>
              <a:gd name="connsiteY23" fmla="*/ 2394881 h 6276333"/>
              <a:gd name="connsiteX24" fmla="*/ 96552 w 11539534"/>
              <a:gd name="connsiteY24" fmla="*/ 1223306 h 6276333"/>
              <a:gd name="connsiteX25" fmla="*/ 163227 w 11539534"/>
              <a:gd name="connsiteY25" fmla="*/ 93006 h 6276333"/>
              <a:gd name="connsiteX0" fmla="*/ 133783 w 11510090"/>
              <a:gd name="connsiteY0" fmla="*/ 93006 h 6276333"/>
              <a:gd name="connsiteX1" fmla="*/ 1641908 w 11510090"/>
              <a:gd name="connsiteY1" fmla="*/ 96181 h 6276333"/>
              <a:gd name="connsiteX2" fmla="*/ 3686608 w 11510090"/>
              <a:gd name="connsiteY2" fmla="*/ 353356 h 6276333"/>
              <a:gd name="connsiteX3" fmla="*/ 6061508 w 11510090"/>
              <a:gd name="connsiteY3" fmla="*/ 175556 h 6276333"/>
              <a:gd name="connsiteX4" fmla="*/ 8334808 w 11510090"/>
              <a:gd name="connsiteY4" fmla="*/ 86656 h 6276333"/>
              <a:gd name="connsiteX5" fmla="*/ 10620808 w 11510090"/>
              <a:gd name="connsiteY5" fmla="*/ 188256 h 6276333"/>
              <a:gd name="connsiteX6" fmla="*/ 11344708 w 11510090"/>
              <a:gd name="connsiteY6" fmla="*/ 239056 h 6276333"/>
              <a:gd name="connsiteX7" fmla="*/ 11306608 w 11510090"/>
              <a:gd name="connsiteY7" fmla="*/ 1458256 h 6276333"/>
              <a:gd name="connsiteX8" fmla="*/ 11509808 w 11510090"/>
              <a:gd name="connsiteY8" fmla="*/ 2626656 h 6276333"/>
              <a:gd name="connsiteX9" fmla="*/ 11255808 w 11510090"/>
              <a:gd name="connsiteY9" fmla="*/ 3452156 h 6276333"/>
              <a:gd name="connsiteX10" fmla="*/ 11408208 w 11510090"/>
              <a:gd name="connsiteY10" fmla="*/ 4480856 h 6276333"/>
              <a:gd name="connsiteX11" fmla="*/ 11433608 w 11510090"/>
              <a:gd name="connsiteY11" fmla="*/ 5268256 h 6276333"/>
              <a:gd name="connsiteX12" fmla="*/ 11179608 w 11510090"/>
              <a:gd name="connsiteY12" fmla="*/ 5954056 h 6276333"/>
              <a:gd name="connsiteX13" fmla="*/ 10608108 w 11510090"/>
              <a:gd name="connsiteY13" fmla="*/ 6030256 h 6276333"/>
              <a:gd name="connsiteX14" fmla="*/ 9160308 w 11510090"/>
              <a:gd name="connsiteY14" fmla="*/ 5992156 h 6276333"/>
              <a:gd name="connsiteX15" fmla="*/ 8525308 w 11510090"/>
              <a:gd name="connsiteY15" fmla="*/ 5839756 h 6276333"/>
              <a:gd name="connsiteX16" fmla="*/ 6188508 w 11510090"/>
              <a:gd name="connsiteY16" fmla="*/ 6017556 h 6276333"/>
              <a:gd name="connsiteX17" fmla="*/ 4169208 w 11510090"/>
              <a:gd name="connsiteY17" fmla="*/ 5788956 h 6276333"/>
              <a:gd name="connsiteX18" fmla="*/ 2454708 w 11510090"/>
              <a:gd name="connsiteY18" fmla="*/ 6271556 h 6276333"/>
              <a:gd name="connsiteX19" fmla="*/ 743383 w 11510090"/>
              <a:gd name="connsiteY19" fmla="*/ 6039781 h 6276333"/>
              <a:gd name="connsiteX20" fmla="*/ 67108 w 11510090"/>
              <a:gd name="connsiteY20" fmla="*/ 6103281 h 6276333"/>
              <a:gd name="connsiteX21" fmla="*/ 48058 w 11510090"/>
              <a:gd name="connsiteY21" fmla="*/ 4960281 h 6276333"/>
              <a:gd name="connsiteX22" fmla="*/ 32183 w 11510090"/>
              <a:gd name="connsiteY22" fmla="*/ 3842681 h 6276333"/>
              <a:gd name="connsiteX23" fmla="*/ 433 w 11510090"/>
              <a:gd name="connsiteY23" fmla="*/ 2394881 h 6276333"/>
              <a:gd name="connsiteX24" fmla="*/ 67108 w 11510090"/>
              <a:gd name="connsiteY24" fmla="*/ 1223306 h 6276333"/>
              <a:gd name="connsiteX25" fmla="*/ 133783 w 11510090"/>
              <a:gd name="connsiteY25" fmla="*/ 93006 h 6276333"/>
              <a:gd name="connsiteX0" fmla="*/ 144180 w 11520487"/>
              <a:gd name="connsiteY0" fmla="*/ 93006 h 6276557"/>
              <a:gd name="connsiteX1" fmla="*/ 1652305 w 11520487"/>
              <a:gd name="connsiteY1" fmla="*/ 96181 h 6276557"/>
              <a:gd name="connsiteX2" fmla="*/ 3697005 w 11520487"/>
              <a:gd name="connsiteY2" fmla="*/ 353356 h 6276557"/>
              <a:gd name="connsiteX3" fmla="*/ 6071905 w 11520487"/>
              <a:gd name="connsiteY3" fmla="*/ 175556 h 6276557"/>
              <a:gd name="connsiteX4" fmla="*/ 8345205 w 11520487"/>
              <a:gd name="connsiteY4" fmla="*/ 86656 h 6276557"/>
              <a:gd name="connsiteX5" fmla="*/ 10631205 w 11520487"/>
              <a:gd name="connsiteY5" fmla="*/ 188256 h 6276557"/>
              <a:gd name="connsiteX6" fmla="*/ 11355105 w 11520487"/>
              <a:gd name="connsiteY6" fmla="*/ 239056 h 6276557"/>
              <a:gd name="connsiteX7" fmla="*/ 11317005 w 11520487"/>
              <a:gd name="connsiteY7" fmla="*/ 1458256 h 6276557"/>
              <a:gd name="connsiteX8" fmla="*/ 11520205 w 11520487"/>
              <a:gd name="connsiteY8" fmla="*/ 2626656 h 6276557"/>
              <a:gd name="connsiteX9" fmla="*/ 11266205 w 11520487"/>
              <a:gd name="connsiteY9" fmla="*/ 3452156 h 6276557"/>
              <a:gd name="connsiteX10" fmla="*/ 11418605 w 11520487"/>
              <a:gd name="connsiteY10" fmla="*/ 4480856 h 6276557"/>
              <a:gd name="connsiteX11" fmla="*/ 11444005 w 11520487"/>
              <a:gd name="connsiteY11" fmla="*/ 5268256 h 6276557"/>
              <a:gd name="connsiteX12" fmla="*/ 11190005 w 11520487"/>
              <a:gd name="connsiteY12" fmla="*/ 5954056 h 6276557"/>
              <a:gd name="connsiteX13" fmla="*/ 10618505 w 11520487"/>
              <a:gd name="connsiteY13" fmla="*/ 6030256 h 6276557"/>
              <a:gd name="connsiteX14" fmla="*/ 9170705 w 11520487"/>
              <a:gd name="connsiteY14" fmla="*/ 5992156 h 6276557"/>
              <a:gd name="connsiteX15" fmla="*/ 8535705 w 11520487"/>
              <a:gd name="connsiteY15" fmla="*/ 5839756 h 6276557"/>
              <a:gd name="connsiteX16" fmla="*/ 6198905 w 11520487"/>
              <a:gd name="connsiteY16" fmla="*/ 6017556 h 6276557"/>
              <a:gd name="connsiteX17" fmla="*/ 4179605 w 11520487"/>
              <a:gd name="connsiteY17" fmla="*/ 5788956 h 6276557"/>
              <a:gd name="connsiteX18" fmla="*/ 2465105 w 11520487"/>
              <a:gd name="connsiteY18" fmla="*/ 6271556 h 6276557"/>
              <a:gd name="connsiteX19" fmla="*/ 753780 w 11520487"/>
              <a:gd name="connsiteY19" fmla="*/ 6039781 h 6276557"/>
              <a:gd name="connsiteX20" fmla="*/ 48930 w 11520487"/>
              <a:gd name="connsiteY20" fmla="*/ 6027081 h 6276557"/>
              <a:gd name="connsiteX21" fmla="*/ 58455 w 11520487"/>
              <a:gd name="connsiteY21" fmla="*/ 4960281 h 6276557"/>
              <a:gd name="connsiteX22" fmla="*/ 42580 w 11520487"/>
              <a:gd name="connsiteY22" fmla="*/ 3842681 h 6276557"/>
              <a:gd name="connsiteX23" fmla="*/ 10830 w 11520487"/>
              <a:gd name="connsiteY23" fmla="*/ 2394881 h 6276557"/>
              <a:gd name="connsiteX24" fmla="*/ 77505 w 11520487"/>
              <a:gd name="connsiteY24" fmla="*/ 1223306 h 6276557"/>
              <a:gd name="connsiteX25" fmla="*/ 144180 w 11520487"/>
              <a:gd name="connsiteY25" fmla="*/ 93006 h 6276557"/>
              <a:gd name="connsiteX0" fmla="*/ 172358 w 11548665"/>
              <a:gd name="connsiteY0" fmla="*/ 93006 h 6281330"/>
              <a:gd name="connsiteX1" fmla="*/ 1680483 w 11548665"/>
              <a:gd name="connsiteY1" fmla="*/ 96181 h 6281330"/>
              <a:gd name="connsiteX2" fmla="*/ 3725183 w 11548665"/>
              <a:gd name="connsiteY2" fmla="*/ 353356 h 6281330"/>
              <a:gd name="connsiteX3" fmla="*/ 6100083 w 11548665"/>
              <a:gd name="connsiteY3" fmla="*/ 175556 h 6281330"/>
              <a:gd name="connsiteX4" fmla="*/ 8373383 w 11548665"/>
              <a:gd name="connsiteY4" fmla="*/ 86656 h 6281330"/>
              <a:gd name="connsiteX5" fmla="*/ 10659383 w 11548665"/>
              <a:gd name="connsiteY5" fmla="*/ 188256 h 6281330"/>
              <a:gd name="connsiteX6" fmla="*/ 11383283 w 11548665"/>
              <a:gd name="connsiteY6" fmla="*/ 239056 h 6281330"/>
              <a:gd name="connsiteX7" fmla="*/ 11345183 w 11548665"/>
              <a:gd name="connsiteY7" fmla="*/ 1458256 h 6281330"/>
              <a:gd name="connsiteX8" fmla="*/ 11548383 w 11548665"/>
              <a:gd name="connsiteY8" fmla="*/ 2626656 h 6281330"/>
              <a:gd name="connsiteX9" fmla="*/ 11294383 w 11548665"/>
              <a:gd name="connsiteY9" fmla="*/ 3452156 h 6281330"/>
              <a:gd name="connsiteX10" fmla="*/ 11446783 w 11548665"/>
              <a:gd name="connsiteY10" fmla="*/ 4480856 h 6281330"/>
              <a:gd name="connsiteX11" fmla="*/ 11472183 w 11548665"/>
              <a:gd name="connsiteY11" fmla="*/ 5268256 h 6281330"/>
              <a:gd name="connsiteX12" fmla="*/ 11218183 w 11548665"/>
              <a:gd name="connsiteY12" fmla="*/ 5954056 h 6281330"/>
              <a:gd name="connsiteX13" fmla="*/ 10646683 w 11548665"/>
              <a:gd name="connsiteY13" fmla="*/ 6030256 h 6281330"/>
              <a:gd name="connsiteX14" fmla="*/ 9198883 w 11548665"/>
              <a:gd name="connsiteY14" fmla="*/ 5992156 h 6281330"/>
              <a:gd name="connsiteX15" fmla="*/ 8563883 w 11548665"/>
              <a:gd name="connsiteY15" fmla="*/ 5839756 h 6281330"/>
              <a:gd name="connsiteX16" fmla="*/ 6227083 w 11548665"/>
              <a:gd name="connsiteY16" fmla="*/ 6017556 h 6281330"/>
              <a:gd name="connsiteX17" fmla="*/ 4207783 w 11548665"/>
              <a:gd name="connsiteY17" fmla="*/ 5788956 h 6281330"/>
              <a:gd name="connsiteX18" fmla="*/ 2493283 w 11548665"/>
              <a:gd name="connsiteY18" fmla="*/ 6271556 h 6281330"/>
              <a:gd name="connsiteX19" fmla="*/ 1162958 w 11548665"/>
              <a:gd name="connsiteY19" fmla="*/ 6106456 h 6281330"/>
              <a:gd name="connsiteX20" fmla="*/ 77108 w 11548665"/>
              <a:gd name="connsiteY20" fmla="*/ 6027081 h 6281330"/>
              <a:gd name="connsiteX21" fmla="*/ 86633 w 11548665"/>
              <a:gd name="connsiteY21" fmla="*/ 4960281 h 6281330"/>
              <a:gd name="connsiteX22" fmla="*/ 70758 w 11548665"/>
              <a:gd name="connsiteY22" fmla="*/ 3842681 h 6281330"/>
              <a:gd name="connsiteX23" fmla="*/ 39008 w 11548665"/>
              <a:gd name="connsiteY23" fmla="*/ 2394881 h 6281330"/>
              <a:gd name="connsiteX24" fmla="*/ 105683 w 11548665"/>
              <a:gd name="connsiteY24" fmla="*/ 1223306 h 6281330"/>
              <a:gd name="connsiteX25" fmla="*/ 172358 w 11548665"/>
              <a:gd name="connsiteY25" fmla="*/ 93006 h 6281330"/>
              <a:gd name="connsiteX0" fmla="*/ 172358 w 11548665"/>
              <a:gd name="connsiteY0" fmla="*/ 93006 h 6263058"/>
              <a:gd name="connsiteX1" fmla="*/ 1680483 w 11548665"/>
              <a:gd name="connsiteY1" fmla="*/ 96181 h 6263058"/>
              <a:gd name="connsiteX2" fmla="*/ 3725183 w 11548665"/>
              <a:gd name="connsiteY2" fmla="*/ 353356 h 6263058"/>
              <a:gd name="connsiteX3" fmla="*/ 6100083 w 11548665"/>
              <a:gd name="connsiteY3" fmla="*/ 175556 h 6263058"/>
              <a:gd name="connsiteX4" fmla="*/ 8373383 w 11548665"/>
              <a:gd name="connsiteY4" fmla="*/ 86656 h 6263058"/>
              <a:gd name="connsiteX5" fmla="*/ 10659383 w 11548665"/>
              <a:gd name="connsiteY5" fmla="*/ 188256 h 6263058"/>
              <a:gd name="connsiteX6" fmla="*/ 11383283 w 11548665"/>
              <a:gd name="connsiteY6" fmla="*/ 239056 h 6263058"/>
              <a:gd name="connsiteX7" fmla="*/ 11345183 w 11548665"/>
              <a:gd name="connsiteY7" fmla="*/ 1458256 h 6263058"/>
              <a:gd name="connsiteX8" fmla="*/ 11548383 w 11548665"/>
              <a:gd name="connsiteY8" fmla="*/ 2626656 h 6263058"/>
              <a:gd name="connsiteX9" fmla="*/ 11294383 w 11548665"/>
              <a:gd name="connsiteY9" fmla="*/ 3452156 h 6263058"/>
              <a:gd name="connsiteX10" fmla="*/ 11446783 w 11548665"/>
              <a:gd name="connsiteY10" fmla="*/ 4480856 h 6263058"/>
              <a:gd name="connsiteX11" fmla="*/ 11472183 w 11548665"/>
              <a:gd name="connsiteY11" fmla="*/ 5268256 h 6263058"/>
              <a:gd name="connsiteX12" fmla="*/ 11218183 w 11548665"/>
              <a:gd name="connsiteY12" fmla="*/ 5954056 h 6263058"/>
              <a:gd name="connsiteX13" fmla="*/ 10646683 w 11548665"/>
              <a:gd name="connsiteY13" fmla="*/ 6030256 h 6263058"/>
              <a:gd name="connsiteX14" fmla="*/ 9198883 w 11548665"/>
              <a:gd name="connsiteY14" fmla="*/ 5992156 h 6263058"/>
              <a:gd name="connsiteX15" fmla="*/ 8563883 w 11548665"/>
              <a:gd name="connsiteY15" fmla="*/ 5839756 h 6263058"/>
              <a:gd name="connsiteX16" fmla="*/ 6227083 w 11548665"/>
              <a:gd name="connsiteY16" fmla="*/ 6017556 h 6263058"/>
              <a:gd name="connsiteX17" fmla="*/ 4207783 w 11548665"/>
              <a:gd name="connsiteY17" fmla="*/ 5788956 h 6263058"/>
              <a:gd name="connsiteX18" fmla="*/ 2798083 w 11548665"/>
              <a:gd name="connsiteY18" fmla="*/ 6252506 h 6263058"/>
              <a:gd name="connsiteX19" fmla="*/ 1162958 w 11548665"/>
              <a:gd name="connsiteY19" fmla="*/ 6106456 h 6263058"/>
              <a:gd name="connsiteX20" fmla="*/ 77108 w 11548665"/>
              <a:gd name="connsiteY20" fmla="*/ 6027081 h 6263058"/>
              <a:gd name="connsiteX21" fmla="*/ 86633 w 11548665"/>
              <a:gd name="connsiteY21" fmla="*/ 4960281 h 6263058"/>
              <a:gd name="connsiteX22" fmla="*/ 70758 w 11548665"/>
              <a:gd name="connsiteY22" fmla="*/ 3842681 h 6263058"/>
              <a:gd name="connsiteX23" fmla="*/ 39008 w 11548665"/>
              <a:gd name="connsiteY23" fmla="*/ 2394881 h 6263058"/>
              <a:gd name="connsiteX24" fmla="*/ 105683 w 11548665"/>
              <a:gd name="connsiteY24" fmla="*/ 1223306 h 6263058"/>
              <a:gd name="connsiteX25" fmla="*/ 172358 w 11548665"/>
              <a:gd name="connsiteY25" fmla="*/ 93006 h 6263058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227083 w 11548665"/>
              <a:gd name="connsiteY16" fmla="*/ 6017556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24558 w 11548665"/>
              <a:gd name="connsiteY11" fmla="*/ 53063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338833 w 11548665"/>
              <a:gd name="connsiteY11" fmla="*/ 5315881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63976"/>
              <a:gd name="connsiteY0" fmla="*/ 93006 h 6252535"/>
              <a:gd name="connsiteX1" fmla="*/ 1680483 w 11563976"/>
              <a:gd name="connsiteY1" fmla="*/ 96181 h 6252535"/>
              <a:gd name="connsiteX2" fmla="*/ 3725183 w 11563976"/>
              <a:gd name="connsiteY2" fmla="*/ 353356 h 6252535"/>
              <a:gd name="connsiteX3" fmla="*/ 6100083 w 11563976"/>
              <a:gd name="connsiteY3" fmla="*/ 175556 h 6252535"/>
              <a:gd name="connsiteX4" fmla="*/ 8373383 w 11563976"/>
              <a:gd name="connsiteY4" fmla="*/ 86656 h 6252535"/>
              <a:gd name="connsiteX5" fmla="*/ 10659383 w 11563976"/>
              <a:gd name="connsiteY5" fmla="*/ 188256 h 6252535"/>
              <a:gd name="connsiteX6" fmla="*/ 11383283 w 11563976"/>
              <a:gd name="connsiteY6" fmla="*/ 239056 h 6252535"/>
              <a:gd name="connsiteX7" fmla="*/ 11345183 w 11563976"/>
              <a:gd name="connsiteY7" fmla="*/ 1458256 h 6252535"/>
              <a:gd name="connsiteX8" fmla="*/ 11548383 w 11563976"/>
              <a:gd name="connsiteY8" fmla="*/ 2626656 h 6252535"/>
              <a:gd name="connsiteX9" fmla="*/ 11294383 w 11563976"/>
              <a:gd name="connsiteY9" fmla="*/ 3452156 h 6252535"/>
              <a:gd name="connsiteX10" fmla="*/ 11446783 w 11563976"/>
              <a:gd name="connsiteY10" fmla="*/ 4480856 h 6252535"/>
              <a:gd name="connsiteX11" fmla="*/ 11338833 w 11563976"/>
              <a:gd name="connsiteY11" fmla="*/ 5315881 h 6252535"/>
              <a:gd name="connsiteX12" fmla="*/ 11542033 w 11563976"/>
              <a:gd name="connsiteY12" fmla="*/ 6039781 h 6252535"/>
              <a:gd name="connsiteX13" fmla="*/ 10722883 w 11563976"/>
              <a:gd name="connsiteY13" fmla="*/ 6173131 h 6252535"/>
              <a:gd name="connsiteX14" fmla="*/ 9351283 w 11563976"/>
              <a:gd name="connsiteY14" fmla="*/ 6135031 h 6252535"/>
              <a:gd name="connsiteX15" fmla="*/ 7878083 w 11563976"/>
              <a:gd name="connsiteY15" fmla="*/ 6011206 h 6252535"/>
              <a:gd name="connsiteX16" fmla="*/ 6312808 w 11563976"/>
              <a:gd name="connsiteY16" fmla="*/ 6160431 h 6252535"/>
              <a:gd name="connsiteX17" fmla="*/ 4293508 w 11563976"/>
              <a:gd name="connsiteY17" fmla="*/ 6093756 h 6252535"/>
              <a:gd name="connsiteX18" fmla="*/ 2798083 w 11563976"/>
              <a:gd name="connsiteY18" fmla="*/ 6252506 h 6252535"/>
              <a:gd name="connsiteX19" fmla="*/ 1162958 w 11563976"/>
              <a:gd name="connsiteY19" fmla="*/ 6106456 h 6252535"/>
              <a:gd name="connsiteX20" fmla="*/ 77108 w 11563976"/>
              <a:gd name="connsiteY20" fmla="*/ 6027081 h 6252535"/>
              <a:gd name="connsiteX21" fmla="*/ 86633 w 11563976"/>
              <a:gd name="connsiteY21" fmla="*/ 4960281 h 6252535"/>
              <a:gd name="connsiteX22" fmla="*/ 70758 w 11563976"/>
              <a:gd name="connsiteY22" fmla="*/ 3842681 h 6252535"/>
              <a:gd name="connsiteX23" fmla="*/ 39008 w 11563976"/>
              <a:gd name="connsiteY23" fmla="*/ 2394881 h 6252535"/>
              <a:gd name="connsiteX24" fmla="*/ 105683 w 11563976"/>
              <a:gd name="connsiteY24" fmla="*/ 1223306 h 6252535"/>
              <a:gd name="connsiteX25" fmla="*/ 172358 w 11563976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294383 w 11581839"/>
              <a:gd name="connsiteY9" fmla="*/ 3452156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434083 w 11581839"/>
              <a:gd name="connsiteY8" fmla="*/ 2331381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96332"/>
              <a:gd name="connsiteY0" fmla="*/ 93006 h 6252535"/>
              <a:gd name="connsiteX1" fmla="*/ 1680483 w 11596332"/>
              <a:gd name="connsiteY1" fmla="*/ 96181 h 6252535"/>
              <a:gd name="connsiteX2" fmla="*/ 3725183 w 11596332"/>
              <a:gd name="connsiteY2" fmla="*/ 353356 h 6252535"/>
              <a:gd name="connsiteX3" fmla="*/ 6100083 w 11596332"/>
              <a:gd name="connsiteY3" fmla="*/ 175556 h 6252535"/>
              <a:gd name="connsiteX4" fmla="*/ 8373383 w 11596332"/>
              <a:gd name="connsiteY4" fmla="*/ 86656 h 6252535"/>
              <a:gd name="connsiteX5" fmla="*/ 10659383 w 11596332"/>
              <a:gd name="connsiteY5" fmla="*/ 188256 h 6252535"/>
              <a:gd name="connsiteX6" fmla="*/ 11383283 w 11596332"/>
              <a:gd name="connsiteY6" fmla="*/ 239056 h 6252535"/>
              <a:gd name="connsiteX7" fmla="*/ 11345183 w 11596332"/>
              <a:gd name="connsiteY7" fmla="*/ 1458256 h 6252535"/>
              <a:gd name="connsiteX8" fmla="*/ 11596008 w 11596332"/>
              <a:gd name="connsiteY8" fmla="*/ 2321856 h 6252535"/>
              <a:gd name="connsiteX9" fmla="*/ 11399158 w 11596332"/>
              <a:gd name="connsiteY9" fmla="*/ 3461681 h 6252535"/>
              <a:gd name="connsiteX10" fmla="*/ 11446783 w 11596332"/>
              <a:gd name="connsiteY10" fmla="*/ 4480856 h 6252535"/>
              <a:gd name="connsiteX11" fmla="*/ 11453133 w 11596332"/>
              <a:gd name="connsiteY11" fmla="*/ 5296831 h 6252535"/>
              <a:gd name="connsiteX12" fmla="*/ 11542033 w 11596332"/>
              <a:gd name="connsiteY12" fmla="*/ 6039781 h 6252535"/>
              <a:gd name="connsiteX13" fmla="*/ 10722883 w 11596332"/>
              <a:gd name="connsiteY13" fmla="*/ 6173131 h 6252535"/>
              <a:gd name="connsiteX14" fmla="*/ 9351283 w 11596332"/>
              <a:gd name="connsiteY14" fmla="*/ 6135031 h 6252535"/>
              <a:gd name="connsiteX15" fmla="*/ 7878083 w 11596332"/>
              <a:gd name="connsiteY15" fmla="*/ 6011206 h 6252535"/>
              <a:gd name="connsiteX16" fmla="*/ 6312808 w 11596332"/>
              <a:gd name="connsiteY16" fmla="*/ 6160431 h 6252535"/>
              <a:gd name="connsiteX17" fmla="*/ 4293508 w 11596332"/>
              <a:gd name="connsiteY17" fmla="*/ 6093756 h 6252535"/>
              <a:gd name="connsiteX18" fmla="*/ 2798083 w 11596332"/>
              <a:gd name="connsiteY18" fmla="*/ 6252506 h 6252535"/>
              <a:gd name="connsiteX19" fmla="*/ 1162958 w 11596332"/>
              <a:gd name="connsiteY19" fmla="*/ 6106456 h 6252535"/>
              <a:gd name="connsiteX20" fmla="*/ 77108 w 11596332"/>
              <a:gd name="connsiteY20" fmla="*/ 6027081 h 6252535"/>
              <a:gd name="connsiteX21" fmla="*/ 86633 w 11596332"/>
              <a:gd name="connsiteY21" fmla="*/ 4960281 h 6252535"/>
              <a:gd name="connsiteX22" fmla="*/ 70758 w 11596332"/>
              <a:gd name="connsiteY22" fmla="*/ 3842681 h 6252535"/>
              <a:gd name="connsiteX23" fmla="*/ 39008 w 11596332"/>
              <a:gd name="connsiteY23" fmla="*/ 2394881 h 6252535"/>
              <a:gd name="connsiteX24" fmla="*/ 105683 w 11596332"/>
              <a:gd name="connsiteY24" fmla="*/ 1223306 h 6252535"/>
              <a:gd name="connsiteX25" fmla="*/ 172358 w 11596332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38858 w 11581839"/>
              <a:gd name="connsiteY8" fmla="*/ 23218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38328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449958 w 11580086"/>
              <a:gd name="connsiteY7" fmla="*/ 143920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128654 h 6288183"/>
              <a:gd name="connsiteX1" fmla="*/ 1680483 w 11580086"/>
              <a:gd name="connsiteY1" fmla="*/ 131829 h 6288183"/>
              <a:gd name="connsiteX2" fmla="*/ 3725183 w 11580086"/>
              <a:gd name="connsiteY2" fmla="*/ 389004 h 6288183"/>
              <a:gd name="connsiteX3" fmla="*/ 6100083 w 11580086"/>
              <a:gd name="connsiteY3" fmla="*/ 211204 h 6288183"/>
              <a:gd name="connsiteX4" fmla="*/ 8373383 w 11580086"/>
              <a:gd name="connsiteY4" fmla="*/ 122304 h 6288183"/>
              <a:gd name="connsiteX5" fmla="*/ 10659383 w 11580086"/>
              <a:gd name="connsiteY5" fmla="*/ 223904 h 6288183"/>
              <a:gd name="connsiteX6" fmla="*/ 11507108 w 11580086"/>
              <a:gd name="connsiteY6" fmla="*/ 65154 h 6288183"/>
              <a:gd name="connsiteX7" fmla="*/ 11449958 w 11580086"/>
              <a:gd name="connsiteY7" fmla="*/ 1474854 h 6288183"/>
              <a:gd name="connsiteX8" fmla="*/ 11538858 w 11580086"/>
              <a:gd name="connsiteY8" fmla="*/ 2357504 h 6288183"/>
              <a:gd name="connsiteX9" fmla="*/ 11399158 w 11580086"/>
              <a:gd name="connsiteY9" fmla="*/ 3497329 h 6288183"/>
              <a:gd name="connsiteX10" fmla="*/ 11532508 w 11580086"/>
              <a:gd name="connsiteY10" fmla="*/ 4506979 h 6288183"/>
              <a:gd name="connsiteX11" fmla="*/ 11453133 w 11580086"/>
              <a:gd name="connsiteY11" fmla="*/ 5332479 h 6288183"/>
              <a:gd name="connsiteX12" fmla="*/ 11542033 w 11580086"/>
              <a:gd name="connsiteY12" fmla="*/ 6075429 h 6288183"/>
              <a:gd name="connsiteX13" fmla="*/ 10722883 w 11580086"/>
              <a:gd name="connsiteY13" fmla="*/ 6208779 h 6288183"/>
              <a:gd name="connsiteX14" fmla="*/ 9351283 w 11580086"/>
              <a:gd name="connsiteY14" fmla="*/ 6170679 h 6288183"/>
              <a:gd name="connsiteX15" fmla="*/ 7878083 w 11580086"/>
              <a:gd name="connsiteY15" fmla="*/ 6046854 h 6288183"/>
              <a:gd name="connsiteX16" fmla="*/ 6312808 w 11580086"/>
              <a:gd name="connsiteY16" fmla="*/ 6196079 h 6288183"/>
              <a:gd name="connsiteX17" fmla="*/ 4293508 w 11580086"/>
              <a:gd name="connsiteY17" fmla="*/ 6129404 h 6288183"/>
              <a:gd name="connsiteX18" fmla="*/ 2798083 w 11580086"/>
              <a:gd name="connsiteY18" fmla="*/ 6288154 h 6288183"/>
              <a:gd name="connsiteX19" fmla="*/ 1162958 w 11580086"/>
              <a:gd name="connsiteY19" fmla="*/ 6142104 h 6288183"/>
              <a:gd name="connsiteX20" fmla="*/ 77108 w 11580086"/>
              <a:gd name="connsiteY20" fmla="*/ 6062729 h 6288183"/>
              <a:gd name="connsiteX21" fmla="*/ 86633 w 11580086"/>
              <a:gd name="connsiteY21" fmla="*/ 4995929 h 6288183"/>
              <a:gd name="connsiteX22" fmla="*/ 70758 w 11580086"/>
              <a:gd name="connsiteY22" fmla="*/ 3878329 h 6288183"/>
              <a:gd name="connsiteX23" fmla="*/ 39008 w 11580086"/>
              <a:gd name="connsiteY23" fmla="*/ 2430529 h 6288183"/>
              <a:gd name="connsiteX24" fmla="*/ 105683 w 11580086"/>
              <a:gd name="connsiteY24" fmla="*/ 1258954 h 6288183"/>
              <a:gd name="connsiteX25" fmla="*/ 172358 w 11580086"/>
              <a:gd name="connsiteY25" fmla="*/ 128654 h 6288183"/>
              <a:gd name="connsiteX0" fmla="*/ 172358 w 11580086"/>
              <a:gd name="connsiteY0" fmla="*/ 178015 h 6337544"/>
              <a:gd name="connsiteX1" fmla="*/ 1680483 w 11580086"/>
              <a:gd name="connsiteY1" fmla="*/ 181190 h 6337544"/>
              <a:gd name="connsiteX2" fmla="*/ 3725183 w 11580086"/>
              <a:gd name="connsiteY2" fmla="*/ 438365 h 6337544"/>
              <a:gd name="connsiteX3" fmla="*/ 6100083 w 11580086"/>
              <a:gd name="connsiteY3" fmla="*/ 260565 h 6337544"/>
              <a:gd name="connsiteX4" fmla="*/ 8373383 w 11580086"/>
              <a:gd name="connsiteY4" fmla="*/ 171665 h 6337544"/>
              <a:gd name="connsiteX5" fmla="*/ 10554608 w 11580086"/>
              <a:gd name="connsiteY5" fmla="*/ 92290 h 6337544"/>
              <a:gd name="connsiteX6" fmla="*/ 11507108 w 11580086"/>
              <a:gd name="connsiteY6" fmla="*/ 114515 h 6337544"/>
              <a:gd name="connsiteX7" fmla="*/ 11449958 w 11580086"/>
              <a:gd name="connsiteY7" fmla="*/ 1524215 h 6337544"/>
              <a:gd name="connsiteX8" fmla="*/ 11538858 w 11580086"/>
              <a:gd name="connsiteY8" fmla="*/ 2406865 h 6337544"/>
              <a:gd name="connsiteX9" fmla="*/ 11399158 w 11580086"/>
              <a:gd name="connsiteY9" fmla="*/ 3546690 h 6337544"/>
              <a:gd name="connsiteX10" fmla="*/ 11532508 w 11580086"/>
              <a:gd name="connsiteY10" fmla="*/ 4556340 h 6337544"/>
              <a:gd name="connsiteX11" fmla="*/ 11453133 w 11580086"/>
              <a:gd name="connsiteY11" fmla="*/ 5381840 h 6337544"/>
              <a:gd name="connsiteX12" fmla="*/ 11542033 w 11580086"/>
              <a:gd name="connsiteY12" fmla="*/ 6124790 h 6337544"/>
              <a:gd name="connsiteX13" fmla="*/ 10722883 w 11580086"/>
              <a:gd name="connsiteY13" fmla="*/ 6258140 h 6337544"/>
              <a:gd name="connsiteX14" fmla="*/ 9351283 w 11580086"/>
              <a:gd name="connsiteY14" fmla="*/ 6220040 h 6337544"/>
              <a:gd name="connsiteX15" fmla="*/ 7878083 w 11580086"/>
              <a:gd name="connsiteY15" fmla="*/ 6096215 h 6337544"/>
              <a:gd name="connsiteX16" fmla="*/ 6312808 w 11580086"/>
              <a:gd name="connsiteY16" fmla="*/ 6245440 h 6337544"/>
              <a:gd name="connsiteX17" fmla="*/ 4293508 w 11580086"/>
              <a:gd name="connsiteY17" fmla="*/ 6178765 h 6337544"/>
              <a:gd name="connsiteX18" fmla="*/ 2798083 w 11580086"/>
              <a:gd name="connsiteY18" fmla="*/ 6337515 h 6337544"/>
              <a:gd name="connsiteX19" fmla="*/ 1162958 w 11580086"/>
              <a:gd name="connsiteY19" fmla="*/ 6191465 h 6337544"/>
              <a:gd name="connsiteX20" fmla="*/ 77108 w 11580086"/>
              <a:gd name="connsiteY20" fmla="*/ 6112090 h 6337544"/>
              <a:gd name="connsiteX21" fmla="*/ 86633 w 11580086"/>
              <a:gd name="connsiteY21" fmla="*/ 5045290 h 6337544"/>
              <a:gd name="connsiteX22" fmla="*/ 70758 w 11580086"/>
              <a:gd name="connsiteY22" fmla="*/ 3927690 h 6337544"/>
              <a:gd name="connsiteX23" fmla="*/ 39008 w 11580086"/>
              <a:gd name="connsiteY23" fmla="*/ 2479890 h 6337544"/>
              <a:gd name="connsiteX24" fmla="*/ 105683 w 11580086"/>
              <a:gd name="connsiteY24" fmla="*/ 1308315 h 6337544"/>
              <a:gd name="connsiteX25" fmla="*/ 172358 w 11580086"/>
              <a:gd name="connsiteY25" fmla="*/ 178015 h 6337544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725183 w 11580086"/>
              <a:gd name="connsiteY2" fmla="*/ 433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442 h 6332971"/>
              <a:gd name="connsiteX1" fmla="*/ 1670958 w 11580086"/>
              <a:gd name="connsiteY1" fmla="*/ 5167 h 6332971"/>
              <a:gd name="connsiteX2" fmla="*/ 3906158 w 11580086"/>
              <a:gd name="connsiteY2" fmla="*/ 52792 h 6332971"/>
              <a:gd name="connsiteX3" fmla="*/ 6100083 w 11580086"/>
              <a:gd name="connsiteY3" fmla="*/ 151217 h 6332971"/>
              <a:gd name="connsiteX4" fmla="*/ 8401958 w 11580086"/>
              <a:gd name="connsiteY4" fmla="*/ 52792 h 6332971"/>
              <a:gd name="connsiteX5" fmla="*/ 10554608 w 11580086"/>
              <a:gd name="connsiteY5" fmla="*/ 87717 h 6332971"/>
              <a:gd name="connsiteX6" fmla="*/ 11507108 w 11580086"/>
              <a:gd name="connsiteY6" fmla="*/ 109942 h 6332971"/>
              <a:gd name="connsiteX7" fmla="*/ 11449958 w 11580086"/>
              <a:gd name="connsiteY7" fmla="*/ 1519642 h 6332971"/>
              <a:gd name="connsiteX8" fmla="*/ 11538858 w 11580086"/>
              <a:gd name="connsiteY8" fmla="*/ 2402292 h 6332971"/>
              <a:gd name="connsiteX9" fmla="*/ 11399158 w 11580086"/>
              <a:gd name="connsiteY9" fmla="*/ 3542117 h 6332971"/>
              <a:gd name="connsiteX10" fmla="*/ 11532508 w 11580086"/>
              <a:gd name="connsiteY10" fmla="*/ 4551767 h 6332971"/>
              <a:gd name="connsiteX11" fmla="*/ 11453133 w 11580086"/>
              <a:gd name="connsiteY11" fmla="*/ 5377267 h 6332971"/>
              <a:gd name="connsiteX12" fmla="*/ 11542033 w 11580086"/>
              <a:gd name="connsiteY12" fmla="*/ 6120217 h 6332971"/>
              <a:gd name="connsiteX13" fmla="*/ 10722883 w 11580086"/>
              <a:gd name="connsiteY13" fmla="*/ 6253567 h 6332971"/>
              <a:gd name="connsiteX14" fmla="*/ 9351283 w 11580086"/>
              <a:gd name="connsiteY14" fmla="*/ 6215467 h 6332971"/>
              <a:gd name="connsiteX15" fmla="*/ 7878083 w 11580086"/>
              <a:gd name="connsiteY15" fmla="*/ 6091642 h 6332971"/>
              <a:gd name="connsiteX16" fmla="*/ 6312808 w 11580086"/>
              <a:gd name="connsiteY16" fmla="*/ 6240867 h 6332971"/>
              <a:gd name="connsiteX17" fmla="*/ 4293508 w 11580086"/>
              <a:gd name="connsiteY17" fmla="*/ 6174192 h 6332971"/>
              <a:gd name="connsiteX18" fmla="*/ 2798083 w 11580086"/>
              <a:gd name="connsiteY18" fmla="*/ 6332942 h 6332971"/>
              <a:gd name="connsiteX19" fmla="*/ 1162958 w 11580086"/>
              <a:gd name="connsiteY19" fmla="*/ 6186892 h 6332971"/>
              <a:gd name="connsiteX20" fmla="*/ 77108 w 11580086"/>
              <a:gd name="connsiteY20" fmla="*/ 6107517 h 6332971"/>
              <a:gd name="connsiteX21" fmla="*/ 86633 w 11580086"/>
              <a:gd name="connsiteY21" fmla="*/ 5040717 h 6332971"/>
              <a:gd name="connsiteX22" fmla="*/ 70758 w 11580086"/>
              <a:gd name="connsiteY22" fmla="*/ 3923117 h 6332971"/>
              <a:gd name="connsiteX23" fmla="*/ 39008 w 11580086"/>
              <a:gd name="connsiteY23" fmla="*/ 2475317 h 6332971"/>
              <a:gd name="connsiteX24" fmla="*/ 105683 w 11580086"/>
              <a:gd name="connsiteY24" fmla="*/ 1303742 h 6332971"/>
              <a:gd name="connsiteX25" fmla="*/ 172358 w 11580086"/>
              <a:gd name="connsiteY25" fmla="*/ 173442 h 6332971"/>
              <a:gd name="connsiteX0" fmla="*/ 172358 w 11580086"/>
              <a:gd name="connsiteY0" fmla="*/ 173362 h 6332891"/>
              <a:gd name="connsiteX1" fmla="*/ 1709058 w 11580086"/>
              <a:gd name="connsiteY1" fmla="*/ 71762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00083 w 11580086"/>
              <a:gd name="connsiteY3" fmla="*/ 157673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28658 w 11580086"/>
              <a:gd name="connsiteY3" fmla="*/ 52898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101600 h 6346854"/>
              <a:gd name="connsiteX1" fmla="*/ 1709058 w 11580086"/>
              <a:gd name="connsiteY1" fmla="*/ 85725 h 6346854"/>
              <a:gd name="connsiteX2" fmla="*/ 3906158 w 11580086"/>
              <a:gd name="connsiteY2" fmla="*/ 0 h 6346854"/>
              <a:gd name="connsiteX3" fmla="*/ 6128658 w 11580086"/>
              <a:gd name="connsiteY3" fmla="*/ 60325 h 6346854"/>
              <a:gd name="connsiteX4" fmla="*/ 8401958 w 11580086"/>
              <a:gd name="connsiteY4" fmla="*/ 66675 h 6346854"/>
              <a:gd name="connsiteX5" fmla="*/ 10554608 w 11580086"/>
              <a:gd name="connsiteY5" fmla="*/ 101600 h 6346854"/>
              <a:gd name="connsiteX6" fmla="*/ 11507108 w 11580086"/>
              <a:gd name="connsiteY6" fmla="*/ 123825 h 6346854"/>
              <a:gd name="connsiteX7" fmla="*/ 11449958 w 11580086"/>
              <a:gd name="connsiteY7" fmla="*/ 1533525 h 6346854"/>
              <a:gd name="connsiteX8" fmla="*/ 11538858 w 11580086"/>
              <a:gd name="connsiteY8" fmla="*/ 2416175 h 6346854"/>
              <a:gd name="connsiteX9" fmla="*/ 11399158 w 11580086"/>
              <a:gd name="connsiteY9" fmla="*/ 3556000 h 6346854"/>
              <a:gd name="connsiteX10" fmla="*/ 11532508 w 11580086"/>
              <a:gd name="connsiteY10" fmla="*/ 4565650 h 6346854"/>
              <a:gd name="connsiteX11" fmla="*/ 11453133 w 11580086"/>
              <a:gd name="connsiteY11" fmla="*/ 5391150 h 6346854"/>
              <a:gd name="connsiteX12" fmla="*/ 11542033 w 11580086"/>
              <a:gd name="connsiteY12" fmla="*/ 6134100 h 6346854"/>
              <a:gd name="connsiteX13" fmla="*/ 10722883 w 11580086"/>
              <a:gd name="connsiteY13" fmla="*/ 6267450 h 6346854"/>
              <a:gd name="connsiteX14" fmla="*/ 9351283 w 11580086"/>
              <a:gd name="connsiteY14" fmla="*/ 6229350 h 6346854"/>
              <a:gd name="connsiteX15" fmla="*/ 7878083 w 11580086"/>
              <a:gd name="connsiteY15" fmla="*/ 6105525 h 6346854"/>
              <a:gd name="connsiteX16" fmla="*/ 6312808 w 11580086"/>
              <a:gd name="connsiteY16" fmla="*/ 6254750 h 6346854"/>
              <a:gd name="connsiteX17" fmla="*/ 4293508 w 11580086"/>
              <a:gd name="connsiteY17" fmla="*/ 6188075 h 6346854"/>
              <a:gd name="connsiteX18" fmla="*/ 2798083 w 11580086"/>
              <a:gd name="connsiteY18" fmla="*/ 6346825 h 6346854"/>
              <a:gd name="connsiteX19" fmla="*/ 1162958 w 11580086"/>
              <a:gd name="connsiteY19" fmla="*/ 6200775 h 6346854"/>
              <a:gd name="connsiteX20" fmla="*/ 77108 w 11580086"/>
              <a:gd name="connsiteY20" fmla="*/ 6121400 h 6346854"/>
              <a:gd name="connsiteX21" fmla="*/ 86633 w 11580086"/>
              <a:gd name="connsiteY21" fmla="*/ 5054600 h 6346854"/>
              <a:gd name="connsiteX22" fmla="*/ 70758 w 11580086"/>
              <a:gd name="connsiteY22" fmla="*/ 3937000 h 6346854"/>
              <a:gd name="connsiteX23" fmla="*/ 39008 w 11580086"/>
              <a:gd name="connsiteY23" fmla="*/ 2489200 h 6346854"/>
              <a:gd name="connsiteX24" fmla="*/ 105683 w 11580086"/>
              <a:gd name="connsiteY24" fmla="*/ 1317625 h 6346854"/>
              <a:gd name="connsiteX25" fmla="*/ 143783 w 11580086"/>
              <a:gd name="connsiteY25" fmla="*/ 101600 h 6346854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6694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979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05 h 6347059"/>
              <a:gd name="connsiteX1" fmla="*/ 1709058 w 11580086"/>
              <a:gd name="connsiteY1" fmla="*/ 85930 h 6347059"/>
              <a:gd name="connsiteX2" fmla="*/ 3906158 w 11580086"/>
              <a:gd name="connsiteY2" fmla="*/ 205 h 6347059"/>
              <a:gd name="connsiteX3" fmla="*/ 6195333 w 11580086"/>
              <a:gd name="connsiteY3" fmla="*/ 60530 h 6347059"/>
              <a:gd name="connsiteX4" fmla="*/ 8401958 w 11580086"/>
              <a:gd name="connsiteY4" fmla="*/ 9730 h 6347059"/>
              <a:gd name="connsiteX5" fmla="*/ 10554608 w 11580086"/>
              <a:gd name="connsiteY5" fmla="*/ 101805 h 6347059"/>
              <a:gd name="connsiteX6" fmla="*/ 11507108 w 11580086"/>
              <a:gd name="connsiteY6" fmla="*/ 124030 h 6347059"/>
              <a:gd name="connsiteX7" fmla="*/ 11449958 w 11580086"/>
              <a:gd name="connsiteY7" fmla="*/ 1533730 h 6347059"/>
              <a:gd name="connsiteX8" fmla="*/ 11538858 w 11580086"/>
              <a:gd name="connsiteY8" fmla="*/ 2416380 h 6347059"/>
              <a:gd name="connsiteX9" fmla="*/ 11399158 w 11580086"/>
              <a:gd name="connsiteY9" fmla="*/ 3556205 h 6347059"/>
              <a:gd name="connsiteX10" fmla="*/ 11532508 w 11580086"/>
              <a:gd name="connsiteY10" fmla="*/ 4565855 h 6347059"/>
              <a:gd name="connsiteX11" fmla="*/ 11453133 w 11580086"/>
              <a:gd name="connsiteY11" fmla="*/ 5391355 h 6347059"/>
              <a:gd name="connsiteX12" fmla="*/ 11542033 w 11580086"/>
              <a:gd name="connsiteY12" fmla="*/ 6134305 h 6347059"/>
              <a:gd name="connsiteX13" fmla="*/ 10722883 w 11580086"/>
              <a:gd name="connsiteY13" fmla="*/ 6267655 h 6347059"/>
              <a:gd name="connsiteX14" fmla="*/ 9351283 w 11580086"/>
              <a:gd name="connsiteY14" fmla="*/ 6229555 h 6347059"/>
              <a:gd name="connsiteX15" fmla="*/ 7878083 w 11580086"/>
              <a:gd name="connsiteY15" fmla="*/ 6105730 h 6347059"/>
              <a:gd name="connsiteX16" fmla="*/ 6312808 w 11580086"/>
              <a:gd name="connsiteY16" fmla="*/ 6254955 h 6347059"/>
              <a:gd name="connsiteX17" fmla="*/ 4293508 w 11580086"/>
              <a:gd name="connsiteY17" fmla="*/ 6188280 h 6347059"/>
              <a:gd name="connsiteX18" fmla="*/ 2798083 w 11580086"/>
              <a:gd name="connsiteY18" fmla="*/ 6347030 h 6347059"/>
              <a:gd name="connsiteX19" fmla="*/ 1162958 w 11580086"/>
              <a:gd name="connsiteY19" fmla="*/ 6200980 h 6347059"/>
              <a:gd name="connsiteX20" fmla="*/ 77108 w 11580086"/>
              <a:gd name="connsiteY20" fmla="*/ 6121605 h 6347059"/>
              <a:gd name="connsiteX21" fmla="*/ 86633 w 11580086"/>
              <a:gd name="connsiteY21" fmla="*/ 5054805 h 6347059"/>
              <a:gd name="connsiteX22" fmla="*/ 70758 w 11580086"/>
              <a:gd name="connsiteY22" fmla="*/ 3937205 h 6347059"/>
              <a:gd name="connsiteX23" fmla="*/ 39008 w 11580086"/>
              <a:gd name="connsiteY23" fmla="*/ 2489405 h 6347059"/>
              <a:gd name="connsiteX24" fmla="*/ 105683 w 11580086"/>
              <a:gd name="connsiteY24" fmla="*/ 1317830 h 6347059"/>
              <a:gd name="connsiteX25" fmla="*/ 143783 w 11580086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3991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87608 w 11585839"/>
              <a:gd name="connsiteY15" fmla="*/ 6172405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289932"/>
              <a:gd name="connsiteX1" fmla="*/ 1709058 w 11585839"/>
              <a:gd name="connsiteY1" fmla="*/ 85930 h 6289932"/>
              <a:gd name="connsiteX2" fmla="*/ 3906158 w 11585839"/>
              <a:gd name="connsiteY2" fmla="*/ 205 h 6289932"/>
              <a:gd name="connsiteX3" fmla="*/ 6195333 w 11585839"/>
              <a:gd name="connsiteY3" fmla="*/ 60530 h 6289932"/>
              <a:gd name="connsiteX4" fmla="*/ 8401958 w 11585839"/>
              <a:gd name="connsiteY4" fmla="*/ 9730 h 6289932"/>
              <a:gd name="connsiteX5" fmla="*/ 10202183 w 11585839"/>
              <a:gd name="connsiteY5" fmla="*/ 92280 h 6289932"/>
              <a:gd name="connsiteX6" fmla="*/ 11507108 w 11585839"/>
              <a:gd name="connsiteY6" fmla="*/ 124030 h 6289932"/>
              <a:gd name="connsiteX7" fmla="*/ 11449958 w 11585839"/>
              <a:gd name="connsiteY7" fmla="*/ 1533730 h 6289932"/>
              <a:gd name="connsiteX8" fmla="*/ 11538858 w 11585839"/>
              <a:gd name="connsiteY8" fmla="*/ 2416380 h 6289932"/>
              <a:gd name="connsiteX9" fmla="*/ 11475358 w 11585839"/>
              <a:gd name="connsiteY9" fmla="*/ 3556205 h 6289932"/>
              <a:gd name="connsiteX10" fmla="*/ 11532508 w 11585839"/>
              <a:gd name="connsiteY10" fmla="*/ 4565855 h 6289932"/>
              <a:gd name="connsiteX11" fmla="*/ 11453133 w 11585839"/>
              <a:gd name="connsiteY11" fmla="*/ 5391355 h 6289932"/>
              <a:gd name="connsiteX12" fmla="*/ 11542033 w 11585839"/>
              <a:gd name="connsiteY12" fmla="*/ 6134305 h 6289932"/>
              <a:gd name="connsiteX13" fmla="*/ 10722883 w 11585839"/>
              <a:gd name="connsiteY13" fmla="*/ 6267655 h 6289932"/>
              <a:gd name="connsiteX14" fmla="*/ 9351283 w 11585839"/>
              <a:gd name="connsiteY14" fmla="*/ 6229555 h 6289932"/>
              <a:gd name="connsiteX15" fmla="*/ 7887608 w 11585839"/>
              <a:gd name="connsiteY15" fmla="*/ 6172405 h 6289932"/>
              <a:gd name="connsiteX16" fmla="*/ 6312808 w 11585839"/>
              <a:gd name="connsiteY16" fmla="*/ 6254955 h 6289932"/>
              <a:gd name="connsiteX17" fmla="*/ 4293508 w 11585839"/>
              <a:gd name="connsiteY17" fmla="*/ 6188280 h 6289932"/>
              <a:gd name="connsiteX18" fmla="*/ 2712358 w 11585839"/>
              <a:gd name="connsiteY18" fmla="*/ 6289880 h 6289932"/>
              <a:gd name="connsiteX19" fmla="*/ 1162958 w 11585839"/>
              <a:gd name="connsiteY19" fmla="*/ 6200980 h 6289932"/>
              <a:gd name="connsiteX20" fmla="*/ 77108 w 11585839"/>
              <a:gd name="connsiteY20" fmla="*/ 6121605 h 6289932"/>
              <a:gd name="connsiteX21" fmla="*/ 86633 w 11585839"/>
              <a:gd name="connsiteY21" fmla="*/ 5054805 h 6289932"/>
              <a:gd name="connsiteX22" fmla="*/ 70758 w 11585839"/>
              <a:gd name="connsiteY22" fmla="*/ 3937205 h 6289932"/>
              <a:gd name="connsiteX23" fmla="*/ 39008 w 11585839"/>
              <a:gd name="connsiteY23" fmla="*/ 2489405 h 6289932"/>
              <a:gd name="connsiteX24" fmla="*/ 105683 w 11585839"/>
              <a:gd name="connsiteY24" fmla="*/ 1317830 h 6289932"/>
              <a:gd name="connsiteX25" fmla="*/ 143783 w 11585839"/>
              <a:gd name="connsiteY25" fmla="*/ 101805 h 6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85839" h="6289932">
                <a:moveTo>
                  <a:pt x="143783" y="101805"/>
                </a:moveTo>
                <a:cubicBezTo>
                  <a:pt x="411012" y="-103512"/>
                  <a:pt x="1081996" y="102863"/>
                  <a:pt x="1709058" y="85930"/>
                </a:cubicBezTo>
                <a:cubicBezTo>
                  <a:pt x="2336121" y="68997"/>
                  <a:pt x="3158446" y="4438"/>
                  <a:pt x="3906158" y="205"/>
                </a:cubicBezTo>
                <a:cubicBezTo>
                  <a:pt x="4653870" y="-4028"/>
                  <a:pt x="5446033" y="58943"/>
                  <a:pt x="6195333" y="60530"/>
                </a:cubicBezTo>
                <a:cubicBezTo>
                  <a:pt x="6944633" y="62118"/>
                  <a:pt x="7734150" y="4438"/>
                  <a:pt x="8401958" y="9730"/>
                </a:cubicBezTo>
                <a:cubicBezTo>
                  <a:pt x="9069766" y="15022"/>
                  <a:pt x="9684658" y="73230"/>
                  <a:pt x="10202183" y="92280"/>
                </a:cubicBezTo>
                <a:cubicBezTo>
                  <a:pt x="10719708" y="111330"/>
                  <a:pt x="11299146" y="-116212"/>
                  <a:pt x="11507108" y="124030"/>
                </a:cubicBezTo>
                <a:cubicBezTo>
                  <a:pt x="11715070" y="364272"/>
                  <a:pt x="11444666" y="1151672"/>
                  <a:pt x="11449958" y="1533730"/>
                </a:cubicBezTo>
                <a:cubicBezTo>
                  <a:pt x="11455250" y="1915788"/>
                  <a:pt x="11534625" y="2079301"/>
                  <a:pt x="11538858" y="2416380"/>
                </a:cubicBezTo>
                <a:cubicBezTo>
                  <a:pt x="11543091" y="2753459"/>
                  <a:pt x="11476416" y="3197959"/>
                  <a:pt x="11475358" y="3556205"/>
                </a:cubicBezTo>
                <a:cubicBezTo>
                  <a:pt x="11474300" y="3914451"/>
                  <a:pt x="11536212" y="4259997"/>
                  <a:pt x="11532508" y="4565855"/>
                </a:cubicBezTo>
                <a:cubicBezTo>
                  <a:pt x="11528804" y="4871713"/>
                  <a:pt x="11451546" y="5129947"/>
                  <a:pt x="11453133" y="5391355"/>
                </a:cubicBezTo>
                <a:cubicBezTo>
                  <a:pt x="11454720" y="5652763"/>
                  <a:pt x="11663741" y="5988255"/>
                  <a:pt x="11542033" y="6134305"/>
                </a:cubicBezTo>
                <a:cubicBezTo>
                  <a:pt x="11420325" y="6280355"/>
                  <a:pt x="11088008" y="6251780"/>
                  <a:pt x="10722883" y="6267655"/>
                </a:cubicBezTo>
                <a:cubicBezTo>
                  <a:pt x="10357758" y="6283530"/>
                  <a:pt x="9823829" y="6245430"/>
                  <a:pt x="9351283" y="6229555"/>
                </a:cubicBezTo>
                <a:cubicBezTo>
                  <a:pt x="8878737" y="6213680"/>
                  <a:pt x="8394020" y="6168172"/>
                  <a:pt x="7887608" y="6172405"/>
                </a:cubicBezTo>
                <a:cubicBezTo>
                  <a:pt x="7381196" y="6176638"/>
                  <a:pt x="6911825" y="6252309"/>
                  <a:pt x="6312808" y="6254955"/>
                </a:cubicBezTo>
                <a:cubicBezTo>
                  <a:pt x="5713791" y="6257601"/>
                  <a:pt x="4893583" y="6182459"/>
                  <a:pt x="4293508" y="6188280"/>
                </a:cubicBezTo>
                <a:cubicBezTo>
                  <a:pt x="3693433" y="6194101"/>
                  <a:pt x="3234116" y="6287763"/>
                  <a:pt x="2712358" y="6289880"/>
                </a:cubicBezTo>
                <a:cubicBezTo>
                  <a:pt x="2190600" y="6291997"/>
                  <a:pt x="1602166" y="6229026"/>
                  <a:pt x="1162958" y="6200980"/>
                </a:cubicBezTo>
                <a:cubicBezTo>
                  <a:pt x="723750" y="6172934"/>
                  <a:pt x="256496" y="6312634"/>
                  <a:pt x="77108" y="6121605"/>
                </a:cubicBezTo>
                <a:cubicBezTo>
                  <a:pt x="-102280" y="5930576"/>
                  <a:pt x="87691" y="5418872"/>
                  <a:pt x="86633" y="5054805"/>
                </a:cubicBezTo>
                <a:cubicBezTo>
                  <a:pt x="85575" y="4690738"/>
                  <a:pt x="78696" y="4364772"/>
                  <a:pt x="70758" y="3937205"/>
                </a:cubicBezTo>
                <a:cubicBezTo>
                  <a:pt x="62821" y="3509638"/>
                  <a:pt x="34775" y="2768805"/>
                  <a:pt x="39008" y="2489405"/>
                </a:cubicBezTo>
                <a:cubicBezTo>
                  <a:pt x="43241" y="2210005"/>
                  <a:pt x="88221" y="1715763"/>
                  <a:pt x="105683" y="1317830"/>
                </a:cubicBezTo>
                <a:cubicBezTo>
                  <a:pt x="123145" y="919897"/>
                  <a:pt x="-123446" y="307122"/>
                  <a:pt x="143783" y="101805"/>
                </a:cubicBezTo>
                <a:close/>
              </a:path>
            </a:pathLst>
          </a:custGeom>
          <a:noFill/>
          <a:ln w="222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96"/>
          </a:p>
        </p:txBody>
      </p:sp>
      <p:pic>
        <p:nvPicPr>
          <p:cNvPr id="10" name="图片 7">
            <a:extLst>
              <a:ext uri="{FF2B5EF4-FFF2-40B4-BE49-F238E27FC236}">
                <a16:creationId xmlns:a16="http://schemas.microsoft.com/office/drawing/2014/main" id="{E5BBBD05-E9F9-0943-DF48-D867CA0B12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704" y="89308"/>
            <a:ext cx="227447" cy="303884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id="{7BAA21A5-CAAB-444B-1B59-59380242C2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3278">
            <a:off x="-52573" y="4930391"/>
            <a:ext cx="442571" cy="634659"/>
          </a:xfrm>
          <a:prstGeom prst="rect">
            <a:avLst/>
          </a:prstGeom>
        </p:spPr>
      </p:pic>
      <p:pic>
        <p:nvPicPr>
          <p:cNvPr id="12" name="图片 9">
            <a:extLst>
              <a:ext uri="{FF2B5EF4-FFF2-40B4-BE49-F238E27FC236}">
                <a16:creationId xmlns:a16="http://schemas.microsoft.com/office/drawing/2014/main" id="{5354D5D2-2433-7EFB-0BCD-EBDAB908A69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0" y="6400095"/>
            <a:ext cx="173527" cy="169189"/>
          </a:xfrm>
          <a:prstGeom prst="rect">
            <a:avLst/>
          </a:prstGeom>
        </p:spPr>
      </p:pic>
      <p:pic>
        <p:nvPicPr>
          <p:cNvPr id="13" name="图片 10">
            <a:extLst>
              <a:ext uri="{FF2B5EF4-FFF2-40B4-BE49-F238E27FC236}">
                <a16:creationId xmlns:a16="http://schemas.microsoft.com/office/drawing/2014/main" id="{18A6C3EA-FD2C-B8A1-4C87-51CC0A2DC16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408" y="1462087"/>
            <a:ext cx="358395" cy="575270"/>
          </a:xfrm>
          <a:prstGeom prst="rect">
            <a:avLst/>
          </a:prstGeom>
        </p:spPr>
      </p:pic>
      <p:pic>
        <p:nvPicPr>
          <p:cNvPr id="14" name="图片 12">
            <a:extLst>
              <a:ext uri="{FF2B5EF4-FFF2-40B4-BE49-F238E27FC236}">
                <a16:creationId xmlns:a16="http://schemas.microsoft.com/office/drawing/2014/main" id="{1853C3AA-CC75-B8EA-1860-85E96E5F70E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63" y="1263137"/>
            <a:ext cx="436563" cy="397901"/>
          </a:xfrm>
          <a:prstGeom prst="rect">
            <a:avLst/>
          </a:prstGeom>
        </p:spPr>
      </p:pic>
      <p:pic>
        <p:nvPicPr>
          <p:cNvPr id="15" name="图片 6">
            <a:extLst>
              <a:ext uri="{FF2B5EF4-FFF2-40B4-BE49-F238E27FC236}">
                <a16:creationId xmlns:a16="http://schemas.microsoft.com/office/drawing/2014/main" id="{303F5B60-1094-7CFF-7698-220CE93A350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1786109" y="5308551"/>
            <a:ext cx="167124" cy="180823"/>
          </a:xfrm>
          <a:prstGeom prst="rect">
            <a:avLst/>
          </a:prstGeom>
        </p:spPr>
      </p:pic>
      <p:pic>
        <p:nvPicPr>
          <p:cNvPr id="16" name="图片 11">
            <a:extLst>
              <a:ext uri="{FF2B5EF4-FFF2-40B4-BE49-F238E27FC236}">
                <a16:creationId xmlns:a16="http://schemas.microsoft.com/office/drawing/2014/main" id="{94D929DA-9098-E7BF-5EA7-477702C3A20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002" y="4772026"/>
            <a:ext cx="275699" cy="295275"/>
          </a:xfrm>
          <a:prstGeom prst="rect">
            <a:avLst/>
          </a:prstGeom>
        </p:spPr>
      </p:pic>
      <p:pic>
        <p:nvPicPr>
          <p:cNvPr id="2" name="图片 7">
            <a:extLst>
              <a:ext uri="{FF2B5EF4-FFF2-40B4-BE49-F238E27FC236}">
                <a16:creationId xmlns:a16="http://schemas.microsoft.com/office/drawing/2014/main" id="{DE3C3CC9-6F64-DA16-B135-8F0F2A039C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704" y="89308"/>
            <a:ext cx="227447" cy="303884"/>
          </a:xfrm>
          <a:prstGeom prst="rect">
            <a:avLst/>
          </a:prstGeom>
        </p:spPr>
      </p:pic>
      <p:pic>
        <p:nvPicPr>
          <p:cNvPr id="3" name="图片 8">
            <a:extLst>
              <a:ext uri="{FF2B5EF4-FFF2-40B4-BE49-F238E27FC236}">
                <a16:creationId xmlns:a16="http://schemas.microsoft.com/office/drawing/2014/main" id="{66D8CE2E-6215-1F0C-59F1-B32FD1AD393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3278">
            <a:off x="-52573" y="4930391"/>
            <a:ext cx="442571" cy="634659"/>
          </a:xfrm>
          <a:prstGeom prst="rect">
            <a:avLst/>
          </a:prstGeom>
        </p:spPr>
      </p:pic>
      <p:pic>
        <p:nvPicPr>
          <p:cNvPr id="4" name="图片 9">
            <a:extLst>
              <a:ext uri="{FF2B5EF4-FFF2-40B4-BE49-F238E27FC236}">
                <a16:creationId xmlns:a16="http://schemas.microsoft.com/office/drawing/2014/main" id="{9EA84064-A963-090B-2BE3-7D1E962E43F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0" y="6400095"/>
            <a:ext cx="173527" cy="169189"/>
          </a:xfrm>
          <a:prstGeom prst="rect">
            <a:avLst/>
          </a:prstGeom>
        </p:spPr>
      </p:pic>
      <p:pic>
        <p:nvPicPr>
          <p:cNvPr id="5" name="图片 10">
            <a:extLst>
              <a:ext uri="{FF2B5EF4-FFF2-40B4-BE49-F238E27FC236}">
                <a16:creationId xmlns:a16="http://schemas.microsoft.com/office/drawing/2014/main" id="{273629B2-D678-0EB6-294A-27FA2F6CD0D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408" y="1462087"/>
            <a:ext cx="358395" cy="575270"/>
          </a:xfrm>
          <a:prstGeom prst="rect">
            <a:avLst/>
          </a:prstGeom>
        </p:spPr>
      </p:pic>
      <p:pic>
        <p:nvPicPr>
          <p:cNvPr id="6" name="图片 12">
            <a:extLst>
              <a:ext uri="{FF2B5EF4-FFF2-40B4-BE49-F238E27FC236}">
                <a16:creationId xmlns:a16="http://schemas.microsoft.com/office/drawing/2014/main" id="{9704F122-E533-740C-C426-3CB3C479CAA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63" y="1263137"/>
            <a:ext cx="436563" cy="397901"/>
          </a:xfrm>
          <a:prstGeom prst="rect">
            <a:avLst/>
          </a:prstGeom>
        </p:spPr>
      </p:pic>
      <p:pic>
        <p:nvPicPr>
          <p:cNvPr id="17" name="图形 43">
            <a:extLst>
              <a:ext uri="{FF2B5EF4-FFF2-40B4-BE49-F238E27FC236}">
                <a16:creationId xmlns:a16="http://schemas.microsoft.com/office/drawing/2014/main" id="{013F9CCF-E570-7E34-EF7F-8761BE6B259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66625" y="589967"/>
            <a:ext cx="1569966" cy="860949"/>
          </a:xfrm>
          <a:prstGeom prst="rect">
            <a:avLst/>
          </a:prstGeom>
        </p:spPr>
      </p:pic>
      <p:pic>
        <p:nvPicPr>
          <p:cNvPr id="18" name="图形 45">
            <a:extLst>
              <a:ext uri="{FF2B5EF4-FFF2-40B4-BE49-F238E27FC236}">
                <a16:creationId xmlns:a16="http://schemas.microsoft.com/office/drawing/2014/main" id="{24314585-17F6-04D2-96CA-B0F4CA4242E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374888" y="598072"/>
            <a:ext cx="7531769" cy="5723807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:a16="http://schemas.microsoft.com/office/drawing/2014/main" id="{1E02E594-7131-7CE3-0036-D1CCF1F4FD9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1786109" y="5308551"/>
            <a:ext cx="167124" cy="180823"/>
          </a:xfrm>
          <a:prstGeom prst="rect">
            <a:avLst/>
          </a:prstGeom>
        </p:spPr>
      </p:pic>
      <p:pic>
        <p:nvPicPr>
          <p:cNvPr id="20" name="图片 11">
            <a:extLst>
              <a:ext uri="{FF2B5EF4-FFF2-40B4-BE49-F238E27FC236}">
                <a16:creationId xmlns:a16="http://schemas.microsoft.com/office/drawing/2014/main" id="{B251C860-3120-BC31-8781-EA439B41436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002" y="4772026"/>
            <a:ext cx="275699" cy="295275"/>
          </a:xfrm>
          <a:prstGeom prst="rect">
            <a:avLst/>
          </a:prstGeom>
        </p:spPr>
      </p:pic>
      <p:sp>
        <p:nvSpPr>
          <p:cNvPr id="21" name="ïṥḻîḑe">
            <a:extLst>
              <a:ext uri="{FF2B5EF4-FFF2-40B4-BE49-F238E27FC236}">
                <a16:creationId xmlns:a16="http://schemas.microsoft.com/office/drawing/2014/main" id="{20EA566B-F786-593C-1F61-D61B2D6B01CE}"/>
              </a:ext>
            </a:extLst>
          </p:cNvPr>
          <p:cNvSpPr txBox="1"/>
          <p:nvPr userDrawn="1"/>
        </p:nvSpPr>
        <p:spPr>
          <a:xfrm>
            <a:off x="6309854" y="3221545"/>
            <a:ext cx="5410691" cy="1303749"/>
          </a:xfrm>
          <a:prstGeom prst="rect">
            <a:avLst/>
          </a:prstGeom>
          <a:noFill/>
          <a:ln>
            <a:noFill/>
          </a:ln>
        </p:spPr>
        <p:txBody>
          <a:bodyPr wrap="square" lIns="91324" tIns="45662" rIns="91324" bIns="45662" anchor="ctr" anchorCtr="0">
            <a:noAutofit/>
          </a:bodyPr>
          <a:lstStyle/>
          <a:p>
            <a:pPr lvl="0" algn="ctr" defTabSz="912524">
              <a:buSzPct val="25000"/>
              <a:defRPr/>
            </a:pPr>
            <a:r>
              <a:rPr lang="en-US" altLang="zh-CN" sz="7190" b="1" dirty="0">
                <a:ln>
                  <a:solidFill>
                    <a:schemeClr val="tx1"/>
                  </a:solidFill>
                </a:ln>
                <a:solidFill>
                  <a:srgbClr val="FD8289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KHÁM PHÁ</a:t>
            </a:r>
            <a:endParaRPr lang="zh-CN" altLang="en-US" sz="7190" b="1" dirty="0">
              <a:ln>
                <a:solidFill>
                  <a:schemeClr val="tx1"/>
                </a:solidFill>
              </a:ln>
              <a:solidFill>
                <a:srgbClr val="FD8289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印品溜溜圆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2" name="图形 38">
            <a:extLst>
              <a:ext uri="{FF2B5EF4-FFF2-40B4-BE49-F238E27FC236}">
                <a16:creationId xmlns:a16="http://schemas.microsoft.com/office/drawing/2014/main" id="{7524C19C-3C40-1CB4-363F-63A1B254EFC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76780" y="1450915"/>
            <a:ext cx="5049891" cy="44769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3" name="Nhóm 22">
            <a:extLst>
              <a:ext uri="{FF2B5EF4-FFF2-40B4-BE49-F238E27FC236}">
                <a16:creationId xmlns:a16="http://schemas.microsoft.com/office/drawing/2014/main" id="{B66CECFE-978F-93C7-24E4-0D50B9447D62}"/>
              </a:ext>
            </a:extLst>
          </p:cNvPr>
          <p:cNvGrpSpPr/>
          <p:nvPr userDrawn="1"/>
        </p:nvGrpSpPr>
        <p:grpSpPr>
          <a:xfrm>
            <a:off x="6440509" y="1450916"/>
            <a:ext cx="4783015" cy="1567673"/>
            <a:chOff x="3766782" y="1436238"/>
            <a:chExt cx="4783015" cy="1567672"/>
          </a:xfrm>
        </p:grpSpPr>
        <p:sp>
          <p:nvSpPr>
            <p:cNvPr id="24" name="Hộp Văn bản 23">
              <a:extLst>
                <a:ext uri="{FF2B5EF4-FFF2-40B4-BE49-F238E27FC236}">
                  <a16:creationId xmlns:a16="http://schemas.microsoft.com/office/drawing/2014/main" id="{732FB269-323F-54D6-CE11-1B443BFD81DD}"/>
                </a:ext>
              </a:extLst>
            </p:cNvPr>
            <p:cNvSpPr txBox="1"/>
            <p:nvPr/>
          </p:nvSpPr>
          <p:spPr>
            <a:xfrm>
              <a:off x="3766782" y="1436238"/>
              <a:ext cx="4783015" cy="1567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587" dirty="0">
                  <a:ln w="3175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VN-Ziclets" panose="02000603000000000000" pitchFamily="2" charset="0"/>
                </a:rPr>
                <a:t>02</a:t>
              </a:r>
            </a:p>
          </p:txBody>
        </p:sp>
        <p:sp>
          <p:nvSpPr>
            <p:cNvPr id="25" name="Hộp Văn bản 24">
              <a:extLst>
                <a:ext uri="{FF2B5EF4-FFF2-40B4-BE49-F238E27FC236}">
                  <a16:creationId xmlns:a16="http://schemas.microsoft.com/office/drawing/2014/main" id="{C9E94C34-42A6-433E-E74A-45398C393410}"/>
                </a:ext>
              </a:extLst>
            </p:cNvPr>
            <p:cNvSpPr txBox="1"/>
            <p:nvPr/>
          </p:nvSpPr>
          <p:spPr>
            <a:xfrm>
              <a:off x="3766782" y="1436238"/>
              <a:ext cx="4783015" cy="1567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587" dirty="0">
                  <a:ln>
                    <a:solidFill>
                      <a:sysClr val="windowText" lastClr="000000"/>
                    </a:solidFill>
                  </a:ln>
                  <a:solidFill>
                    <a:srgbClr val="5FE1F5"/>
                  </a:solidFill>
                  <a:latin typeface="SVN-Ziclets" panose="02000603000000000000" pitchFamily="2" charset="0"/>
                </a:rPr>
                <a:t>0</a:t>
              </a:r>
              <a:r>
                <a:rPr lang="en-US" sz="9587" dirty="0">
                  <a:ln>
                    <a:solidFill>
                      <a:sysClr val="windowText" lastClr="000000"/>
                    </a:solidFill>
                  </a:ln>
                  <a:solidFill>
                    <a:srgbClr val="FFF288"/>
                  </a:solidFill>
                  <a:latin typeface="SVN-Ziclets" panose="02000603000000000000" pitchFamily="2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521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5712B2C6-93E7-29C8-E89F-30A6F74305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8" name="任意多边形: 形状 4">
            <a:extLst>
              <a:ext uri="{FF2B5EF4-FFF2-40B4-BE49-F238E27FC236}">
                <a16:creationId xmlns:a16="http://schemas.microsoft.com/office/drawing/2014/main" id="{79573163-F08A-EF1F-EC31-CA7C61CF5818}"/>
              </a:ext>
            </a:extLst>
          </p:cNvPr>
          <p:cNvSpPr/>
          <p:nvPr userDrawn="1"/>
        </p:nvSpPr>
        <p:spPr>
          <a:xfrm>
            <a:off x="300720" y="288718"/>
            <a:ext cx="11585839" cy="6289932"/>
          </a:xfrm>
          <a:custGeom>
            <a:avLst/>
            <a:gdLst>
              <a:gd name="connsiteX0" fmla="*/ 452469 w 11666851"/>
              <a:gd name="connsiteY0" fmla="*/ 787469 h 6184999"/>
              <a:gd name="connsiteX1" fmla="*/ 1836769 w 11666851"/>
              <a:gd name="connsiteY1" fmla="*/ 342969 h 6184999"/>
              <a:gd name="connsiteX2" fmla="*/ 3843369 w 11666851"/>
              <a:gd name="connsiteY2" fmla="*/ 266769 h 6184999"/>
              <a:gd name="connsiteX3" fmla="*/ 6218269 w 11666851"/>
              <a:gd name="connsiteY3" fmla="*/ 88969 h 6184999"/>
              <a:gd name="connsiteX4" fmla="*/ 8491569 w 11666851"/>
              <a:gd name="connsiteY4" fmla="*/ 69 h 6184999"/>
              <a:gd name="connsiteX5" fmla="*/ 10777569 w 11666851"/>
              <a:gd name="connsiteY5" fmla="*/ 101669 h 6184999"/>
              <a:gd name="connsiteX6" fmla="*/ 11501469 w 11666851"/>
              <a:gd name="connsiteY6" fmla="*/ 152469 h 6184999"/>
              <a:gd name="connsiteX7" fmla="*/ 11463369 w 11666851"/>
              <a:gd name="connsiteY7" fmla="*/ 1371669 h 6184999"/>
              <a:gd name="connsiteX8" fmla="*/ 11666569 w 11666851"/>
              <a:gd name="connsiteY8" fmla="*/ 2540069 h 6184999"/>
              <a:gd name="connsiteX9" fmla="*/ 11412569 w 11666851"/>
              <a:gd name="connsiteY9" fmla="*/ 3365569 h 6184999"/>
              <a:gd name="connsiteX10" fmla="*/ 11564969 w 11666851"/>
              <a:gd name="connsiteY10" fmla="*/ 4394269 h 6184999"/>
              <a:gd name="connsiteX11" fmla="*/ 11590369 w 11666851"/>
              <a:gd name="connsiteY11" fmla="*/ 5181669 h 6184999"/>
              <a:gd name="connsiteX12" fmla="*/ 11336369 w 11666851"/>
              <a:gd name="connsiteY12" fmla="*/ 5867469 h 6184999"/>
              <a:gd name="connsiteX13" fmla="*/ 10764869 w 11666851"/>
              <a:gd name="connsiteY13" fmla="*/ 5943669 h 6184999"/>
              <a:gd name="connsiteX14" fmla="*/ 9317069 w 11666851"/>
              <a:gd name="connsiteY14" fmla="*/ 5905569 h 6184999"/>
              <a:gd name="connsiteX15" fmla="*/ 8682069 w 11666851"/>
              <a:gd name="connsiteY15" fmla="*/ 5753169 h 6184999"/>
              <a:gd name="connsiteX16" fmla="*/ 6345269 w 11666851"/>
              <a:gd name="connsiteY16" fmla="*/ 5930969 h 6184999"/>
              <a:gd name="connsiteX17" fmla="*/ 4325969 w 11666851"/>
              <a:gd name="connsiteY17" fmla="*/ 5702369 h 6184999"/>
              <a:gd name="connsiteX18" fmla="*/ 2611469 w 11666851"/>
              <a:gd name="connsiteY18" fmla="*/ 6184969 h 6184999"/>
              <a:gd name="connsiteX19" fmla="*/ 947769 w 11666851"/>
              <a:gd name="connsiteY19" fmla="*/ 5676969 h 6184999"/>
              <a:gd name="connsiteX20" fmla="*/ 71469 w 11666851"/>
              <a:gd name="connsiteY20" fmla="*/ 5702369 h 6184999"/>
              <a:gd name="connsiteX21" fmla="*/ 71469 w 11666851"/>
              <a:gd name="connsiteY21" fmla="*/ 4483169 h 6184999"/>
              <a:gd name="connsiteX22" fmla="*/ 236569 w 11666851"/>
              <a:gd name="connsiteY22" fmla="*/ 3022669 h 6184999"/>
              <a:gd name="connsiteX23" fmla="*/ 33369 w 11666851"/>
              <a:gd name="connsiteY23" fmla="*/ 2260669 h 6184999"/>
              <a:gd name="connsiteX24" fmla="*/ 261969 w 11666851"/>
              <a:gd name="connsiteY24" fmla="*/ 1346269 h 6184999"/>
              <a:gd name="connsiteX25" fmla="*/ 452469 w 11666851"/>
              <a:gd name="connsiteY25" fmla="*/ 787469 h 6184999"/>
              <a:gd name="connsiteX0" fmla="*/ 452469 w 11666851"/>
              <a:gd name="connsiteY0" fmla="*/ 792368 h 6189898"/>
              <a:gd name="connsiteX1" fmla="*/ 1798669 w 11666851"/>
              <a:gd name="connsiteY1" fmla="*/ 14493 h 6189898"/>
              <a:gd name="connsiteX2" fmla="*/ 3843369 w 11666851"/>
              <a:gd name="connsiteY2" fmla="*/ 271668 h 6189898"/>
              <a:gd name="connsiteX3" fmla="*/ 6218269 w 11666851"/>
              <a:gd name="connsiteY3" fmla="*/ 93868 h 6189898"/>
              <a:gd name="connsiteX4" fmla="*/ 8491569 w 11666851"/>
              <a:gd name="connsiteY4" fmla="*/ 4968 h 6189898"/>
              <a:gd name="connsiteX5" fmla="*/ 10777569 w 11666851"/>
              <a:gd name="connsiteY5" fmla="*/ 106568 h 6189898"/>
              <a:gd name="connsiteX6" fmla="*/ 11501469 w 11666851"/>
              <a:gd name="connsiteY6" fmla="*/ 157368 h 6189898"/>
              <a:gd name="connsiteX7" fmla="*/ 11463369 w 11666851"/>
              <a:gd name="connsiteY7" fmla="*/ 1376568 h 6189898"/>
              <a:gd name="connsiteX8" fmla="*/ 11666569 w 11666851"/>
              <a:gd name="connsiteY8" fmla="*/ 2544968 h 6189898"/>
              <a:gd name="connsiteX9" fmla="*/ 11412569 w 11666851"/>
              <a:gd name="connsiteY9" fmla="*/ 3370468 h 6189898"/>
              <a:gd name="connsiteX10" fmla="*/ 11564969 w 11666851"/>
              <a:gd name="connsiteY10" fmla="*/ 4399168 h 6189898"/>
              <a:gd name="connsiteX11" fmla="*/ 11590369 w 11666851"/>
              <a:gd name="connsiteY11" fmla="*/ 5186568 h 6189898"/>
              <a:gd name="connsiteX12" fmla="*/ 11336369 w 11666851"/>
              <a:gd name="connsiteY12" fmla="*/ 5872368 h 6189898"/>
              <a:gd name="connsiteX13" fmla="*/ 10764869 w 11666851"/>
              <a:gd name="connsiteY13" fmla="*/ 5948568 h 6189898"/>
              <a:gd name="connsiteX14" fmla="*/ 9317069 w 11666851"/>
              <a:gd name="connsiteY14" fmla="*/ 5910468 h 6189898"/>
              <a:gd name="connsiteX15" fmla="*/ 8682069 w 11666851"/>
              <a:gd name="connsiteY15" fmla="*/ 5758068 h 6189898"/>
              <a:gd name="connsiteX16" fmla="*/ 6345269 w 11666851"/>
              <a:gd name="connsiteY16" fmla="*/ 5935868 h 6189898"/>
              <a:gd name="connsiteX17" fmla="*/ 4325969 w 11666851"/>
              <a:gd name="connsiteY17" fmla="*/ 5707268 h 6189898"/>
              <a:gd name="connsiteX18" fmla="*/ 2611469 w 11666851"/>
              <a:gd name="connsiteY18" fmla="*/ 6189868 h 6189898"/>
              <a:gd name="connsiteX19" fmla="*/ 947769 w 11666851"/>
              <a:gd name="connsiteY19" fmla="*/ 5681868 h 6189898"/>
              <a:gd name="connsiteX20" fmla="*/ 71469 w 11666851"/>
              <a:gd name="connsiteY20" fmla="*/ 5707268 h 6189898"/>
              <a:gd name="connsiteX21" fmla="*/ 71469 w 11666851"/>
              <a:gd name="connsiteY21" fmla="*/ 4488068 h 6189898"/>
              <a:gd name="connsiteX22" fmla="*/ 236569 w 11666851"/>
              <a:gd name="connsiteY22" fmla="*/ 3027568 h 6189898"/>
              <a:gd name="connsiteX23" fmla="*/ 33369 w 11666851"/>
              <a:gd name="connsiteY23" fmla="*/ 2265568 h 6189898"/>
              <a:gd name="connsiteX24" fmla="*/ 261969 w 11666851"/>
              <a:gd name="connsiteY24" fmla="*/ 1351168 h 6189898"/>
              <a:gd name="connsiteX25" fmla="*/ 452469 w 11666851"/>
              <a:gd name="connsiteY25" fmla="*/ 792368 h 6189898"/>
              <a:gd name="connsiteX0" fmla="*/ 290544 w 11666851"/>
              <a:gd name="connsiteY0" fmla="*/ 108417 h 6286997"/>
              <a:gd name="connsiteX1" fmla="*/ 1798669 w 11666851"/>
              <a:gd name="connsiteY1" fmla="*/ 111592 h 6286997"/>
              <a:gd name="connsiteX2" fmla="*/ 3843369 w 11666851"/>
              <a:gd name="connsiteY2" fmla="*/ 368767 h 6286997"/>
              <a:gd name="connsiteX3" fmla="*/ 6218269 w 11666851"/>
              <a:gd name="connsiteY3" fmla="*/ 190967 h 6286997"/>
              <a:gd name="connsiteX4" fmla="*/ 8491569 w 11666851"/>
              <a:gd name="connsiteY4" fmla="*/ 102067 h 6286997"/>
              <a:gd name="connsiteX5" fmla="*/ 10777569 w 11666851"/>
              <a:gd name="connsiteY5" fmla="*/ 203667 h 6286997"/>
              <a:gd name="connsiteX6" fmla="*/ 11501469 w 11666851"/>
              <a:gd name="connsiteY6" fmla="*/ 254467 h 6286997"/>
              <a:gd name="connsiteX7" fmla="*/ 11463369 w 11666851"/>
              <a:gd name="connsiteY7" fmla="*/ 1473667 h 6286997"/>
              <a:gd name="connsiteX8" fmla="*/ 11666569 w 11666851"/>
              <a:gd name="connsiteY8" fmla="*/ 2642067 h 6286997"/>
              <a:gd name="connsiteX9" fmla="*/ 11412569 w 11666851"/>
              <a:gd name="connsiteY9" fmla="*/ 3467567 h 6286997"/>
              <a:gd name="connsiteX10" fmla="*/ 11564969 w 11666851"/>
              <a:gd name="connsiteY10" fmla="*/ 4496267 h 6286997"/>
              <a:gd name="connsiteX11" fmla="*/ 11590369 w 11666851"/>
              <a:gd name="connsiteY11" fmla="*/ 5283667 h 6286997"/>
              <a:gd name="connsiteX12" fmla="*/ 11336369 w 11666851"/>
              <a:gd name="connsiteY12" fmla="*/ 5969467 h 6286997"/>
              <a:gd name="connsiteX13" fmla="*/ 10764869 w 11666851"/>
              <a:gd name="connsiteY13" fmla="*/ 6045667 h 6286997"/>
              <a:gd name="connsiteX14" fmla="*/ 9317069 w 11666851"/>
              <a:gd name="connsiteY14" fmla="*/ 6007567 h 6286997"/>
              <a:gd name="connsiteX15" fmla="*/ 8682069 w 11666851"/>
              <a:gd name="connsiteY15" fmla="*/ 5855167 h 6286997"/>
              <a:gd name="connsiteX16" fmla="*/ 6345269 w 11666851"/>
              <a:gd name="connsiteY16" fmla="*/ 6032967 h 6286997"/>
              <a:gd name="connsiteX17" fmla="*/ 4325969 w 11666851"/>
              <a:gd name="connsiteY17" fmla="*/ 5804367 h 6286997"/>
              <a:gd name="connsiteX18" fmla="*/ 2611469 w 11666851"/>
              <a:gd name="connsiteY18" fmla="*/ 6286967 h 6286997"/>
              <a:gd name="connsiteX19" fmla="*/ 947769 w 11666851"/>
              <a:gd name="connsiteY19" fmla="*/ 5778967 h 6286997"/>
              <a:gd name="connsiteX20" fmla="*/ 71469 w 11666851"/>
              <a:gd name="connsiteY20" fmla="*/ 5804367 h 6286997"/>
              <a:gd name="connsiteX21" fmla="*/ 71469 w 11666851"/>
              <a:gd name="connsiteY21" fmla="*/ 4585167 h 6286997"/>
              <a:gd name="connsiteX22" fmla="*/ 236569 w 11666851"/>
              <a:gd name="connsiteY22" fmla="*/ 3124667 h 6286997"/>
              <a:gd name="connsiteX23" fmla="*/ 33369 w 11666851"/>
              <a:gd name="connsiteY23" fmla="*/ 2362667 h 6286997"/>
              <a:gd name="connsiteX24" fmla="*/ 261969 w 11666851"/>
              <a:gd name="connsiteY24" fmla="*/ 1448267 h 6286997"/>
              <a:gd name="connsiteX25" fmla="*/ 290544 w 11666851"/>
              <a:gd name="connsiteY25" fmla="*/ 108417 h 6286997"/>
              <a:gd name="connsiteX0" fmla="*/ 287043 w 11663350"/>
              <a:gd name="connsiteY0" fmla="*/ 108417 h 6292818"/>
              <a:gd name="connsiteX1" fmla="*/ 1795168 w 11663350"/>
              <a:gd name="connsiteY1" fmla="*/ 111592 h 6292818"/>
              <a:gd name="connsiteX2" fmla="*/ 3839868 w 11663350"/>
              <a:gd name="connsiteY2" fmla="*/ 368767 h 6292818"/>
              <a:gd name="connsiteX3" fmla="*/ 6214768 w 11663350"/>
              <a:gd name="connsiteY3" fmla="*/ 190967 h 6292818"/>
              <a:gd name="connsiteX4" fmla="*/ 8488068 w 11663350"/>
              <a:gd name="connsiteY4" fmla="*/ 102067 h 6292818"/>
              <a:gd name="connsiteX5" fmla="*/ 10774068 w 11663350"/>
              <a:gd name="connsiteY5" fmla="*/ 203667 h 6292818"/>
              <a:gd name="connsiteX6" fmla="*/ 11497968 w 11663350"/>
              <a:gd name="connsiteY6" fmla="*/ 254467 h 6292818"/>
              <a:gd name="connsiteX7" fmla="*/ 11459868 w 11663350"/>
              <a:gd name="connsiteY7" fmla="*/ 1473667 h 6292818"/>
              <a:gd name="connsiteX8" fmla="*/ 11663068 w 11663350"/>
              <a:gd name="connsiteY8" fmla="*/ 2642067 h 6292818"/>
              <a:gd name="connsiteX9" fmla="*/ 11409068 w 11663350"/>
              <a:gd name="connsiteY9" fmla="*/ 3467567 h 6292818"/>
              <a:gd name="connsiteX10" fmla="*/ 11561468 w 11663350"/>
              <a:gd name="connsiteY10" fmla="*/ 4496267 h 6292818"/>
              <a:gd name="connsiteX11" fmla="*/ 11586868 w 11663350"/>
              <a:gd name="connsiteY11" fmla="*/ 5283667 h 6292818"/>
              <a:gd name="connsiteX12" fmla="*/ 11332868 w 11663350"/>
              <a:gd name="connsiteY12" fmla="*/ 5969467 h 6292818"/>
              <a:gd name="connsiteX13" fmla="*/ 10761368 w 11663350"/>
              <a:gd name="connsiteY13" fmla="*/ 6045667 h 6292818"/>
              <a:gd name="connsiteX14" fmla="*/ 9313568 w 11663350"/>
              <a:gd name="connsiteY14" fmla="*/ 6007567 h 6292818"/>
              <a:gd name="connsiteX15" fmla="*/ 8678568 w 11663350"/>
              <a:gd name="connsiteY15" fmla="*/ 5855167 h 6292818"/>
              <a:gd name="connsiteX16" fmla="*/ 6341768 w 11663350"/>
              <a:gd name="connsiteY16" fmla="*/ 6032967 h 6292818"/>
              <a:gd name="connsiteX17" fmla="*/ 4322468 w 11663350"/>
              <a:gd name="connsiteY17" fmla="*/ 5804367 h 6292818"/>
              <a:gd name="connsiteX18" fmla="*/ 2607968 w 11663350"/>
              <a:gd name="connsiteY18" fmla="*/ 6286967 h 6292818"/>
              <a:gd name="connsiteX19" fmla="*/ 896643 w 11663350"/>
              <a:gd name="connsiteY19" fmla="*/ 6055192 h 6292818"/>
              <a:gd name="connsiteX20" fmla="*/ 67968 w 11663350"/>
              <a:gd name="connsiteY20" fmla="*/ 5804367 h 6292818"/>
              <a:gd name="connsiteX21" fmla="*/ 67968 w 11663350"/>
              <a:gd name="connsiteY21" fmla="*/ 4585167 h 6292818"/>
              <a:gd name="connsiteX22" fmla="*/ 233068 w 11663350"/>
              <a:gd name="connsiteY22" fmla="*/ 3124667 h 6292818"/>
              <a:gd name="connsiteX23" fmla="*/ 29868 w 11663350"/>
              <a:gd name="connsiteY23" fmla="*/ 2362667 h 6292818"/>
              <a:gd name="connsiteX24" fmla="*/ 258468 w 11663350"/>
              <a:gd name="connsiteY24" fmla="*/ 1448267 h 6292818"/>
              <a:gd name="connsiteX25" fmla="*/ 287043 w 11663350"/>
              <a:gd name="connsiteY25" fmla="*/ 108417 h 6292818"/>
              <a:gd name="connsiteX0" fmla="*/ 260670 w 11636977"/>
              <a:gd name="connsiteY0" fmla="*/ 108417 h 6292447"/>
              <a:gd name="connsiteX1" fmla="*/ 1768795 w 11636977"/>
              <a:gd name="connsiteY1" fmla="*/ 111592 h 6292447"/>
              <a:gd name="connsiteX2" fmla="*/ 3813495 w 11636977"/>
              <a:gd name="connsiteY2" fmla="*/ 368767 h 6292447"/>
              <a:gd name="connsiteX3" fmla="*/ 6188395 w 11636977"/>
              <a:gd name="connsiteY3" fmla="*/ 190967 h 6292447"/>
              <a:gd name="connsiteX4" fmla="*/ 8461695 w 11636977"/>
              <a:gd name="connsiteY4" fmla="*/ 102067 h 6292447"/>
              <a:gd name="connsiteX5" fmla="*/ 10747695 w 11636977"/>
              <a:gd name="connsiteY5" fmla="*/ 203667 h 6292447"/>
              <a:gd name="connsiteX6" fmla="*/ 11471595 w 11636977"/>
              <a:gd name="connsiteY6" fmla="*/ 254467 h 6292447"/>
              <a:gd name="connsiteX7" fmla="*/ 11433495 w 11636977"/>
              <a:gd name="connsiteY7" fmla="*/ 1473667 h 6292447"/>
              <a:gd name="connsiteX8" fmla="*/ 11636695 w 11636977"/>
              <a:gd name="connsiteY8" fmla="*/ 2642067 h 6292447"/>
              <a:gd name="connsiteX9" fmla="*/ 11382695 w 11636977"/>
              <a:gd name="connsiteY9" fmla="*/ 3467567 h 6292447"/>
              <a:gd name="connsiteX10" fmla="*/ 11535095 w 11636977"/>
              <a:gd name="connsiteY10" fmla="*/ 4496267 h 6292447"/>
              <a:gd name="connsiteX11" fmla="*/ 11560495 w 11636977"/>
              <a:gd name="connsiteY11" fmla="*/ 5283667 h 6292447"/>
              <a:gd name="connsiteX12" fmla="*/ 11306495 w 11636977"/>
              <a:gd name="connsiteY12" fmla="*/ 5969467 h 6292447"/>
              <a:gd name="connsiteX13" fmla="*/ 10734995 w 11636977"/>
              <a:gd name="connsiteY13" fmla="*/ 6045667 h 6292447"/>
              <a:gd name="connsiteX14" fmla="*/ 9287195 w 11636977"/>
              <a:gd name="connsiteY14" fmla="*/ 6007567 h 6292447"/>
              <a:gd name="connsiteX15" fmla="*/ 8652195 w 11636977"/>
              <a:gd name="connsiteY15" fmla="*/ 5855167 h 6292447"/>
              <a:gd name="connsiteX16" fmla="*/ 6315395 w 11636977"/>
              <a:gd name="connsiteY16" fmla="*/ 6032967 h 6292447"/>
              <a:gd name="connsiteX17" fmla="*/ 4296095 w 11636977"/>
              <a:gd name="connsiteY17" fmla="*/ 5804367 h 6292447"/>
              <a:gd name="connsiteX18" fmla="*/ 2581595 w 11636977"/>
              <a:gd name="connsiteY18" fmla="*/ 6286967 h 6292447"/>
              <a:gd name="connsiteX19" fmla="*/ 870270 w 11636977"/>
              <a:gd name="connsiteY19" fmla="*/ 6055192 h 6292447"/>
              <a:gd name="connsiteX20" fmla="*/ 79695 w 11636977"/>
              <a:gd name="connsiteY20" fmla="*/ 5899617 h 6292447"/>
              <a:gd name="connsiteX21" fmla="*/ 41595 w 11636977"/>
              <a:gd name="connsiteY21" fmla="*/ 4585167 h 6292447"/>
              <a:gd name="connsiteX22" fmla="*/ 206695 w 11636977"/>
              <a:gd name="connsiteY22" fmla="*/ 3124667 h 6292447"/>
              <a:gd name="connsiteX23" fmla="*/ 3495 w 11636977"/>
              <a:gd name="connsiteY23" fmla="*/ 2362667 h 6292447"/>
              <a:gd name="connsiteX24" fmla="*/ 232095 w 11636977"/>
              <a:gd name="connsiteY24" fmla="*/ 1448267 h 6292447"/>
              <a:gd name="connsiteX25" fmla="*/ 260670 w 11636977"/>
              <a:gd name="connsiteY25" fmla="*/ 108417 h 6292447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3495 w 11636977"/>
              <a:gd name="connsiteY23" fmla="*/ 2347256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127320 w 11636977"/>
              <a:gd name="connsiteY23" fmla="*/ 2394881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1190 w 11637497"/>
              <a:gd name="connsiteY0" fmla="*/ 93006 h 6277036"/>
              <a:gd name="connsiteX1" fmla="*/ 1769315 w 11637497"/>
              <a:gd name="connsiteY1" fmla="*/ 96181 h 6277036"/>
              <a:gd name="connsiteX2" fmla="*/ 3814015 w 11637497"/>
              <a:gd name="connsiteY2" fmla="*/ 353356 h 6277036"/>
              <a:gd name="connsiteX3" fmla="*/ 6188915 w 11637497"/>
              <a:gd name="connsiteY3" fmla="*/ 175556 h 6277036"/>
              <a:gd name="connsiteX4" fmla="*/ 8462215 w 11637497"/>
              <a:gd name="connsiteY4" fmla="*/ 86656 h 6277036"/>
              <a:gd name="connsiteX5" fmla="*/ 10748215 w 11637497"/>
              <a:gd name="connsiteY5" fmla="*/ 188256 h 6277036"/>
              <a:gd name="connsiteX6" fmla="*/ 11472115 w 11637497"/>
              <a:gd name="connsiteY6" fmla="*/ 239056 h 6277036"/>
              <a:gd name="connsiteX7" fmla="*/ 11434015 w 11637497"/>
              <a:gd name="connsiteY7" fmla="*/ 1458256 h 6277036"/>
              <a:gd name="connsiteX8" fmla="*/ 11637215 w 11637497"/>
              <a:gd name="connsiteY8" fmla="*/ 2626656 h 6277036"/>
              <a:gd name="connsiteX9" fmla="*/ 11383215 w 11637497"/>
              <a:gd name="connsiteY9" fmla="*/ 3452156 h 6277036"/>
              <a:gd name="connsiteX10" fmla="*/ 11535615 w 11637497"/>
              <a:gd name="connsiteY10" fmla="*/ 4480856 h 6277036"/>
              <a:gd name="connsiteX11" fmla="*/ 11561015 w 11637497"/>
              <a:gd name="connsiteY11" fmla="*/ 5268256 h 6277036"/>
              <a:gd name="connsiteX12" fmla="*/ 11307015 w 11637497"/>
              <a:gd name="connsiteY12" fmla="*/ 5954056 h 6277036"/>
              <a:gd name="connsiteX13" fmla="*/ 10735515 w 11637497"/>
              <a:gd name="connsiteY13" fmla="*/ 6030256 h 6277036"/>
              <a:gd name="connsiteX14" fmla="*/ 9287715 w 11637497"/>
              <a:gd name="connsiteY14" fmla="*/ 5992156 h 6277036"/>
              <a:gd name="connsiteX15" fmla="*/ 8652715 w 11637497"/>
              <a:gd name="connsiteY15" fmla="*/ 5839756 h 6277036"/>
              <a:gd name="connsiteX16" fmla="*/ 6315915 w 11637497"/>
              <a:gd name="connsiteY16" fmla="*/ 6017556 h 6277036"/>
              <a:gd name="connsiteX17" fmla="*/ 4296615 w 11637497"/>
              <a:gd name="connsiteY17" fmla="*/ 5788956 h 6277036"/>
              <a:gd name="connsiteX18" fmla="*/ 2582115 w 11637497"/>
              <a:gd name="connsiteY18" fmla="*/ 6271556 h 6277036"/>
              <a:gd name="connsiteX19" fmla="*/ 870790 w 11637497"/>
              <a:gd name="connsiteY19" fmla="*/ 6039781 h 6277036"/>
              <a:gd name="connsiteX20" fmla="*/ 80215 w 11637497"/>
              <a:gd name="connsiteY20" fmla="*/ 5884206 h 6277036"/>
              <a:gd name="connsiteX21" fmla="*/ 42115 w 11637497"/>
              <a:gd name="connsiteY21" fmla="*/ 4569756 h 6277036"/>
              <a:gd name="connsiteX22" fmla="*/ 216740 w 11637497"/>
              <a:gd name="connsiteY22" fmla="*/ 3442631 h 6277036"/>
              <a:gd name="connsiteX23" fmla="*/ 127840 w 11637497"/>
              <a:gd name="connsiteY23" fmla="*/ 2394881 h 6277036"/>
              <a:gd name="connsiteX24" fmla="*/ 194515 w 11637497"/>
              <a:gd name="connsiteY24" fmla="*/ 1223306 h 6277036"/>
              <a:gd name="connsiteX25" fmla="*/ 261190 w 11637497"/>
              <a:gd name="connsiteY25" fmla="*/ 93006 h 6277036"/>
              <a:gd name="connsiteX0" fmla="*/ 238248 w 11614555"/>
              <a:gd name="connsiteY0" fmla="*/ 93006 h 6277036"/>
              <a:gd name="connsiteX1" fmla="*/ 1746373 w 11614555"/>
              <a:gd name="connsiteY1" fmla="*/ 96181 h 6277036"/>
              <a:gd name="connsiteX2" fmla="*/ 3791073 w 11614555"/>
              <a:gd name="connsiteY2" fmla="*/ 353356 h 6277036"/>
              <a:gd name="connsiteX3" fmla="*/ 6165973 w 11614555"/>
              <a:gd name="connsiteY3" fmla="*/ 175556 h 6277036"/>
              <a:gd name="connsiteX4" fmla="*/ 8439273 w 11614555"/>
              <a:gd name="connsiteY4" fmla="*/ 86656 h 6277036"/>
              <a:gd name="connsiteX5" fmla="*/ 10725273 w 11614555"/>
              <a:gd name="connsiteY5" fmla="*/ 188256 h 6277036"/>
              <a:gd name="connsiteX6" fmla="*/ 11449173 w 11614555"/>
              <a:gd name="connsiteY6" fmla="*/ 239056 h 6277036"/>
              <a:gd name="connsiteX7" fmla="*/ 11411073 w 11614555"/>
              <a:gd name="connsiteY7" fmla="*/ 1458256 h 6277036"/>
              <a:gd name="connsiteX8" fmla="*/ 11614273 w 11614555"/>
              <a:gd name="connsiteY8" fmla="*/ 2626656 h 6277036"/>
              <a:gd name="connsiteX9" fmla="*/ 11360273 w 11614555"/>
              <a:gd name="connsiteY9" fmla="*/ 3452156 h 6277036"/>
              <a:gd name="connsiteX10" fmla="*/ 11512673 w 11614555"/>
              <a:gd name="connsiteY10" fmla="*/ 4480856 h 6277036"/>
              <a:gd name="connsiteX11" fmla="*/ 11538073 w 11614555"/>
              <a:gd name="connsiteY11" fmla="*/ 5268256 h 6277036"/>
              <a:gd name="connsiteX12" fmla="*/ 11284073 w 11614555"/>
              <a:gd name="connsiteY12" fmla="*/ 5954056 h 6277036"/>
              <a:gd name="connsiteX13" fmla="*/ 10712573 w 11614555"/>
              <a:gd name="connsiteY13" fmla="*/ 6030256 h 6277036"/>
              <a:gd name="connsiteX14" fmla="*/ 9264773 w 11614555"/>
              <a:gd name="connsiteY14" fmla="*/ 5992156 h 6277036"/>
              <a:gd name="connsiteX15" fmla="*/ 8629773 w 11614555"/>
              <a:gd name="connsiteY15" fmla="*/ 5839756 h 6277036"/>
              <a:gd name="connsiteX16" fmla="*/ 6292973 w 11614555"/>
              <a:gd name="connsiteY16" fmla="*/ 6017556 h 6277036"/>
              <a:gd name="connsiteX17" fmla="*/ 4273673 w 11614555"/>
              <a:gd name="connsiteY17" fmla="*/ 5788956 h 6277036"/>
              <a:gd name="connsiteX18" fmla="*/ 2559173 w 11614555"/>
              <a:gd name="connsiteY18" fmla="*/ 6271556 h 6277036"/>
              <a:gd name="connsiteX19" fmla="*/ 847848 w 11614555"/>
              <a:gd name="connsiteY19" fmla="*/ 6039781 h 6277036"/>
              <a:gd name="connsiteX20" fmla="*/ 57273 w 11614555"/>
              <a:gd name="connsiteY20" fmla="*/ 5884206 h 6277036"/>
              <a:gd name="connsiteX21" fmla="*/ 76323 w 11614555"/>
              <a:gd name="connsiteY21" fmla="*/ 4960281 h 6277036"/>
              <a:gd name="connsiteX22" fmla="*/ 193798 w 11614555"/>
              <a:gd name="connsiteY22" fmla="*/ 3442631 h 6277036"/>
              <a:gd name="connsiteX23" fmla="*/ 104898 w 11614555"/>
              <a:gd name="connsiteY23" fmla="*/ 2394881 h 6277036"/>
              <a:gd name="connsiteX24" fmla="*/ 171573 w 11614555"/>
              <a:gd name="connsiteY24" fmla="*/ 1223306 h 6277036"/>
              <a:gd name="connsiteX25" fmla="*/ 238248 w 11614555"/>
              <a:gd name="connsiteY25" fmla="*/ 93006 h 6277036"/>
              <a:gd name="connsiteX0" fmla="*/ 238596 w 11614903"/>
              <a:gd name="connsiteY0" fmla="*/ 93006 h 6277036"/>
              <a:gd name="connsiteX1" fmla="*/ 1746721 w 11614903"/>
              <a:gd name="connsiteY1" fmla="*/ 96181 h 6277036"/>
              <a:gd name="connsiteX2" fmla="*/ 3791421 w 11614903"/>
              <a:gd name="connsiteY2" fmla="*/ 353356 h 6277036"/>
              <a:gd name="connsiteX3" fmla="*/ 6166321 w 11614903"/>
              <a:gd name="connsiteY3" fmla="*/ 175556 h 6277036"/>
              <a:gd name="connsiteX4" fmla="*/ 8439621 w 11614903"/>
              <a:gd name="connsiteY4" fmla="*/ 86656 h 6277036"/>
              <a:gd name="connsiteX5" fmla="*/ 10725621 w 11614903"/>
              <a:gd name="connsiteY5" fmla="*/ 188256 h 6277036"/>
              <a:gd name="connsiteX6" fmla="*/ 11449521 w 11614903"/>
              <a:gd name="connsiteY6" fmla="*/ 239056 h 6277036"/>
              <a:gd name="connsiteX7" fmla="*/ 11411421 w 11614903"/>
              <a:gd name="connsiteY7" fmla="*/ 1458256 h 6277036"/>
              <a:gd name="connsiteX8" fmla="*/ 11614621 w 11614903"/>
              <a:gd name="connsiteY8" fmla="*/ 2626656 h 6277036"/>
              <a:gd name="connsiteX9" fmla="*/ 11360621 w 11614903"/>
              <a:gd name="connsiteY9" fmla="*/ 3452156 h 6277036"/>
              <a:gd name="connsiteX10" fmla="*/ 11513021 w 11614903"/>
              <a:gd name="connsiteY10" fmla="*/ 4480856 h 6277036"/>
              <a:gd name="connsiteX11" fmla="*/ 11538421 w 11614903"/>
              <a:gd name="connsiteY11" fmla="*/ 5268256 h 6277036"/>
              <a:gd name="connsiteX12" fmla="*/ 11284421 w 11614903"/>
              <a:gd name="connsiteY12" fmla="*/ 5954056 h 6277036"/>
              <a:gd name="connsiteX13" fmla="*/ 10712921 w 11614903"/>
              <a:gd name="connsiteY13" fmla="*/ 6030256 h 6277036"/>
              <a:gd name="connsiteX14" fmla="*/ 9265121 w 11614903"/>
              <a:gd name="connsiteY14" fmla="*/ 5992156 h 6277036"/>
              <a:gd name="connsiteX15" fmla="*/ 8630121 w 11614903"/>
              <a:gd name="connsiteY15" fmla="*/ 5839756 h 6277036"/>
              <a:gd name="connsiteX16" fmla="*/ 6293321 w 11614903"/>
              <a:gd name="connsiteY16" fmla="*/ 6017556 h 6277036"/>
              <a:gd name="connsiteX17" fmla="*/ 4274021 w 11614903"/>
              <a:gd name="connsiteY17" fmla="*/ 5788956 h 6277036"/>
              <a:gd name="connsiteX18" fmla="*/ 2559521 w 11614903"/>
              <a:gd name="connsiteY18" fmla="*/ 6271556 h 6277036"/>
              <a:gd name="connsiteX19" fmla="*/ 848196 w 11614903"/>
              <a:gd name="connsiteY19" fmla="*/ 6039781 h 6277036"/>
              <a:gd name="connsiteX20" fmla="*/ 57621 w 11614903"/>
              <a:gd name="connsiteY20" fmla="*/ 5884206 h 6277036"/>
              <a:gd name="connsiteX21" fmla="*/ 76671 w 11614903"/>
              <a:gd name="connsiteY21" fmla="*/ 4960281 h 6277036"/>
              <a:gd name="connsiteX22" fmla="*/ 203671 w 11614903"/>
              <a:gd name="connsiteY22" fmla="*/ 3842681 h 6277036"/>
              <a:gd name="connsiteX23" fmla="*/ 105246 w 11614903"/>
              <a:gd name="connsiteY23" fmla="*/ 2394881 h 6277036"/>
              <a:gd name="connsiteX24" fmla="*/ 171921 w 11614903"/>
              <a:gd name="connsiteY24" fmla="*/ 1223306 h 6277036"/>
              <a:gd name="connsiteX25" fmla="*/ 238596 w 11614903"/>
              <a:gd name="connsiteY25" fmla="*/ 93006 h 6277036"/>
              <a:gd name="connsiteX0" fmla="*/ 236217 w 11612524"/>
              <a:gd name="connsiteY0" fmla="*/ 93006 h 6277036"/>
              <a:gd name="connsiteX1" fmla="*/ 1744342 w 11612524"/>
              <a:gd name="connsiteY1" fmla="*/ 96181 h 6277036"/>
              <a:gd name="connsiteX2" fmla="*/ 3789042 w 11612524"/>
              <a:gd name="connsiteY2" fmla="*/ 353356 h 6277036"/>
              <a:gd name="connsiteX3" fmla="*/ 6163942 w 11612524"/>
              <a:gd name="connsiteY3" fmla="*/ 175556 h 6277036"/>
              <a:gd name="connsiteX4" fmla="*/ 8437242 w 11612524"/>
              <a:gd name="connsiteY4" fmla="*/ 86656 h 6277036"/>
              <a:gd name="connsiteX5" fmla="*/ 10723242 w 11612524"/>
              <a:gd name="connsiteY5" fmla="*/ 188256 h 6277036"/>
              <a:gd name="connsiteX6" fmla="*/ 11447142 w 11612524"/>
              <a:gd name="connsiteY6" fmla="*/ 239056 h 6277036"/>
              <a:gd name="connsiteX7" fmla="*/ 11409042 w 11612524"/>
              <a:gd name="connsiteY7" fmla="*/ 1458256 h 6277036"/>
              <a:gd name="connsiteX8" fmla="*/ 11612242 w 11612524"/>
              <a:gd name="connsiteY8" fmla="*/ 2626656 h 6277036"/>
              <a:gd name="connsiteX9" fmla="*/ 11358242 w 11612524"/>
              <a:gd name="connsiteY9" fmla="*/ 3452156 h 6277036"/>
              <a:gd name="connsiteX10" fmla="*/ 11510642 w 11612524"/>
              <a:gd name="connsiteY10" fmla="*/ 4480856 h 6277036"/>
              <a:gd name="connsiteX11" fmla="*/ 11536042 w 11612524"/>
              <a:gd name="connsiteY11" fmla="*/ 5268256 h 6277036"/>
              <a:gd name="connsiteX12" fmla="*/ 11282042 w 11612524"/>
              <a:gd name="connsiteY12" fmla="*/ 5954056 h 6277036"/>
              <a:gd name="connsiteX13" fmla="*/ 10710542 w 11612524"/>
              <a:gd name="connsiteY13" fmla="*/ 6030256 h 6277036"/>
              <a:gd name="connsiteX14" fmla="*/ 9262742 w 11612524"/>
              <a:gd name="connsiteY14" fmla="*/ 5992156 h 6277036"/>
              <a:gd name="connsiteX15" fmla="*/ 8627742 w 11612524"/>
              <a:gd name="connsiteY15" fmla="*/ 5839756 h 6277036"/>
              <a:gd name="connsiteX16" fmla="*/ 6290942 w 11612524"/>
              <a:gd name="connsiteY16" fmla="*/ 6017556 h 6277036"/>
              <a:gd name="connsiteX17" fmla="*/ 4271642 w 11612524"/>
              <a:gd name="connsiteY17" fmla="*/ 5788956 h 6277036"/>
              <a:gd name="connsiteX18" fmla="*/ 2557142 w 11612524"/>
              <a:gd name="connsiteY18" fmla="*/ 6271556 h 6277036"/>
              <a:gd name="connsiteX19" fmla="*/ 845817 w 11612524"/>
              <a:gd name="connsiteY19" fmla="*/ 6039781 h 6277036"/>
              <a:gd name="connsiteX20" fmla="*/ 55242 w 11612524"/>
              <a:gd name="connsiteY20" fmla="*/ 5884206 h 6277036"/>
              <a:gd name="connsiteX21" fmla="*/ 74292 w 11612524"/>
              <a:gd name="connsiteY21" fmla="*/ 4960281 h 6277036"/>
              <a:gd name="connsiteX22" fmla="*/ 134617 w 11612524"/>
              <a:gd name="connsiteY22" fmla="*/ 3842681 h 6277036"/>
              <a:gd name="connsiteX23" fmla="*/ 102867 w 11612524"/>
              <a:gd name="connsiteY23" fmla="*/ 2394881 h 6277036"/>
              <a:gd name="connsiteX24" fmla="*/ 169542 w 11612524"/>
              <a:gd name="connsiteY24" fmla="*/ 1223306 h 6277036"/>
              <a:gd name="connsiteX25" fmla="*/ 236217 w 11612524"/>
              <a:gd name="connsiteY25" fmla="*/ 93006 h 6277036"/>
              <a:gd name="connsiteX0" fmla="*/ 163227 w 11539534"/>
              <a:gd name="connsiteY0" fmla="*/ 93006 h 6276333"/>
              <a:gd name="connsiteX1" fmla="*/ 1671352 w 11539534"/>
              <a:gd name="connsiteY1" fmla="*/ 96181 h 6276333"/>
              <a:gd name="connsiteX2" fmla="*/ 3716052 w 11539534"/>
              <a:gd name="connsiteY2" fmla="*/ 353356 h 6276333"/>
              <a:gd name="connsiteX3" fmla="*/ 6090952 w 11539534"/>
              <a:gd name="connsiteY3" fmla="*/ 175556 h 6276333"/>
              <a:gd name="connsiteX4" fmla="*/ 8364252 w 11539534"/>
              <a:gd name="connsiteY4" fmla="*/ 86656 h 6276333"/>
              <a:gd name="connsiteX5" fmla="*/ 10650252 w 11539534"/>
              <a:gd name="connsiteY5" fmla="*/ 188256 h 6276333"/>
              <a:gd name="connsiteX6" fmla="*/ 11374152 w 11539534"/>
              <a:gd name="connsiteY6" fmla="*/ 239056 h 6276333"/>
              <a:gd name="connsiteX7" fmla="*/ 11336052 w 11539534"/>
              <a:gd name="connsiteY7" fmla="*/ 1458256 h 6276333"/>
              <a:gd name="connsiteX8" fmla="*/ 11539252 w 11539534"/>
              <a:gd name="connsiteY8" fmla="*/ 2626656 h 6276333"/>
              <a:gd name="connsiteX9" fmla="*/ 11285252 w 11539534"/>
              <a:gd name="connsiteY9" fmla="*/ 3452156 h 6276333"/>
              <a:gd name="connsiteX10" fmla="*/ 11437652 w 11539534"/>
              <a:gd name="connsiteY10" fmla="*/ 4480856 h 6276333"/>
              <a:gd name="connsiteX11" fmla="*/ 11463052 w 11539534"/>
              <a:gd name="connsiteY11" fmla="*/ 5268256 h 6276333"/>
              <a:gd name="connsiteX12" fmla="*/ 11209052 w 11539534"/>
              <a:gd name="connsiteY12" fmla="*/ 5954056 h 6276333"/>
              <a:gd name="connsiteX13" fmla="*/ 10637552 w 11539534"/>
              <a:gd name="connsiteY13" fmla="*/ 6030256 h 6276333"/>
              <a:gd name="connsiteX14" fmla="*/ 9189752 w 11539534"/>
              <a:gd name="connsiteY14" fmla="*/ 5992156 h 6276333"/>
              <a:gd name="connsiteX15" fmla="*/ 8554752 w 11539534"/>
              <a:gd name="connsiteY15" fmla="*/ 5839756 h 6276333"/>
              <a:gd name="connsiteX16" fmla="*/ 6217952 w 11539534"/>
              <a:gd name="connsiteY16" fmla="*/ 6017556 h 6276333"/>
              <a:gd name="connsiteX17" fmla="*/ 4198652 w 11539534"/>
              <a:gd name="connsiteY17" fmla="*/ 5788956 h 6276333"/>
              <a:gd name="connsiteX18" fmla="*/ 2484152 w 11539534"/>
              <a:gd name="connsiteY18" fmla="*/ 6271556 h 6276333"/>
              <a:gd name="connsiteX19" fmla="*/ 772827 w 11539534"/>
              <a:gd name="connsiteY19" fmla="*/ 6039781 h 6276333"/>
              <a:gd name="connsiteX20" fmla="*/ 96552 w 11539534"/>
              <a:gd name="connsiteY20" fmla="*/ 6103281 h 6276333"/>
              <a:gd name="connsiteX21" fmla="*/ 1302 w 11539534"/>
              <a:gd name="connsiteY21" fmla="*/ 4960281 h 6276333"/>
              <a:gd name="connsiteX22" fmla="*/ 61627 w 11539534"/>
              <a:gd name="connsiteY22" fmla="*/ 3842681 h 6276333"/>
              <a:gd name="connsiteX23" fmla="*/ 29877 w 11539534"/>
              <a:gd name="connsiteY23" fmla="*/ 2394881 h 6276333"/>
              <a:gd name="connsiteX24" fmla="*/ 96552 w 11539534"/>
              <a:gd name="connsiteY24" fmla="*/ 1223306 h 6276333"/>
              <a:gd name="connsiteX25" fmla="*/ 163227 w 11539534"/>
              <a:gd name="connsiteY25" fmla="*/ 93006 h 6276333"/>
              <a:gd name="connsiteX0" fmla="*/ 133783 w 11510090"/>
              <a:gd name="connsiteY0" fmla="*/ 93006 h 6276333"/>
              <a:gd name="connsiteX1" fmla="*/ 1641908 w 11510090"/>
              <a:gd name="connsiteY1" fmla="*/ 96181 h 6276333"/>
              <a:gd name="connsiteX2" fmla="*/ 3686608 w 11510090"/>
              <a:gd name="connsiteY2" fmla="*/ 353356 h 6276333"/>
              <a:gd name="connsiteX3" fmla="*/ 6061508 w 11510090"/>
              <a:gd name="connsiteY3" fmla="*/ 175556 h 6276333"/>
              <a:gd name="connsiteX4" fmla="*/ 8334808 w 11510090"/>
              <a:gd name="connsiteY4" fmla="*/ 86656 h 6276333"/>
              <a:gd name="connsiteX5" fmla="*/ 10620808 w 11510090"/>
              <a:gd name="connsiteY5" fmla="*/ 188256 h 6276333"/>
              <a:gd name="connsiteX6" fmla="*/ 11344708 w 11510090"/>
              <a:gd name="connsiteY6" fmla="*/ 239056 h 6276333"/>
              <a:gd name="connsiteX7" fmla="*/ 11306608 w 11510090"/>
              <a:gd name="connsiteY7" fmla="*/ 1458256 h 6276333"/>
              <a:gd name="connsiteX8" fmla="*/ 11509808 w 11510090"/>
              <a:gd name="connsiteY8" fmla="*/ 2626656 h 6276333"/>
              <a:gd name="connsiteX9" fmla="*/ 11255808 w 11510090"/>
              <a:gd name="connsiteY9" fmla="*/ 3452156 h 6276333"/>
              <a:gd name="connsiteX10" fmla="*/ 11408208 w 11510090"/>
              <a:gd name="connsiteY10" fmla="*/ 4480856 h 6276333"/>
              <a:gd name="connsiteX11" fmla="*/ 11433608 w 11510090"/>
              <a:gd name="connsiteY11" fmla="*/ 5268256 h 6276333"/>
              <a:gd name="connsiteX12" fmla="*/ 11179608 w 11510090"/>
              <a:gd name="connsiteY12" fmla="*/ 5954056 h 6276333"/>
              <a:gd name="connsiteX13" fmla="*/ 10608108 w 11510090"/>
              <a:gd name="connsiteY13" fmla="*/ 6030256 h 6276333"/>
              <a:gd name="connsiteX14" fmla="*/ 9160308 w 11510090"/>
              <a:gd name="connsiteY14" fmla="*/ 5992156 h 6276333"/>
              <a:gd name="connsiteX15" fmla="*/ 8525308 w 11510090"/>
              <a:gd name="connsiteY15" fmla="*/ 5839756 h 6276333"/>
              <a:gd name="connsiteX16" fmla="*/ 6188508 w 11510090"/>
              <a:gd name="connsiteY16" fmla="*/ 6017556 h 6276333"/>
              <a:gd name="connsiteX17" fmla="*/ 4169208 w 11510090"/>
              <a:gd name="connsiteY17" fmla="*/ 5788956 h 6276333"/>
              <a:gd name="connsiteX18" fmla="*/ 2454708 w 11510090"/>
              <a:gd name="connsiteY18" fmla="*/ 6271556 h 6276333"/>
              <a:gd name="connsiteX19" fmla="*/ 743383 w 11510090"/>
              <a:gd name="connsiteY19" fmla="*/ 6039781 h 6276333"/>
              <a:gd name="connsiteX20" fmla="*/ 67108 w 11510090"/>
              <a:gd name="connsiteY20" fmla="*/ 6103281 h 6276333"/>
              <a:gd name="connsiteX21" fmla="*/ 48058 w 11510090"/>
              <a:gd name="connsiteY21" fmla="*/ 4960281 h 6276333"/>
              <a:gd name="connsiteX22" fmla="*/ 32183 w 11510090"/>
              <a:gd name="connsiteY22" fmla="*/ 3842681 h 6276333"/>
              <a:gd name="connsiteX23" fmla="*/ 433 w 11510090"/>
              <a:gd name="connsiteY23" fmla="*/ 2394881 h 6276333"/>
              <a:gd name="connsiteX24" fmla="*/ 67108 w 11510090"/>
              <a:gd name="connsiteY24" fmla="*/ 1223306 h 6276333"/>
              <a:gd name="connsiteX25" fmla="*/ 133783 w 11510090"/>
              <a:gd name="connsiteY25" fmla="*/ 93006 h 6276333"/>
              <a:gd name="connsiteX0" fmla="*/ 144180 w 11520487"/>
              <a:gd name="connsiteY0" fmla="*/ 93006 h 6276557"/>
              <a:gd name="connsiteX1" fmla="*/ 1652305 w 11520487"/>
              <a:gd name="connsiteY1" fmla="*/ 96181 h 6276557"/>
              <a:gd name="connsiteX2" fmla="*/ 3697005 w 11520487"/>
              <a:gd name="connsiteY2" fmla="*/ 353356 h 6276557"/>
              <a:gd name="connsiteX3" fmla="*/ 6071905 w 11520487"/>
              <a:gd name="connsiteY3" fmla="*/ 175556 h 6276557"/>
              <a:gd name="connsiteX4" fmla="*/ 8345205 w 11520487"/>
              <a:gd name="connsiteY4" fmla="*/ 86656 h 6276557"/>
              <a:gd name="connsiteX5" fmla="*/ 10631205 w 11520487"/>
              <a:gd name="connsiteY5" fmla="*/ 188256 h 6276557"/>
              <a:gd name="connsiteX6" fmla="*/ 11355105 w 11520487"/>
              <a:gd name="connsiteY6" fmla="*/ 239056 h 6276557"/>
              <a:gd name="connsiteX7" fmla="*/ 11317005 w 11520487"/>
              <a:gd name="connsiteY7" fmla="*/ 1458256 h 6276557"/>
              <a:gd name="connsiteX8" fmla="*/ 11520205 w 11520487"/>
              <a:gd name="connsiteY8" fmla="*/ 2626656 h 6276557"/>
              <a:gd name="connsiteX9" fmla="*/ 11266205 w 11520487"/>
              <a:gd name="connsiteY9" fmla="*/ 3452156 h 6276557"/>
              <a:gd name="connsiteX10" fmla="*/ 11418605 w 11520487"/>
              <a:gd name="connsiteY10" fmla="*/ 4480856 h 6276557"/>
              <a:gd name="connsiteX11" fmla="*/ 11444005 w 11520487"/>
              <a:gd name="connsiteY11" fmla="*/ 5268256 h 6276557"/>
              <a:gd name="connsiteX12" fmla="*/ 11190005 w 11520487"/>
              <a:gd name="connsiteY12" fmla="*/ 5954056 h 6276557"/>
              <a:gd name="connsiteX13" fmla="*/ 10618505 w 11520487"/>
              <a:gd name="connsiteY13" fmla="*/ 6030256 h 6276557"/>
              <a:gd name="connsiteX14" fmla="*/ 9170705 w 11520487"/>
              <a:gd name="connsiteY14" fmla="*/ 5992156 h 6276557"/>
              <a:gd name="connsiteX15" fmla="*/ 8535705 w 11520487"/>
              <a:gd name="connsiteY15" fmla="*/ 5839756 h 6276557"/>
              <a:gd name="connsiteX16" fmla="*/ 6198905 w 11520487"/>
              <a:gd name="connsiteY16" fmla="*/ 6017556 h 6276557"/>
              <a:gd name="connsiteX17" fmla="*/ 4179605 w 11520487"/>
              <a:gd name="connsiteY17" fmla="*/ 5788956 h 6276557"/>
              <a:gd name="connsiteX18" fmla="*/ 2465105 w 11520487"/>
              <a:gd name="connsiteY18" fmla="*/ 6271556 h 6276557"/>
              <a:gd name="connsiteX19" fmla="*/ 753780 w 11520487"/>
              <a:gd name="connsiteY19" fmla="*/ 6039781 h 6276557"/>
              <a:gd name="connsiteX20" fmla="*/ 48930 w 11520487"/>
              <a:gd name="connsiteY20" fmla="*/ 6027081 h 6276557"/>
              <a:gd name="connsiteX21" fmla="*/ 58455 w 11520487"/>
              <a:gd name="connsiteY21" fmla="*/ 4960281 h 6276557"/>
              <a:gd name="connsiteX22" fmla="*/ 42580 w 11520487"/>
              <a:gd name="connsiteY22" fmla="*/ 3842681 h 6276557"/>
              <a:gd name="connsiteX23" fmla="*/ 10830 w 11520487"/>
              <a:gd name="connsiteY23" fmla="*/ 2394881 h 6276557"/>
              <a:gd name="connsiteX24" fmla="*/ 77505 w 11520487"/>
              <a:gd name="connsiteY24" fmla="*/ 1223306 h 6276557"/>
              <a:gd name="connsiteX25" fmla="*/ 144180 w 11520487"/>
              <a:gd name="connsiteY25" fmla="*/ 93006 h 6276557"/>
              <a:gd name="connsiteX0" fmla="*/ 172358 w 11548665"/>
              <a:gd name="connsiteY0" fmla="*/ 93006 h 6281330"/>
              <a:gd name="connsiteX1" fmla="*/ 1680483 w 11548665"/>
              <a:gd name="connsiteY1" fmla="*/ 96181 h 6281330"/>
              <a:gd name="connsiteX2" fmla="*/ 3725183 w 11548665"/>
              <a:gd name="connsiteY2" fmla="*/ 353356 h 6281330"/>
              <a:gd name="connsiteX3" fmla="*/ 6100083 w 11548665"/>
              <a:gd name="connsiteY3" fmla="*/ 175556 h 6281330"/>
              <a:gd name="connsiteX4" fmla="*/ 8373383 w 11548665"/>
              <a:gd name="connsiteY4" fmla="*/ 86656 h 6281330"/>
              <a:gd name="connsiteX5" fmla="*/ 10659383 w 11548665"/>
              <a:gd name="connsiteY5" fmla="*/ 188256 h 6281330"/>
              <a:gd name="connsiteX6" fmla="*/ 11383283 w 11548665"/>
              <a:gd name="connsiteY6" fmla="*/ 239056 h 6281330"/>
              <a:gd name="connsiteX7" fmla="*/ 11345183 w 11548665"/>
              <a:gd name="connsiteY7" fmla="*/ 1458256 h 6281330"/>
              <a:gd name="connsiteX8" fmla="*/ 11548383 w 11548665"/>
              <a:gd name="connsiteY8" fmla="*/ 2626656 h 6281330"/>
              <a:gd name="connsiteX9" fmla="*/ 11294383 w 11548665"/>
              <a:gd name="connsiteY9" fmla="*/ 3452156 h 6281330"/>
              <a:gd name="connsiteX10" fmla="*/ 11446783 w 11548665"/>
              <a:gd name="connsiteY10" fmla="*/ 4480856 h 6281330"/>
              <a:gd name="connsiteX11" fmla="*/ 11472183 w 11548665"/>
              <a:gd name="connsiteY11" fmla="*/ 5268256 h 6281330"/>
              <a:gd name="connsiteX12" fmla="*/ 11218183 w 11548665"/>
              <a:gd name="connsiteY12" fmla="*/ 5954056 h 6281330"/>
              <a:gd name="connsiteX13" fmla="*/ 10646683 w 11548665"/>
              <a:gd name="connsiteY13" fmla="*/ 6030256 h 6281330"/>
              <a:gd name="connsiteX14" fmla="*/ 9198883 w 11548665"/>
              <a:gd name="connsiteY14" fmla="*/ 5992156 h 6281330"/>
              <a:gd name="connsiteX15" fmla="*/ 8563883 w 11548665"/>
              <a:gd name="connsiteY15" fmla="*/ 5839756 h 6281330"/>
              <a:gd name="connsiteX16" fmla="*/ 6227083 w 11548665"/>
              <a:gd name="connsiteY16" fmla="*/ 6017556 h 6281330"/>
              <a:gd name="connsiteX17" fmla="*/ 4207783 w 11548665"/>
              <a:gd name="connsiteY17" fmla="*/ 5788956 h 6281330"/>
              <a:gd name="connsiteX18" fmla="*/ 2493283 w 11548665"/>
              <a:gd name="connsiteY18" fmla="*/ 6271556 h 6281330"/>
              <a:gd name="connsiteX19" fmla="*/ 1162958 w 11548665"/>
              <a:gd name="connsiteY19" fmla="*/ 6106456 h 6281330"/>
              <a:gd name="connsiteX20" fmla="*/ 77108 w 11548665"/>
              <a:gd name="connsiteY20" fmla="*/ 6027081 h 6281330"/>
              <a:gd name="connsiteX21" fmla="*/ 86633 w 11548665"/>
              <a:gd name="connsiteY21" fmla="*/ 4960281 h 6281330"/>
              <a:gd name="connsiteX22" fmla="*/ 70758 w 11548665"/>
              <a:gd name="connsiteY22" fmla="*/ 3842681 h 6281330"/>
              <a:gd name="connsiteX23" fmla="*/ 39008 w 11548665"/>
              <a:gd name="connsiteY23" fmla="*/ 2394881 h 6281330"/>
              <a:gd name="connsiteX24" fmla="*/ 105683 w 11548665"/>
              <a:gd name="connsiteY24" fmla="*/ 1223306 h 6281330"/>
              <a:gd name="connsiteX25" fmla="*/ 172358 w 11548665"/>
              <a:gd name="connsiteY25" fmla="*/ 93006 h 6281330"/>
              <a:gd name="connsiteX0" fmla="*/ 172358 w 11548665"/>
              <a:gd name="connsiteY0" fmla="*/ 93006 h 6263058"/>
              <a:gd name="connsiteX1" fmla="*/ 1680483 w 11548665"/>
              <a:gd name="connsiteY1" fmla="*/ 96181 h 6263058"/>
              <a:gd name="connsiteX2" fmla="*/ 3725183 w 11548665"/>
              <a:gd name="connsiteY2" fmla="*/ 353356 h 6263058"/>
              <a:gd name="connsiteX3" fmla="*/ 6100083 w 11548665"/>
              <a:gd name="connsiteY3" fmla="*/ 175556 h 6263058"/>
              <a:gd name="connsiteX4" fmla="*/ 8373383 w 11548665"/>
              <a:gd name="connsiteY4" fmla="*/ 86656 h 6263058"/>
              <a:gd name="connsiteX5" fmla="*/ 10659383 w 11548665"/>
              <a:gd name="connsiteY5" fmla="*/ 188256 h 6263058"/>
              <a:gd name="connsiteX6" fmla="*/ 11383283 w 11548665"/>
              <a:gd name="connsiteY6" fmla="*/ 239056 h 6263058"/>
              <a:gd name="connsiteX7" fmla="*/ 11345183 w 11548665"/>
              <a:gd name="connsiteY7" fmla="*/ 1458256 h 6263058"/>
              <a:gd name="connsiteX8" fmla="*/ 11548383 w 11548665"/>
              <a:gd name="connsiteY8" fmla="*/ 2626656 h 6263058"/>
              <a:gd name="connsiteX9" fmla="*/ 11294383 w 11548665"/>
              <a:gd name="connsiteY9" fmla="*/ 3452156 h 6263058"/>
              <a:gd name="connsiteX10" fmla="*/ 11446783 w 11548665"/>
              <a:gd name="connsiteY10" fmla="*/ 4480856 h 6263058"/>
              <a:gd name="connsiteX11" fmla="*/ 11472183 w 11548665"/>
              <a:gd name="connsiteY11" fmla="*/ 5268256 h 6263058"/>
              <a:gd name="connsiteX12" fmla="*/ 11218183 w 11548665"/>
              <a:gd name="connsiteY12" fmla="*/ 5954056 h 6263058"/>
              <a:gd name="connsiteX13" fmla="*/ 10646683 w 11548665"/>
              <a:gd name="connsiteY13" fmla="*/ 6030256 h 6263058"/>
              <a:gd name="connsiteX14" fmla="*/ 9198883 w 11548665"/>
              <a:gd name="connsiteY14" fmla="*/ 5992156 h 6263058"/>
              <a:gd name="connsiteX15" fmla="*/ 8563883 w 11548665"/>
              <a:gd name="connsiteY15" fmla="*/ 5839756 h 6263058"/>
              <a:gd name="connsiteX16" fmla="*/ 6227083 w 11548665"/>
              <a:gd name="connsiteY16" fmla="*/ 6017556 h 6263058"/>
              <a:gd name="connsiteX17" fmla="*/ 4207783 w 11548665"/>
              <a:gd name="connsiteY17" fmla="*/ 5788956 h 6263058"/>
              <a:gd name="connsiteX18" fmla="*/ 2798083 w 11548665"/>
              <a:gd name="connsiteY18" fmla="*/ 6252506 h 6263058"/>
              <a:gd name="connsiteX19" fmla="*/ 1162958 w 11548665"/>
              <a:gd name="connsiteY19" fmla="*/ 6106456 h 6263058"/>
              <a:gd name="connsiteX20" fmla="*/ 77108 w 11548665"/>
              <a:gd name="connsiteY20" fmla="*/ 6027081 h 6263058"/>
              <a:gd name="connsiteX21" fmla="*/ 86633 w 11548665"/>
              <a:gd name="connsiteY21" fmla="*/ 4960281 h 6263058"/>
              <a:gd name="connsiteX22" fmla="*/ 70758 w 11548665"/>
              <a:gd name="connsiteY22" fmla="*/ 3842681 h 6263058"/>
              <a:gd name="connsiteX23" fmla="*/ 39008 w 11548665"/>
              <a:gd name="connsiteY23" fmla="*/ 2394881 h 6263058"/>
              <a:gd name="connsiteX24" fmla="*/ 105683 w 11548665"/>
              <a:gd name="connsiteY24" fmla="*/ 1223306 h 6263058"/>
              <a:gd name="connsiteX25" fmla="*/ 172358 w 11548665"/>
              <a:gd name="connsiteY25" fmla="*/ 93006 h 6263058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227083 w 11548665"/>
              <a:gd name="connsiteY16" fmla="*/ 6017556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24558 w 11548665"/>
              <a:gd name="connsiteY11" fmla="*/ 53063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338833 w 11548665"/>
              <a:gd name="connsiteY11" fmla="*/ 5315881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63976"/>
              <a:gd name="connsiteY0" fmla="*/ 93006 h 6252535"/>
              <a:gd name="connsiteX1" fmla="*/ 1680483 w 11563976"/>
              <a:gd name="connsiteY1" fmla="*/ 96181 h 6252535"/>
              <a:gd name="connsiteX2" fmla="*/ 3725183 w 11563976"/>
              <a:gd name="connsiteY2" fmla="*/ 353356 h 6252535"/>
              <a:gd name="connsiteX3" fmla="*/ 6100083 w 11563976"/>
              <a:gd name="connsiteY3" fmla="*/ 175556 h 6252535"/>
              <a:gd name="connsiteX4" fmla="*/ 8373383 w 11563976"/>
              <a:gd name="connsiteY4" fmla="*/ 86656 h 6252535"/>
              <a:gd name="connsiteX5" fmla="*/ 10659383 w 11563976"/>
              <a:gd name="connsiteY5" fmla="*/ 188256 h 6252535"/>
              <a:gd name="connsiteX6" fmla="*/ 11383283 w 11563976"/>
              <a:gd name="connsiteY6" fmla="*/ 239056 h 6252535"/>
              <a:gd name="connsiteX7" fmla="*/ 11345183 w 11563976"/>
              <a:gd name="connsiteY7" fmla="*/ 1458256 h 6252535"/>
              <a:gd name="connsiteX8" fmla="*/ 11548383 w 11563976"/>
              <a:gd name="connsiteY8" fmla="*/ 2626656 h 6252535"/>
              <a:gd name="connsiteX9" fmla="*/ 11294383 w 11563976"/>
              <a:gd name="connsiteY9" fmla="*/ 3452156 h 6252535"/>
              <a:gd name="connsiteX10" fmla="*/ 11446783 w 11563976"/>
              <a:gd name="connsiteY10" fmla="*/ 4480856 h 6252535"/>
              <a:gd name="connsiteX11" fmla="*/ 11338833 w 11563976"/>
              <a:gd name="connsiteY11" fmla="*/ 5315881 h 6252535"/>
              <a:gd name="connsiteX12" fmla="*/ 11542033 w 11563976"/>
              <a:gd name="connsiteY12" fmla="*/ 6039781 h 6252535"/>
              <a:gd name="connsiteX13" fmla="*/ 10722883 w 11563976"/>
              <a:gd name="connsiteY13" fmla="*/ 6173131 h 6252535"/>
              <a:gd name="connsiteX14" fmla="*/ 9351283 w 11563976"/>
              <a:gd name="connsiteY14" fmla="*/ 6135031 h 6252535"/>
              <a:gd name="connsiteX15" fmla="*/ 7878083 w 11563976"/>
              <a:gd name="connsiteY15" fmla="*/ 6011206 h 6252535"/>
              <a:gd name="connsiteX16" fmla="*/ 6312808 w 11563976"/>
              <a:gd name="connsiteY16" fmla="*/ 6160431 h 6252535"/>
              <a:gd name="connsiteX17" fmla="*/ 4293508 w 11563976"/>
              <a:gd name="connsiteY17" fmla="*/ 6093756 h 6252535"/>
              <a:gd name="connsiteX18" fmla="*/ 2798083 w 11563976"/>
              <a:gd name="connsiteY18" fmla="*/ 6252506 h 6252535"/>
              <a:gd name="connsiteX19" fmla="*/ 1162958 w 11563976"/>
              <a:gd name="connsiteY19" fmla="*/ 6106456 h 6252535"/>
              <a:gd name="connsiteX20" fmla="*/ 77108 w 11563976"/>
              <a:gd name="connsiteY20" fmla="*/ 6027081 h 6252535"/>
              <a:gd name="connsiteX21" fmla="*/ 86633 w 11563976"/>
              <a:gd name="connsiteY21" fmla="*/ 4960281 h 6252535"/>
              <a:gd name="connsiteX22" fmla="*/ 70758 w 11563976"/>
              <a:gd name="connsiteY22" fmla="*/ 3842681 h 6252535"/>
              <a:gd name="connsiteX23" fmla="*/ 39008 w 11563976"/>
              <a:gd name="connsiteY23" fmla="*/ 2394881 h 6252535"/>
              <a:gd name="connsiteX24" fmla="*/ 105683 w 11563976"/>
              <a:gd name="connsiteY24" fmla="*/ 1223306 h 6252535"/>
              <a:gd name="connsiteX25" fmla="*/ 172358 w 11563976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294383 w 11581839"/>
              <a:gd name="connsiteY9" fmla="*/ 3452156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434083 w 11581839"/>
              <a:gd name="connsiteY8" fmla="*/ 2331381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96332"/>
              <a:gd name="connsiteY0" fmla="*/ 93006 h 6252535"/>
              <a:gd name="connsiteX1" fmla="*/ 1680483 w 11596332"/>
              <a:gd name="connsiteY1" fmla="*/ 96181 h 6252535"/>
              <a:gd name="connsiteX2" fmla="*/ 3725183 w 11596332"/>
              <a:gd name="connsiteY2" fmla="*/ 353356 h 6252535"/>
              <a:gd name="connsiteX3" fmla="*/ 6100083 w 11596332"/>
              <a:gd name="connsiteY3" fmla="*/ 175556 h 6252535"/>
              <a:gd name="connsiteX4" fmla="*/ 8373383 w 11596332"/>
              <a:gd name="connsiteY4" fmla="*/ 86656 h 6252535"/>
              <a:gd name="connsiteX5" fmla="*/ 10659383 w 11596332"/>
              <a:gd name="connsiteY5" fmla="*/ 188256 h 6252535"/>
              <a:gd name="connsiteX6" fmla="*/ 11383283 w 11596332"/>
              <a:gd name="connsiteY6" fmla="*/ 239056 h 6252535"/>
              <a:gd name="connsiteX7" fmla="*/ 11345183 w 11596332"/>
              <a:gd name="connsiteY7" fmla="*/ 1458256 h 6252535"/>
              <a:gd name="connsiteX8" fmla="*/ 11596008 w 11596332"/>
              <a:gd name="connsiteY8" fmla="*/ 2321856 h 6252535"/>
              <a:gd name="connsiteX9" fmla="*/ 11399158 w 11596332"/>
              <a:gd name="connsiteY9" fmla="*/ 3461681 h 6252535"/>
              <a:gd name="connsiteX10" fmla="*/ 11446783 w 11596332"/>
              <a:gd name="connsiteY10" fmla="*/ 4480856 h 6252535"/>
              <a:gd name="connsiteX11" fmla="*/ 11453133 w 11596332"/>
              <a:gd name="connsiteY11" fmla="*/ 5296831 h 6252535"/>
              <a:gd name="connsiteX12" fmla="*/ 11542033 w 11596332"/>
              <a:gd name="connsiteY12" fmla="*/ 6039781 h 6252535"/>
              <a:gd name="connsiteX13" fmla="*/ 10722883 w 11596332"/>
              <a:gd name="connsiteY13" fmla="*/ 6173131 h 6252535"/>
              <a:gd name="connsiteX14" fmla="*/ 9351283 w 11596332"/>
              <a:gd name="connsiteY14" fmla="*/ 6135031 h 6252535"/>
              <a:gd name="connsiteX15" fmla="*/ 7878083 w 11596332"/>
              <a:gd name="connsiteY15" fmla="*/ 6011206 h 6252535"/>
              <a:gd name="connsiteX16" fmla="*/ 6312808 w 11596332"/>
              <a:gd name="connsiteY16" fmla="*/ 6160431 h 6252535"/>
              <a:gd name="connsiteX17" fmla="*/ 4293508 w 11596332"/>
              <a:gd name="connsiteY17" fmla="*/ 6093756 h 6252535"/>
              <a:gd name="connsiteX18" fmla="*/ 2798083 w 11596332"/>
              <a:gd name="connsiteY18" fmla="*/ 6252506 h 6252535"/>
              <a:gd name="connsiteX19" fmla="*/ 1162958 w 11596332"/>
              <a:gd name="connsiteY19" fmla="*/ 6106456 h 6252535"/>
              <a:gd name="connsiteX20" fmla="*/ 77108 w 11596332"/>
              <a:gd name="connsiteY20" fmla="*/ 6027081 h 6252535"/>
              <a:gd name="connsiteX21" fmla="*/ 86633 w 11596332"/>
              <a:gd name="connsiteY21" fmla="*/ 4960281 h 6252535"/>
              <a:gd name="connsiteX22" fmla="*/ 70758 w 11596332"/>
              <a:gd name="connsiteY22" fmla="*/ 3842681 h 6252535"/>
              <a:gd name="connsiteX23" fmla="*/ 39008 w 11596332"/>
              <a:gd name="connsiteY23" fmla="*/ 2394881 h 6252535"/>
              <a:gd name="connsiteX24" fmla="*/ 105683 w 11596332"/>
              <a:gd name="connsiteY24" fmla="*/ 1223306 h 6252535"/>
              <a:gd name="connsiteX25" fmla="*/ 172358 w 11596332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38858 w 11581839"/>
              <a:gd name="connsiteY8" fmla="*/ 23218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38328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449958 w 11580086"/>
              <a:gd name="connsiteY7" fmla="*/ 143920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128654 h 6288183"/>
              <a:gd name="connsiteX1" fmla="*/ 1680483 w 11580086"/>
              <a:gd name="connsiteY1" fmla="*/ 131829 h 6288183"/>
              <a:gd name="connsiteX2" fmla="*/ 3725183 w 11580086"/>
              <a:gd name="connsiteY2" fmla="*/ 389004 h 6288183"/>
              <a:gd name="connsiteX3" fmla="*/ 6100083 w 11580086"/>
              <a:gd name="connsiteY3" fmla="*/ 211204 h 6288183"/>
              <a:gd name="connsiteX4" fmla="*/ 8373383 w 11580086"/>
              <a:gd name="connsiteY4" fmla="*/ 122304 h 6288183"/>
              <a:gd name="connsiteX5" fmla="*/ 10659383 w 11580086"/>
              <a:gd name="connsiteY5" fmla="*/ 223904 h 6288183"/>
              <a:gd name="connsiteX6" fmla="*/ 11507108 w 11580086"/>
              <a:gd name="connsiteY6" fmla="*/ 65154 h 6288183"/>
              <a:gd name="connsiteX7" fmla="*/ 11449958 w 11580086"/>
              <a:gd name="connsiteY7" fmla="*/ 1474854 h 6288183"/>
              <a:gd name="connsiteX8" fmla="*/ 11538858 w 11580086"/>
              <a:gd name="connsiteY8" fmla="*/ 2357504 h 6288183"/>
              <a:gd name="connsiteX9" fmla="*/ 11399158 w 11580086"/>
              <a:gd name="connsiteY9" fmla="*/ 3497329 h 6288183"/>
              <a:gd name="connsiteX10" fmla="*/ 11532508 w 11580086"/>
              <a:gd name="connsiteY10" fmla="*/ 4506979 h 6288183"/>
              <a:gd name="connsiteX11" fmla="*/ 11453133 w 11580086"/>
              <a:gd name="connsiteY11" fmla="*/ 5332479 h 6288183"/>
              <a:gd name="connsiteX12" fmla="*/ 11542033 w 11580086"/>
              <a:gd name="connsiteY12" fmla="*/ 6075429 h 6288183"/>
              <a:gd name="connsiteX13" fmla="*/ 10722883 w 11580086"/>
              <a:gd name="connsiteY13" fmla="*/ 6208779 h 6288183"/>
              <a:gd name="connsiteX14" fmla="*/ 9351283 w 11580086"/>
              <a:gd name="connsiteY14" fmla="*/ 6170679 h 6288183"/>
              <a:gd name="connsiteX15" fmla="*/ 7878083 w 11580086"/>
              <a:gd name="connsiteY15" fmla="*/ 6046854 h 6288183"/>
              <a:gd name="connsiteX16" fmla="*/ 6312808 w 11580086"/>
              <a:gd name="connsiteY16" fmla="*/ 6196079 h 6288183"/>
              <a:gd name="connsiteX17" fmla="*/ 4293508 w 11580086"/>
              <a:gd name="connsiteY17" fmla="*/ 6129404 h 6288183"/>
              <a:gd name="connsiteX18" fmla="*/ 2798083 w 11580086"/>
              <a:gd name="connsiteY18" fmla="*/ 6288154 h 6288183"/>
              <a:gd name="connsiteX19" fmla="*/ 1162958 w 11580086"/>
              <a:gd name="connsiteY19" fmla="*/ 6142104 h 6288183"/>
              <a:gd name="connsiteX20" fmla="*/ 77108 w 11580086"/>
              <a:gd name="connsiteY20" fmla="*/ 6062729 h 6288183"/>
              <a:gd name="connsiteX21" fmla="*/ 86633 w 11580086"/>
              <a:gd name="connsiteY21" fmla="*/ 4995929 h 6288183"/>
              <a:gd name="connsiteX22" fmla="*/ 70758 w 11580086"/>
              <a:gd name="connsiteY22" fmla="*/ 3878329 h 6288183"/>
              <a:gd name="connsiteX23" fmla="*/ 39008 w 11580086"/>
              <a:gd name="connsiteY23" fmla="*/ 2430529 h 6288183"/>
              <a:gd name="connsiteX24" fmla="*/ 105683 w 11580086"/>
              <a:gd name="connsiteY24" fmla="*/ 1258954 h 6288183"/>
              <a:gd name="connsiteX25" fmla="*/ 172358 w 11580086"/>
              <a:gd name="connsiteY25" fmla="*/ 128654 h 6288183"/>
              <a:gd name="connsiteX0" fmla="*/ 172358 w 11580086"/>
              <a:gd name="connsiteY0" fmla="*/ 178015 h 6337544"/>
              <a:gd name="connsiteX1" fmla="*/ 1680483 w 11580086"/>
              <a:gd name="connsiteY1" fmla="*/ 181190 h 6337544"/>
              <a:gd name="connsiteX2" fmla="*/ 3725183 w 11580086"/>
              <a:gd name="connsiteY2" fmla="*/ 438365 h 6337544"/>
              <a:gd name="connsiteX3" fmla="*/ 6100083 w 11580086"/>
              <a:gd name="connsiteY3" fmla="*/ 260565 h 6337544"/>
              <a:gd name="connsiteX4" fmla="*/ 8373383 w 11580086"/>
              <a:gd name="connsiteY4" fmla="*/ 171665 h 6337544"/>
              <a:gd name="connsiteX5" fmla="*/ 10554608 w 11580086"/>
              <a:gd name="connsiteY5" fmla="*/ 92290 h 6337544"/>
              <a:gd name="connsiteX6" fmla="*/ 11507108 w 11580086"/>
              <a:gd name="connsiteY6" fmla="*/ 114515 h 6337544"/>
              <a:gd name="connsiteX7" fmla="*/ 11449958 w 11580086"/>
              <a:gd name="connsiteY7" fmla="*/ 1524215 h 6337544"/>
              <a:gd name="connsiteX8" fmla="*/ 11538858 w 11580086"/>
              <a:gd name="connsiteY8" fmla="*/ 2406865 h 6337544"/>
              <a:gd name="connsiteX9" fmla="*/ 11399158 w 11580086"/>
              <a:gd name="connsiteY9" fmla="*/ 3546690 h 6337544"/>
              <a:gd name="connsiteX10" fmla="*/ 11532508 w 11580086"/>
              <a:gd name="connsiteY10" fmla="*/ 4556340 h 6337544"/>
              <a:gd name="connsiteX11" fmla="*/ 11453133 w 11580086"/>
              <a:gd name="connsiteY11" fmla="*/ 5381840 h 6337544"/>
              <a:gd name="connsiteX12" fmla="*/ 11542033 w 11580086"/>
              <a:gd name="connsiteY12" fmla="*/ 6124790 h 6337544"/>
              <a:gd name="connsiteX13" fmla="*/ 10722883 w 11580086"/>
              <a:gd name="connsiteY13" fmla="*/ 6258140 h 6337544"/>
              <a:gd name="connsiteX14" fmla="*/ 9351283 w 11580086"/>
              <a:gd name="connsiteY14" fmla="*/ 6220040 h 6337544"/>
              <a:gd name="connsiteX15" fmla="*/ 7878083 w 11580086"/>
              <a:gd name="connsiteY15" fmla="*/ 6096215 h 6337544"/>
              <a:gd name="connsiteX16" fmla="*/ 6312808 w 11580086"/>
              <a:gd name="connsiteY16" fmla="*/ 6245440 h 6337544"/>
              <a:gd name="connsiteX17" fmla="*/ 4293508 w 11580086"/>
              <a:gd name="connsiteY17" fmla="*/ 6178765 h 6337544"/>
              <a:gd name="connsiteX18" fmla="*/ 2798083 w 11580086"/>
              <a:gd name="connsiteY18" fmla="*/ 6337515 h 6337544"/>
              <a:gd name="connsiteX19" fmla="*/ 1162958 w 11580086"/>
              <a:gd name="connsiteY19" fmla="*/ 6191465 h 6337544"/>
              <a:gd name="connsiteX20" fmla="*/ 77108 w 11580086"/>
              <a:gd name="connsiteY20" fmla="*/ 6112090 h 6337544"/>
              <a:gd name="connsiteX21" fmla="*/ 86633 w 11580086"/>
              <a:gd name="connsiteY21" fmla="*/ 5045290 h 6337544"/>
              <a:gd name="connsiteX22" fmla="*/ 70758 w 11580086"/>
              <a:gd name="connsiteY22" fmla="*/ 3927690 h 6337544"/>
              <a:gd name="connsiteX23" fmla="*/ 39008 w 11580086"/>
              <a:gd name="connsiteY23" fmla="*/ 2479890 h 6337544"/>
              <a:gd name="connsiteX24" fmla="*/ 105683 w 11580086"/>
              <a:gd name="connsiteY24" fmla="*/ 1308315 h 6337544"/>
              <a:gd name="connsiteX25" fmla="*/ 172358 w 11580086"/>
              <a:gd name="connsiteY25" fmla="*/ 178015 h 6337544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725183 w 11580086"/>
              <a:gd name="connsiteY2" fmla="*/ 433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442 h 6332971"/>
              <a:gd name="connsiteX1" fmla="*/ 1670958 w 11580086"/>
              <a:gd name="connsiteY1" fmla="*/ 5167 h 6332971"/>
              <a:gd name="connsiteX2" fmla="*/ 3906158 w 11580086"/>
              <a:gd name="connsiteY2" fmla="*/ 52792 h 6332971"/>
              <a:gd name="connsiteX3" fmla="*/ 6100083 w 11580086"/>
              <a:gd name="connsiteY3" fmla="*/ 151217 h 6332971"/>
              <a:gd name="connsiteX4" fmla="*/ 8401958 w 11580086"/>
              <a:gd name="connsiteY4" fmla="*/ 52792 h 6332971"/>
              <a:gd name="connsiteX5" fmla="*/ 10554608 w 11580086"/>
              <a:gd name="connsiteY5" fmla="*/ 87717 h 6332971"/>
              <a:gd name="connsiteX6" fmla="*/ 11507108 w 11580086"/>
              <a:gd name="connsiteY6" fmla="*/ 109942 h 6332971"/>
              <a:gd name="connsiteX7" fmla="*/ 11449958 w 11580086"/>
              <a:gd name="connsiteY7" fmla="*/ 1519642 h 6332971"/>
              <a:gd name="connsiteX8" fmla="*/ 11538858 w 11580086"/>
              <a:gd name="connsiteY8" fmla="*/ 2402292 h 6332971"/>
              <a:gd name="connsiteX9" fmla="*/ 11399158 w 11580086"/>
              <a:gd name="connsiteY9" fmla="*/ 3542117 h 6332971"/>
              <a:gd name="connsiteX10" fmla="*/ 11532508 w 11580086"/>
              <a:gd name="connsiteY10" fmla="*/ 4551767 h 6332971"/>
              <a:gd name="connsiteX11" fmla="*/ 11453133 w 11580086"/>
              <a:gd name="connsiteY11" fmla="*/ 5377267 h 6332971"/>
              <a:gd name="connsiteX12" fmla="*/ 11542033 w 11580086"/>
              <a:gd name="connsiteY12" fmla="*/ 6120217 h 6332971"/>
              <a:gd name="connsiteX13" fmla="*/ 10722883 w 11580086"/>
              <a:gd name="connsiteY13" fmla="*/ 6253567 h 6332971"/>
              <a:gd name="connsiteX14" fmla="*/ 9351283 w 11580086"/>
              <a:gd name="connsiteY14" fmla="*/ 6215467 h 6332971"/>
              <a:gd name="connsiteX15" fmla="*/ 7878083 w 11580086"/>
              <a:gd name="connsiteY15" fmla="*/ 6091642 h 6332971"/>
              <a:gd name="connsiteX16" fmla="*/ 6312808 w 11580086"/>
              <a:gd name="connsiteY16" fmla="*/ 6240867 h 6332971"/>
              <a:gd name="connsiteX17" fmla="*/ 4293508 w 11580086"/>
              <a:gd name="connsiteY17" fmla="*/ 6174192 h 6332971"/>
              <a:gd name="connsiteX18" fmla="*/ 2798083 w 11580086"/>
              <a:gd name="connsiteY18" fmla="*/ 6332942 h 6332971"/>
              <a:gd name="connsiteX19" fmla="*/ 1162958 w 11580086"/>
              <a:gd name="connsiteY19" fmla="*/ 6186892 h 6332971"/>
              <a:gd name="connsiteX20" fmla="*/ 77108 w 11580086"/>
              <a:gd name="connsiteY20" fmla="*/ 6107517 h 6332971"/>
              <a:gd name="connsiteX21" fmla="*/ 86633 w 11580086"/>
              <a:gd name="connsiteY21" fmla="*/ 5040717 h 6332971"/>
              <a:gd name="connsiteX22" fmla="*/ 70758 w 11580086"/>
              <a:gd name="connsiteY22" fmla="*/ 3923117 h 6332971"/>
              <a:gd name="connsiteX23" fmla="*/ 39008 w 11580086"/>
              <a:gd name="connsiteY23" fmla="*/ 2475317 h 6332971"/>
              <a:gd name="connsiteX24" fmla="*/ 105683 w 11580086"/>
              <a:gd name="connsiteY24" fmla="*/ 1303742 h 6332971"/>
              <a:gd name="connsiteX25" fmla="*/ 172358 w 11580086"/>
              <a:gd name="connsiteY25" fmla="*/ 173442 h 6332971"/>
              <a:gd name="connsiteX0" fmla="*/ 172358 w 11580086"/>
              <a:gd name="connsiteY0" fmla="*/ 173362 h 6332891"/>
              <a:gd name="connsiteX1" fmla="*/ 1709058 w 11580086"/>
              <a:gd name="connsiteY1" fmla="*/ 71762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00083 w 11580086"/>
              <a:gd name="connsiteY3" fmla="*/ 157673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28658 w 11580086"/>
              <a:gd name="connsiteY3" fmla="*/ 52898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101600 h 6346854"/>
              <a:gd name="connsiteX1" fmla="*/ 1709058 w 11580086"/>
              <a:gd name="connsiteY1" fmla="*/ 85725 h 6346854"/>
              <a:gd name="connsiteX2" fmla="*/ 3906158 w 11580086"/>
              <a:gd name="connsiteY2" fmla="*/ 0 h 6346854"/>
              <a:gd name="connsiteX3" fmla="*/ 6128658 w 11580086"/>
              <a:gd name="connsiteY3" fmla="*/ 60325 h 6346854"/>
              <a:gd name="connsiteX4" fmla="*/ 8401958 w 11580086"/>
              <a:gd name="connsiteY4" fmla="*/ 66675 h 6346854"/>
              <a:gd name="connsiteX5" fmla="*/ 10554608 w 11580086"/>
              <a:gd name="connsiteY5" fmla="*/ 101600 h 6346854"/>
              <a:gd name="connsiteX6" fmla="*/ 11507108 w 11580086"/>
              <a:gd name="connsiteY6" fmla="*/ 123825 h 6346854"/>
              <a:gd name="connsiteX7" fmla="*/ 11449958 w 11580086"/>
              <a:gd name="connsiteY7" fmla="*/ 1533525 h 6346854"/>
              <a:gd name="connsiteX8" fmla="*/ 11538858 w 11580086"/>
              <a:gd name="connsiteY8" fmla="*/ 2416175 h 6346854"/>
              <a:gd name="connsiteX9" fmla="*/ 11399158 w 11580086"/>
              <a:gd name="connsiteY9" fmla="*/ 3556000 h 6346854"/>
              <a:gd name="connsiteX10" fmla="*/ 11532508 w 11580086"/>
              <a:gd name="connsiteY10" fmla="*/ 4565650 h 6346854"/>
              <a:gd name="connsiteX11" fmla="*/ 11453133 w 11580086"/>
              <a:gd name="connsiteY11" fmla="*/ 5391150 h 6346854"/>
              <a:gd name="connsiteX12" fmla="*/ 11542033 w 11580086"/>
              <a:gd name="connsiteY12" fmla="*/ 6134100 h 6346854"/>
              <a:gd name="connsiteX13" fmla="*/ 10722883 w 11580086"/>
              <a:gd name="connsiteY13" fmla="*/ 6267450 h 6346854"/>
              <a:gd name="connsiteX14" fmla="*/ 9351283 w 11580086"/>
              <a:gd name="connsiteY14" fmla="*/ 6229350 h 6346854"/>
              <a:gd name="connsiteX15" fmla="*/ 7878083 w 11580086"/>
              <a:gd name="connsiteY15" fmla="*/ 6105525 h 6346854"/>
              <a:gd name="connsiteX16" fmla="*/ 6312808 w 11580086"/>
              <a:gd name="connsiteY16" fmla="*/ 6254750 h 6346854"/>
              <a:gd name="connsiteX17" fmla="*/ 4293508 w 11580086"/>
              <a:gd name="connsiteY17" fmla="*/ 6188075 h 6346854"/>
              <a:gd name="connsiteX18" fmla="*/ 2798083 w 11580086"/>
              <a:gd name="connsiteY18" fmla="*/ 6346825 h 6346854"/>
              <a:gd name="connsiteX19" fmla="*/ 1162958 w 11580086"/>
              <a:gd name="connsiteY19" fmla="*/ 6200775 h 6346854"/>
              <a:gd name="connsiteX20" fmla="*/ 77108 w 11580086"/>
              <a:gd name="connsiteY20" fmla="*/ 6121400 h 6346854"/>
              <a:gd name="connsiteX21" fmla="*/ 86633 w 11580086"/>
              <a:gd name="connsiteY21" fmla="*/ 5054600 h 6346854"/>
              <a:gd name="connsiteX22" fmla="*/ 70758 w 11580086"/>
              <a:gd name="connsiteY22" fmla="*/ 3937000 h 6346854"/>
              <a:gd name="connsiteX23" fmla="*/ 39008 w 11580086"/>
              <a:gd name="connsiteY23" fmla="*/ 2489200 h 6346854"/>
              <a:gd name="connsiteX24" fmla="*/ 105683 w 11580086"/>
              <a:gd name="connsiteY24" fmla="*/ 1317625 h 6346854"/>
              <a:gd name="connsiteX25" fmla="*/ 143783 w 11580086"/>
              <a:gd name="connsiteY25" fmla="*/ 101600 h 6346854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6694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979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05 h 6347059"/>
              <a:gd name="connsiteX1" fmla="*/ 1709058 w 11580086"/>
              <a:gd name="connsiteY1" fmla="*/ 85930 h 6347059"/>
              <a:gd name="connsiteX2" fmla="*/ 3906158 w 11580086"/>
              <a:gd name="connsiteY2" fmla="*/ 205 h 6347059"/>
              <a:gd name="connsiteX3" fmla="*/ 6195333 w 11580086"/>
              <a:gd name="connsiteY3" fmla="*/ 60530 h 6347059"/>
              <a:gd name="connsiteX4" fmla="*/ 8401958 w 11580086"/>
              <a:gd name="connsiteY4" fmla="*/ 9730 h 6347059"/>
              <a:gd name="connsiteX5" fmla="*/ 10554608 w 11580086"/>
              <a:gd name="connsiteY5" fmla="*/ 101805 h 6347059"/>
              <a:gd name="connsiteX6" fmla="*/ 11507108 w 11580086"/>
              <a:gd name="connsiteY6" fmla="*/ 124030 h 6347059"/>
              <a:gd name="connsiteX7" fmla="*/ 11449958 w 11580086"/>
              <a:gd name="connsiteY7" fmla="*/ 1533730 h 6347059"/>
              <a:gd name="connsiteX8" fmla="*/ 11538858 w 11580086"/>
              <a:gd name="connsiteY8" fmla="*/ 2416380 h 6347059"/>
              <a:gd name="connsiteX9" fmla="*/ 11399158 w 11580086"/>
              <a:gd name="connsiteY9" fmla="*/ 3556205 h 6347059"/>
              <a:gd name="connsiteX10" fmla="*/ 11532508 w 11580086"/>
              <a:gd name="connsiteY10" fmla="*/ 4565855 h 6347059"/>
              <a:gd name="connsiteX11" fmla="*/ 11453133 w 11580086"/>
              <a:gd name="connsiteY11" fmla="*/ 5391355 h 6347059"/>
              <a:gd name="connsiteX12" fmla="*/ 11542033 w 11580086"/>
              <a:gd name="connsiteY12" fmla="*/ 6134305 h 6347059"/>
              <a:gd name="connsiteX13" fmla="*/ 10722883 w 11580086"/>
              <a:gd name="connsiteY13" fmla="*/ 6267655 h 6347059"/>
              <a:gd name="connsiteX14" fmla="*/ 9351283 w 11580086"/>
              <a:gd name="connsiteY14" fmla="*/ 6229555 h 6347059"/>
              <a:gd name="connsiteX15" fmla="*/ 7878083 w 11580086"/>
              <a:gd name="connsiteY15" fmla="*/ 6105730 h 6347059"/>
              <a:gd name="connsiteX16" fmla="*/ 6312808 w 11580086"/>
              <a:gd name="connsiteY16" fmla="*/ 6254955 h 6347059"/>
              <a:gd name="connsiteX17" fmla="*/ 4293508 w 11580086"/>
              <a:gd name="connsiteY17" fmla="*/ 6188280 h 6347059"/>
              <a:gd name="connsiteX18" fmla="*/ 2798083 w 11580086"/>
              <a:gd name="connsiteY18" fmla="*/ 6347030 h 6347059"/>
              <a:gd name="connsiteX19" fmla="*/ 1162958 w 11580086"/>
              <a:gd name="connsiteY19" fmla="*/ 6200980 h 6347059"/>
              <a:gd name="connsiteX20" fmla="*/ 77108 w 11580086"/>
              <a:gd name="connsiteY20" fmla="*/ 6121605 h 6347059"/>
              <a:gd name="connsiteX21" fmla="*/ 86633 w 11580086"/>
              <a:gd name="connsiteY21" fmla="*/ 5054805 h 6347059"/>
              <a:gd name="connsiteX22" fmla="*/ 70758 w 11580086"/>
              <a:gd name="connsiteY22" fmla="*/ 3937205 h 6347059"/>
              <a:gd name="connsiteX23" fmla="*/ 39008 w 11580086"/>
              <a:gd name="connsiteY23" fmla="*/ 2489405 h 6347059"/>
              <a:gd name="connsiteX24" fmla="*/ 105683 w 11580086"/>
              <a:gd name="connsiteY24" fmla="*/ 1317830 h 6347059"/>
              <a:gd name="connsiteX25" fmla="*/ 143783 w 11580086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3991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87608 w 11585839"/>
              <a:gd name="connsiteY15" fmla="*/ 6172405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289932"/>
              <a:gd name="connsiteX1" fmla="*/ 1709058 w 11585839"/>
              <a:gd name="connsiteY1" fmla="*/ 85930 h 6289932"/>
              <a:gd name="connsiteX2" fmla="*/ 3906158 w 11585839"/>
              <a:gd name="connsiteY2" fmla="*/ 205 h 6289932"/>
              <a:gd name="connsiteX3" fmla="*/ 6195333 w 11585839"/>
              <a:gd name="connsiteY3" fmla="*/ 60530 h 6289932"/>
              <a:gd name="connsiteX4" fmla="*/ 8401958 w 11585839"/>
              <a:gd name="connsiteY4" fmla="*/ 9730 h 6289932"/>
              <a:gd name="connsiteX5" fmla="*/ 10202183 w 11585839"/>
              <a:gd name="connsiteY5" fmla="*/ 92280 h 6289932"/>
              <a:gd name="connsiteX6" fmla="*/ 11507108 w 11585839"/>
              <a:gd name="connsiteY6" fmla="*/ 124030 h 6289932"/>
              <a:gd name="connsiteX7" fmla="*/ 11449958 w 11585839"/>
              <a:gd name="connsiteY7" fmla="*/ 1533730 h 6289932"/>
              <a:gd name="connsiteX8" fmla="*/ 11538858 w 11585839"/>
              <a:gd name="connsiteY8" fmla="*/ 2416380 h 6289932"/>
              <a:gd name="connsiteX9" fmla="*/ 11475358 w 11585839"/>
              <a:gd name="connsiteY9" fmla="*/ 3556205 h 6289932"/>
              <a:gd name="connsiteX10" fmla="*/ 11532508 w 11585839"/>
              <a:gd name="connsiteY10" fmla="*/ 4565855 h 6289932"/>
              <a:gd name="connsiteX11" fmla="*/ 11453133 w 11585839"/>
              <a:gd name="connsiteY11" fmla="*/ 5391355 h 6289932"/>
              <a:gd name="connsiteX12" fmla="*/ 11542033 w 11585839"/>
              <a:gd name="connsiteY12" fmla="*/ 6134305 h 6289932"/>
              <a:gd name="connsiteX13" fmla="*/ 10722883 w 11585839"/>
              <a:gd name="connsiteY13" fmla="*/ 6267655 h 6289932"/>
              <a:gd name="connsiteX14" fmla="*/ 9351283 w 11585839"/>
              <a:gd name="connsiteY14" fmla="*/ 6229555 h 6289932"/>
              <a:gd name="connsiteX15" fmla="*/ 7887608 w 11585839"/>
              <a:gd name="connsiteY15" fmla="*/ 6172405 h 6289932"/>
              <a:gd name="connsiteX16" fmla="*/ 6312808 w 11585839"/>
              <a:gd name="connsiteY16" fmla="*/ 6254955 h 6289932"/>
              <a:gd name="connsiteX17" fmla="*/ 4293508 w 11585839"/>
              <a:gd name="connsiteY17" fmla="*/ 6188280 h 6289932"/>
              <a:gd name="connsiteX18" fmla="*/ 2712358 w 11585839"/>
              <a:gd name="connsiteY18" fmla="*/ 6289880 h 6289932"/>
              <a:gd name="connsiteX19" fmla="*/ 1162958 w 11585839"/>
              <a:gd name="connsiteY19" fmla="*/ 6200980 h 6289932"/>
              <a:gd name="connsiteX20" fmla="*/ 77108 w 11585839"/>
              <a:gd name="connsiteY20" fmla="*/ 6121605 h 6289932"/>
              <a:gd name="connsiteX21" fmla="*/ 86633 w 11585839"/>
              <a:gd name="connsiteY21" fmla="*/ 5054805 h 6289932"/>
              <a:gd name="connsiteX22" fmla="*/ 70758 w 11585839"/>
              <a:gd name="connsiteY22" fmla="*/ 3937205 h 6289932"/>
              <a:gd name="connsiteX23" fmla="*/ 39008 w 11585839"/>
              <a:gd name="connsiteY23" fmla="*/ 2489405 h 6289932"/>
              <a:gd name="connsiteX24" fmla="*/ 105683 w 11585839"/>
              <a:gd name="connsiteY24" fmla="*/ 1317830 h 6289932"/>
              <a:gd name="connsiteX25" fmla="*/ 143783 w 11585839"/>
              <a:gd name="connsiteY25" fmla="*/ 101805 h 6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85839" h="6289932">
                <a:moveTo>
                  <a:pt x="143783" y="101805"/>
                </a:moveTo>
                <a:cubicBezTo>
                  <a:pt x="411012" y="-103512"/>
                  <a:pt x="1081996" y="102863"/>
                  <a:pt x="1709058" y="85930"/>
                </a:cubicBezTo>
                <a:cubicBezTo>
                  <a:pt x="2336121" y="68997"/>
                  <a:pt x="3158446" y="4438"/>
                  <a:pt x="3906158" y="205"/>
                </a:cubicBezTo>
                <a:cubicBezTo>
                  <a:pt x="4653870" y="-4028"/>
                  <a:pt x="5446033" y="58943"/>
                  <a:pt x="6195333" y="60530"/>
                </a:cubicBezTo>
                <a:cubicBezTo>
                  <a:pt x="6944633" y="62118"/>
                  <a:pt x="7734150" y="4438"/>
                  <a:pt x="8401958" y="9730"/>
                </a:cubicBezTo>
                <a:cubicBezTo>
                  <a:pt x="9069766" y="15022"/>
                  <a:pt x="9684658" y="73230"/>
                  <a:pt x="10202183" y="92280"/>
                </a:cubicBezTo>
                <a:cubicBezTo>
                  <a:pt x="10719708" y="111330"/>
                  <a:pt x="11299146" y="-116212"/>
                  <a:pt x="11507108" y="124030"/>
                </a:cubicBezTo>
                <a:cubicBezTo>
                  <a:pt x="11715070" y="364272"/>
                  <a:pt x="11444666" y="1151672"/>
                  <a:pt x="11449958" y="1533730"/>
                </a:cubicBezTo>
                <a:cubicBezTo>
                  <a:pt x="11455250" y="1915788"/>
                  <a:pt x="11534625" y="2079301"/>
                  <a:pt x="11538858" y="2416380"/>
                </a:cubicBezTo>
                <a:cubicBezTo>
                  <a:pt x="11543091" y="2753459"/>
                  <a:pt x="11476416" y="3197959"/>
                  <a:pt x="11475358" y="3556205"/>
                </a:cubicBezTo>
                <a:cubicBezTo>
                  <a:pt x="11474300" y="3914451"/>
                  <a:pt x="11536212" y="4259997"/>
                  <a:pt x="11532508" y="4565855"/>
                </a:cubicBezTo>
                <a:cubicBezTo>
                  <a:pt x="11528804" y="4871713"/>
                  <a:pt x="11451546" y="5129947"/>
                  <a:pt x="11453133" y="5391355"/>
                </a:cubicBezTo>
                <a:cubicBezTo>
                  <a:pt x="11454720" y="5652763"/>
                  <a:pt x="11663741" y="5988255"/>
                  <a:pt x="11542033" y="6134305"/>
                </a:cubicBezTo>
                <a:cubicBezTo>
                  <a:pt x="11420325" y="6280355"/>
                  <a:pt x="11088008" y="6251780"/>
                  <a:pt x="10722883" y="6267655"/>
                </a:cubicBezTo>
                <a:cubicBezTo>
                  <a:pt x="10357758" y="6283530"/>
                  <a:pt x="9823829" y="6245430"/>
                  <a:pt x="9351283" y="6229555"/>
                </a:cubicBezTo>
                <a:cubicBezTo>
                  <a:pt x="8878737" y="6213680"/>
                  <a:pt x="8394020" y="6168172"/>
                  <a:pt x="7887608" y="6172405"/>
                </a:cubicBezTo>
                <a:cubicBezTo>
                  <a:pt x="7381196" y="6176638"/>
                  <a:pt x="6911825" y="6252309"/>
                  <a:pt x="6312808" y="6254955"/>
                </a:cubicBezTo>
                <a:cubicBezTo>
                  <a:pt x="5713791" y="6257601"/>
                  <a:pt x="4893583" y="6182459"/>
                  <a:pt x="4293508" y="6188280"/>
                </a:cubicBezTo>
                <a:cubicBezTo>
                  <a:pt x="3693433" y="6194101"/>
                  <a:pt x="3234116" y="6287763"/>
                  <a:pt x="2712358" y="6289880"/>
                </a:cubicBezTo>
                <a:cubicBezTo>
                  <a:pt x="2190600" y="6291997"/>
                  <a:pt x="1602166" y="6229026"/>
                  <a:pt x="1162958" y="6200980"/>
                </a:cubicBezTo>
                <a:cubicBezTo>
                  <a:pt x="723750" y="6172934"/>
                  <a:pt x="256496" y="6312634"/>
                  <a:pt x="77108" y="6121605"/>
                </a:cubicBezTo>
                <a:cubicBezTo>
                  <a:pt x="-102280" y="5930576"/>
                  <a:pt x="87691" y="5418872"/>
                  <a:pt x="86633" y="5054805"/>
                </a:cubicBezTo>
                <a:cubicBezTo>
                  <a:pt x="85575" y="4690738"/>
                  <a:pt x="78696" y="4364772"/>
                  <a:pt x="70758" y="3937205"/>
                </a:cubicBezTo>
                <a:cubicBezTo>
                  <a:pt x="62821" y="3509638"/>
                  <a:pt x="34775" y="2768805"/>
                  <a:pt x="39008" y="2489405"/>
                </a:cubicBezTo>
                <a:cubicBezTo>
                  <a:pt x="43241" y="2210005"/>
                  <a:pt x="88221" y="1715763"/>
                  <a:pt x="105683" y="1317830"/>
                </a:cubicBezTo>
                <a:cubicBezTo>
                  <a:pt x="123145" y="919897"/>
                  <a:pt x="-123446" y="307122"/>
                  <a:pt x="143783" y="1018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96"/>
          </a:p>
        </p:txBody>
      </p:sp>
      <p:sp>
        <p:nvSpPr>
          <p:cNvPr id="9" name="任意多边形: 形状 5">
            <a:extLst>
              <a:ext uri="{FF2B5EF4-FFF2-40B4-BE49-F238E27FC236}">
                <a16:creationId xmlns:a16="http://schemas.microsoft.com/office/drawing/2014/main" id="{CADA0C04-A3E4-FAB4-C025-7071BC104139}"/>
              </a:ext>
            </a:extLst>
          </p:cNvPr>
          <p:cNvSpPr/>
          <p:nvPr userDrawn="1"/>
        </p:nvSpPr>
        <p:spPr>
          <a:xfrm>
            <a:off x="234046" y="241251"/>
            <a:ext cx="11729355" cy="6416725"/>
          </a:xfrm>
          <a:custGeom>
            <a:avLst/>
            <a:gdLst>
              <a:gd name="connsiteX0" fmla="*/ 452469 w 11666851"/>
              <a:gd name="connsiteY0" fmla="*/ 787469 h 6184999"/>
              <a:gd name="connsiteX1" fmla="*/ 1836769 w 11666851"/>
              <a:gd name="connsiteY1" fmla="*/ 342969 h 6184999"/>
              <a:gd name="connsiteX2" fmla="*/ 3843369 w 11666851"/>
              <a:gd name="connsiteY2" fmla="*/ 266769 h 6184999"/>
              <a:gd name="connsiteX3" fmla="*/ 6218269 w 11666851"/>
              <a:gd name="connsiteY3" fmla="*/ 88969 h 6184999"/>
              <a:gd name="connsiteX4" fmla="*/ 8491569 w 11666851"/>
              <a:gd name="connsiteY4" fmla="*/ 69 h 6184999"/>
              <a:gd name="connsiteX5" fmla="*/ 10777569 w 11666851"/>
              <a:gd name="connsiteY5" fmla="*/ 101669 h 6184999"/>
              <a:gd name="connsiteX6" fmla="*/ 11501469 w 11666851"/>
              <a:gd name="connsiteY6" fmla="*/ 152469 h 6184999"/>
              <a:gd name="connsiteX7" fmla="*/ 11463369 w 11666851"/>
              <a:gd name="connsiteY7" fmla="*/ 1371669 h 6184999"/>
              <a:gd name="connsiteX8" fmla="*/ 11666569 w 11666851"/>
              <a:gd name="connsiteY8" fmla="*/ 2540069 h 6184999"/>
              <a:gd name="connsiteX9" fmla="*/ 11412569 w 11666851"/>
              <a:gd name="connsiteY9" fmla="*/ 3365569 h 6184999"/>
              <a:gd name="connsiteX10" fmla="*/ 11564969 w 11666851"/>
              <a:gd name="connsiteY10" fmla="*/ 4394269 h 6184999"/>
              <a:gd name="connsiteX11" fmla="*/ 11590369 w 11666851"/>
              <a:gd name="connsiteY11" fmla="*/ 5181669 h 6184999"/>
              <a:gd name="connsiteX12" fmla="*/ 11336369 w 11666851"/>
              <a:gd name="connsiteY12" fmla="*/ 5867469 h 6184999"/>
              <a:gd name="connsiteX13" fmla="*/ 10764869 w 11666851"/>
              <a:gd name="connsiteY13" fmla="*/ 5943669 h 6184999"/>
              <a:gd name="connsiteX14" fmla="*/ 9317069 w 11666851"/>
              <a:gd name="connsiteY14" fmla="*/ 5905569 h 6184999"/>
              <a:gd name="connsiteX15" fmla="*/ 8682069 w 11666851"/>
              <a:gd name="connsiteY15" fmla="*/ 5753169 h 6184999"/>
              <a:gd name="connsiteX16" fmla="*/ 6345269 w 11666851"/>
              <a:gd name="connsiteY16" fmla="*/ 5930969 h 6184999"/>
              <a:gd name="connsiteX17" fmla="*/ 4325969 w 11666851"/>
              <a:gd name="connsiteY17" fmla="*/ 5702369 h 6184999"/>
              <a:gd name="connsiteX18" fmla="*/ 2611469 w 11666851"/>
              <a:gd name="connsiteY18" fmla="*/ 6184969 h 6184999"/>
              <a:gd name="connsiteX19" fmla="*/ 947769 w 11666851"/>
              <a:gd name="connsiteY19" fmla="*/ 5676969 h 6184999"/>
              <a:gd name="connsiteX20" fmla="*/ 71469 w 11666851"/>
              <a:gd name="connsiteY20" fmla="*/ 5702369 h 6184999"/>
              <a:gd name="connsiteX21" fmla="*/ 71469 w 11666851"/>
              <a:gd name="connsiteY21" fmla="*/ 4483169 h 6184999"/>
              <a:gd name="connsiteX22" fmla="*/ 236569 w 11666851"/>
              <a:gd name="connsiteY22" fmla="*/ 3022669 h 6184999"/>
              <a:gd name="connsiteX23" fmla="*/ 33369 w 11666851"/>
              <a:gd name="connsiteY23" fmla="*/ 2260669 h 6184999"/>
              <a:gd name="connsiteX24" fmla="*/ 261969 w 11666851"/>
              <a:gd name="connsiteY24" fmla="*/ 1346269 h 6184999"/>
              <a:gd name="connsiteX25" fmla="*/ 452469 w 11666851"/>
              <a:gd name="connsiteY25" fmla="*/ 787469 h 6184999"/>
              <a:gd name="connsiteX0" fmla="*/ 452469 w 11666851"/>
              <a:gd name="connsiteY0" fmla="*/ 792368 h 6189898"/>
              <a:gd name="connsiteX1" fmla="*/ 1798669 w 11666851"/>
              <a:gd name="connsiteY1" fmla="*/ 14493 h 6189898"/>
              <a:gd name="connsiteX2" fmla="*/ 3843369 w 11666851"/>
              <a:gd name="connsiteY2" fmla="*/ 271668 h 6189898"/>
              <a:gd name="connsiteX3" fmla="*/ 6218269 w 11666851"/>
              <a:gd name="connsiteY3" fmla="*/ 93868 h 6189898"/>
              <a:gd name="connsiteX4" fmla="*/ 8491569 w 11666851"/>
              <a:gd name="connsiteY4" fmla="*/ 4968 h 6189898"/>
              <a:gd name="connsiteX5" fmla="*/ 10777569 w 11666851"/>
              <a:gd name="connsiteY5" fmla="*/ 106568 h 6189898"/>
              <a:gd name="connsiteX6" fmla="*/ 11501469 w 11666851"/>
              <a:gd name="connsiteY6" fmla="*/ 157368 h 6189898"/>
              <a:gd name="connsiteX7" fmla="*/ 11463369 w 11666851"/>
              <a:gd name="connsiteY7" fmla="*/ 1376568 h 6189898"/>
              <a:gd name="connsiteX8" fmla="*/ 11666569 w 11666851"/>
              <a:gd name="connsiteY8" fmla="*/ 2544968 h 6189898"/>
              <a:gd name="connsiteX9" fmla="*/ 11412569 w 11666851"/>
              <a:gd name="connsiteY9" fmla="*/ 3370468 h 6189898"/>
              <a:gd name="connsiteX10" fmla="*/ 11564969 w 11666851"/>
              <a:gd name="connsiteY10" fmla="*/ 4399168 h 6189898"/>
              <a:gd name="connsiteX11" fmla="*/ 11590369 w 11666851"/>
              <a:gd name="connsiteY11" fmla="*/ 5186568 h 6189898"/>
              <a:gd name="connsiteX12" fmla="*/ 11336369 w 11666851"/>
              <a:gd name="connsiteY12" fmla="*/ 5872368 h 6189898"/>
              <a:gd name="connsiteX13" fmla="*/ 10764869 w 11666851"/>
              <a:gd name="connsiteY13" fmla="*/ 5948568 h 6189898"/>
              <a:gd name="connsiteX14" fmla="*/ 9317069 w 11666851"/>
              <a:gd name="connsiteY14" fmla="*/ 5910468 h 6189898"/>
              <a:gd name="connsiteX15" fmla="*/ 8682069 w 11666851"/>
              <a:gd name="connsiteY15" fmla="*/ 5758068 h 6189898"/>
              <a:gd name="connsiteX16" fmla="*/ 6345269 w 11666851"/>
              <a:gd name="connsiteY16" fmla="*/ 5935868 h 6189898"/>
              <a:gd name="connsiteX17" fmla="*/ 4325969 w 11666851"/>
              <a:gd name="connsiteY17" fmla="*/ 5707268 h 6189898"/>
              <a:gd name="connsiteX18" fmla="*/ 2611469 w 11666851"/>
              <a:gd name="connsiteY18" fmla="*/ 6189868 h 6189898"/>
              <a:gd name="connsiteX19" fmla="*/ 947769 w 11666851"/>
              <a:gd name="connsiteY19" fmla="*/ 5681868 h 6189898"/>
              <a:gd name="connsiteX20" fmla="*/ 71469 w 11666851"/>
              <a:gd name="connsiteY20" fmla="*/ 5707268 h 6189898"/>
              <a:gd name="connsiteX21" fmla="*/ 71469 w 11666851"/>
              <a:gd name="connsiteY21" fmla="*/ 4488068 h 6189898"/>
              <a:gd name="connsiteX22" fmla="*/ 236569 w 11666851"/>
              <a:gd name="connsiteY22" fmla="*/ 3027568 h 6189898"/>
              <a:gd name="connsiteX23" fmla="*/ 33369 w 11666851"/>
              <a:gd name="connsiteY23" fmla="*/ 2265568 h 6189898"/>
              <a:gd name="connsiteX24" fmla="*/ 261969 w 11666851"/>
              <a:gd name="connsiteY24" fmla="*/ 1351168 h 6189898"/>
              <a:gd name="connsiteX25" fmla="*/ 452469 w 11666851"/>
              <a:gd name="connsiteY25" fmla="*/ 792368 h 6189898"/>
              <a:gd name="connsiteX0" fmla="*/ 290544 w 11666851"/>
              <a:gd name="connsiteY0" fmla="*/ 108417 h 6286997"/>
              <a:gd name="connsiteX1" fmla="*/ 1798669 w 11666851"/>
              <a:gd name="connsiteY1" fmla="*/ 111592 h 6286997"/>
              <a:gd name="connsiteX2" fmla="*/ 3843369 w 11666851"/>
              <a:gd name="connsiteY2" fmla="*/ 368767 h 6286997"/>
              <a:gd name="connsiteX3" fmla="*/ 6218269 w 11666851"/>
              <a:gd name="connsiteY3" fmla="*/ 190967 h 6286997"/>
              <a:gd name="connsiteX4" fmla="*/ 8491569 w 11666851"/>
              <a:gd name="connsiteY4" fmla="*/ 102067 h 6286997"/>
              <a:gd name="connsiteX5" fmla="*/ 10777569 w 11666851"/>
              <a:gd name="connsiteY5" fmla="*/ 203667 h 6286997"/>
              <a:gd name="connsiteX6" fmla="*/ 11501469 w 11666851"/>
              <a:gd name="connsiteY6" fmla="*/ 254467 h 6286997"/>
              <a:gd name="connsiteX7" fmla="*/ 11463369 w 11666851"/>
              <a:gd name="connsiteY7" fmla="*/ 1473667 h 6286997"/>
              <a:gd name="connsiteX8" fmla="*/ 11666569 w 11666851"/>
              <a:gd name="connsiteY8" fmla="*/ 2642067 h 6286997"/>
              <a:gd name="connsiteX9" fmla="*/ 11412569 w 11666851"/>
              <a:gd name="connsiteY9" fmla="*/ 3467567 h 6286997"/>
              <a:gd name="connsiteX10" fmla="*/ 11564969 w 11666851"/>
              <a:gd name="connsiteY10" fmla="*/ 4496267 h 6286997"/>
              <a:gd name="connsiteX11" fmla="*/ 11590369 w 11666851"/>
              <a:gd name="connsiteY11" fmla="*/ 5283667 h 6286997"/>
              <a:gd name="connsiteX12" fmla="*/ 11336369 w 11666851"/>
              <a:gd name="connsiteY12" fmla="*/ 5969467 h 6286997"/>
              <a:gd name="connsiteX13" fmla="*/ 10764869 w 11666851"/>
              <a:gd name="connsiteY13" fmla="*/ 6045667 h 6286997"/>
              <a:gd name="connsiteX14" fmla="*/ 9317069 w 11666851"/>
              <a:gd name="connsiteY14" fmla="*/ 6007567 h 6286997"/>
              <a:gd name="connsiteX15" fmla="*/ 8682069 w 11666851"/>
              <a:gd name="connsiteY15" fmla="*/ 5855167 h 6286997"/>
              <a:gd name="connsiteX16" fmla="*/ 6345269 w 11666851"/>
              <a:gd name="connsiteY16" fmla="*/ 6032967 h 6286997"/>
              <a:gd name="connsiteX17" fmla="*/ 4325969 w 11666851"/>
              <a:gd name="connsiteY17" fmla="*/ 5804367 h 6286997"/>
              <a:gd name="connsiteX18" fmla="*/ 2611469 w 11666851"/>
              <a:gd name="connsiteY18" fmla="*/ 6286967 h 6286997"/>
              <a:gd name="connsiteX19" fmla="*/ 947769 w 11666851"/>
              <a:gd name="connsiteY19" fmla="*/ 5778967 h 6286997"/>
              <a:gd name="connsiteX20" fmla="*/ 71469 w 11666851"/>
              <a:gd name="connsiteY20" fmla="*/ 5804367 h 6286997"/>
              <a:gd name="connsiteX21" fmla="*/ 71469 w 11666851"/>
              <a:gd name="connsiteY21" fmla="*/ 4585167 h 6286997"/>
              <a:gd name="connsiteX22" fmla="*/ 236569 w 11666851"/>
              <a:gd name="connsiteY22" fmla="*/ 3124667 h 6286997"/>
              <a:gd name="connsiteX23" fmla="*/ 33369 w 11666851"/>
              <a:gd name="connsiteY23" fmla="*/ 2362667 h 6286997"/>
              <a:gd name="connsiteX24" fmla="*/ 261969 w 11666851"/>
              <a:gd name="connsiteY24" fmla="*/ 1448267 h 6286997"/>
              <a:gd name="connsiteX25" fmla="*/ 290544 w 11666851"/>
              <a:gd name="connsiteY25" fmla="*/ 108417 h 6286997"/>
              <a:gd name="connsiteX0" fmla="*/ 287043 w 11663350"/>
              <a:gd name="connsiteY0" fmla="*/ 108417 h 6292818"/>
              <a:gd name="connsiteX1" fmla="*/ 1795168 w 11663350"/>
              <a:gd name="connsiteY1" fmla="*/ 111592 h 6292818"/>
              <a:gd name="connsiteX2" fmla="*/ 3839868 w 11663350"/>
              <a:gd name="connsiteY2" fmla="*/ 368767 h 6292818"/>
              <a:gd name="connsiteX3" fmla="*/ 6214768 w 11663350"/>
              <a:gd name="connsiteY3" fmla="*/ 190967 h 6292818"/>
              <a:gd name="connsiteX4" fmla="*/ 8488068 w 11663350"/>
              <a:gd name="connsiteY4" fmla="*/ 102067 h 6292818"/>
              <a:gd name="connsiteX5" fmla="*/ 10774068 w 11663350"/>
              <a:gd name="connsiteY5" fmla="*/ 203667 h 6292818"/>
              <a:gd name="connsiteX6" fmla="*/ 11497968 w 11663350"/>
              <a:gd name="connsiteY6" fmla="*/ 254467 h 6292818"/>
              <a:gd name="connsiteX7" fmla="*/ 11459868 w 11663350"/>
              <a:gd name="connsiteY7" fmla="*/ 1473667 h 6292818"/>
              <a:gd name="connsiteX8" fmla="*/ 11663068 w 11663350"/>
              <a:gd name="connsiteY8" fmla="*/ 2642067 h 6292818"/>
              <a:gd name="connsiteX9" fmla="*/ 11409068 w 11663350"/>
              <a:gd name="connsiteY9" fmla="*/ 3467567 h 6292818"/>
              <a:gd name="connsiteX10" fmla="*/ 11561468 w 11663350"/>
              <a:gd name="connsiteY10" fmla="*/ 4496267 h 6292818"/>
              <a:gd name="connsiteX11" fmla="*/ 11586868 w 11663350"/>
              <a:gd name="connsiteY11" fmla="*/ 5283667 h 6292818"/>
              <a:gd name="connsiteX12" fmla="*/ 11332868 w 11663350"/>
              <a:gd name="connsiteY12" fmla="*/ 5969467 h 6292818"/>
              <a:gd name="connsiteX13" fmla="*/ 10761368 w 11663350"/>
              <a:gd name="connsiteY13" fmla="*/ 6045667 h 6292818"/>
              <a:gd name="connsiteX14" fmla="*/ 9313568 w 11663350"/>
              <a:gd name="connsiteY14" fmla="*/ 6007567 h 6292818"/>
              <a:gd name="connsiteX15" fmla="*/ 8678568 w 11663350"/>
              <a:gd name="connsiteY15" fmla="*/ 5855167 h 6292818"/>
              <a:gd name="connsiteX16" fmla="*/ 6341768 w 11663350"/>
              <a:gd name="connsiteY16" fmla="*/ 6032967 h 6292818"/>
              <a:gd name="connsiteX17" fmla="*/ 4322468 w 11663350"/>
              <a:gd name="connsiteY17" fmla="*/ 5804367 h 6292818"/>
              <a:gd name="connsiteX18" fmla="*/ 2607968 w 11663350"/>
              <a:gd name="connsiteY18" fmla="*/ 6286967 h 6292818"/>
              <a:gd name="connsiteX19" fmla="*/ 896643 w 11663350"/>
              <a:gd name="connsiteY19" fmla="*/ 6055192 h 6292818"/>
              <a:gd name="connsiteX20" fmla="*/ 67968 w 11663350"/>
              <a:gd name="connsiteY20" fmla="*/ 5804367 h 6292818"/>
              <a:gd name="connsiteX21" fmla="*/ 67968 w 11663350"/>
              <a:gd name="connsiteY21" fmla="*/ 4585167 h 6292818"/>
              <a:gd name="connsiteX22" fmla="*/ 233068 w 11663350"/>
              <a:gd name="connsiteY22" fmla="*/ 3124667 h 6292818"/>
              <a:gd name="connsiteX23" fmla="*/ 29868 w 11663350"/>
              <a:gd name="connsiteY23" fmla="*/ 2362667 h 6292818"/>
              <a:gd name="connsiteX24" fmla="*/ 258468 w 11663350"/>
              <a:gd name="connsiteY24" fmla="*/ 1448267 h 6292818"/>
              <a:gd name="connsiteX25" fmla="*/ 287043 w 11663350"/>
              <a:gd name="connsiteY25" fmla="*/ 108417 h 6292818"/>
              <a:gd name="connsiteX0" fmla="*/ 260670 w 11636977"/>
              <a:gd name="connsiteY0" fmla="*/ 108417 h 6292447"/>
              <a:gd name="connsiteX1" fmla="*/ 1768795 w 11636977"/>
              <a:gd name="connsiteY1" fmla="*/ 111592 h 6292447"/>
              <a:gd name="connsiteX2" fmla="*/ 3813495 w 11636977"/>
              <a:gd name="connsiteY2" fmla="*/ 368767 h 6292447"/>
              <a:gd name="connsiteX3" fmla="*/ 6188395 w 11636977"/>
              <a:gd name="connsiteY3" fmla="*/ 190967 h 6292447"/>
              <a:gd name="connsiteX4" fmla="*/ 8461695 w 11636977"/>
              <a:gd name="connsiteY4" fmla="*/ 102067 h 6292447"/>
              <a:gd name="connsiteX5" fmla="*/ 10747695 w 11636977"/>
              <a:gd name="connsiteY5" fmla="*/ 203667 h 6292447"/>
              <a:gd name="connsiteX6" fmla="*/ 11471595 w 11636977"/>
              <a:gd name="connsiteY6" fmla="*/ 254467 h 6292447"/>
              <a:gd name="connsiteX7" fmla="*/ 11433495 w 11636977"/>
              <a:gd name="connsiteY7" fmla="*/ 1473667 h 6292447"/>
              <a:gd name="connsiteX8" fmla="*/ 11636695 w 11636977"/>
              <a:gd name="connsiteY8" fmla="*/ 2642067 h 6292447"/>
              <a:gd name="connsiteX9" fmla="*/ 11382695 w 11636977"/>
              <a:gd name="connsiteY9" fmla="*/ 3467567 h 6292447"/>
              <a:gd name="connsiteX10" fmla="*/ 11535095 w 11636977"/>
              <a:gd name="connsiteY10" fmla="*/ 4496267 h 6292447"/>
              <a:gd name="connsiteX11" fmla="*/ 11560495 w 11636977"/>
              <a:gd name="connsiteY11" fmla="*/ 5283667 h 6292447"/>
              <a:gd name="connsiteX12" fmla="*/ 11306495 w 11636977"/>
              <a:gd name="connsiteY12" fmla="*/ 5969467 h 6292447"/>
              <a:gd name="connsiteX13" fmla="*/ 10734995 w 11636977"/>
              <a:gd name="connsiteY13" fmla="*/ 6045667 h 6292447"/>
              <a:gd name="connsiteX14" fmla="*/ 9287195 w 11636977"/>
              <a:gd name="connsiteY14" fmla="*/ 6007567 h 6292447"/>
              <a:gd name="connsiteX15" fmla="*/ 8652195 w 11636977"/>
              <a:gd name="connsiteY15" fmla="*/ 5855167 h 6292447"/>
              <a:gd name="connsiteX16" fmla="*/ 6315395 w 11636977"/>
              <a:gd name="connsiteY16" fmla="*/ 6032967 h 6292447"/>
              <a:gd name="connsiteX17" fmla="*/ 4296095 w 11636977"/>
              <a:gd name="connsiteY17" fmla="*/ 5804367 h 6292447"/>
              <a:gd name="connsiteX18" fmla="*/ 2581595 w 11636977"/>
              <a:gd name="connsiteY18" fmla="*/ 6286967 h 6292447"/>
              <a:gd name="connsiteX19" fmla="*/ 870270 w 11636977"/>
              <a:gd name="connsiteY19" fmla="*/ 6055192 h 6292447"/>
              <a:gd name="connsiteX20" fmla="*/ 79695 w 11636977"/>
              <a:gd name="connsiteY20" fmla="*/ 5899617 h 6292447"/>
              <a:gd name="connsiteX21" fmla="*/ 41595 w 11636977"/>
              <a:gd name="connsiteY21" fmla="*/ 4585167 h 6292447"/>
              <a:gd name="connsiteX22" fmla="*/ 206695 w 11636977"/>
              <a:gd name="connsiteY22" fmla="*/ 3124667 h 6292447"/>
              <a:gd name="connsiteX23" fmla="*/ 3495 w 11636977"/>
              <a:gd name="connsiteY23" fmla="*/ 2362667 h 6292447"/>
              <a:gd name="connsiteX24" fmla="*/ 232095 w 11636977"/>
              <a:gd name="connsiteY24" fmla="*/ 1448267 h 6292447"/>
              <a:gd name="connsiteX25" fmla="*/ 260670 w 11636977"/>
              <a:gd name="connsiteY25" fmla="*/ 108417 h 6292447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3495 w 11636977"/>
              <a:gd name="connsiteY23" fmla="*/ 2347256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127320 w 11636977"/>
              <a:gd name="connsiteY23" fmla="*/ 2394881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1190 w 11637497"/>
              <a:gd name="connsiteY0" fmla="*/ 93006 h 6277036"/>
              <a:gd name="connsiteX1" fmla="*/ 1769315 w 11637497"/>
              <a:gd name="connsiteY1" fmla="*/ 96181 h 6277036"/>
              <a:gd name="connsiteX2" fmla="*/ 3814015 w 11637497"/>
              <a:gd name="connsiteY2" fmla="*/ 353356 h 6277036"/>
              <a:gd name="connsiteX3" fmla="*/ 6188915 w 11637497"/>
              <a:gd name="connsiteY3" fmla="*/ 175556 h 6277036"/>
              <a:gd name="connsiteX4" fmla="*/ 8462215 w 11637497"/>
              <a:gd name="connsiteY4" fmla="*/ 86656 h 6277036"/>
              <a:gd name="connsiteX5" fmla="*/ 10748215 w 11637497"/>
              <a:gd name="connsiteY5" fmla="*/ 188256 h 6277036"/>
              <a:gd name="connsiteX6" fmla="*/ 11472115 w 11637497"/>
              <a:gd name="connsiteY6" fmla="*/ 239056 h 6277036"/>
              <a:gd name="connsiteX7" fmla="*/ 11434015 w 11637497"/>
              <a:gd name="connsiteY7" fmla="*/ 1458256 h 6277036"/>
              <a:gd name="connsiteX8" fmla="*/ 11637215 w 11637497"/>
              <a:gd name="connsiteY8" fmla="*/ 2626656 h 6277036"/>
              <a:gd name="connsiteX9" fmla="*/ 11383215 w 11637497"/>
              <a:gd name="connsiteY9" fmla="*/ 3452156 h 6277036"/>
              <a:gd name="connsiteX10" fmla="*/ 11535615 w 11637497"/>
              <a:gd name="connsiteY10" fmla="*/ 4480856 h 6277036"/>
              <a:gd name="connsiteX11" fmla="*/ 11561015 w 11637497"/>
              <a:gd name="connsiteY11" fmla="*/ 5268256 h 6277036"/>
              <a:gd name="connsiteX12" fmla="*/ 11307015 w 11637497"/>
              <a:gd name="connsiteY12" fmla="*/ 5954056 h 6277036"/>
              <a:gd name="connsiteX13" fmla="*/ 10735515 w 11637497"/>
              <a:gd name="connsiteY13" fmla="*/ 6030256 h 6277036"/>
              <a:gd name="connsiteX14" fmla="*/ 9287715 w 11637497"/>
              <a:gd name="connsiteY14" fmla="*/ 5992156 h 6277036"/>
              <a:gd name="connsiteX15" fmla="*/ 8652715 w 11637497"/>
              <a:gd name="connsiteY15" fmla="*/ 5839756 h 6277036"/>
              <a:gd name="connsiteX16" fmla="*/ 6315915 w 11637497"/>
              <a:gd name="connsiteY16" fmla="*/ 6017556 h 6277036"/>
              <a:gd name="connsiteX17" fmla="*/ 4296615 w 11637497"/>
              <a:gd name="connsiteY17" fmla="*/ 5788956 h 6277036"/>
              <a:gd name="connsiteX18" fmla="*/ 2582115 w 11637497"/>
              <a:gd name="connsiteY18" fmla="*/ 6271556 h 6277036"/>
              <a:gd name="connsiteX19" fmla="*/ 870790 w 11637497"/>
              <a:gd name="connsiteY19" fmla="*/ 6039781 h 6277036"/>
              <a:gd name="connsiteX20" fmla="*/ 80215 w 11637497"/>
              <a:gd name="connsiteY20" fmla="*/ 5884206 h 6277036"/>
              <a:gd name="connsiteX21" fmla="*/ 42115 w 11637497"/>
              <a:gd name="connsiteY21" fmla="*/ 4569756 h 6277036"/>
              <a:gd name="connsiteX22" fmla="*/ 216740 w 11637497"/>
              <a:gd name="connsiteY22" fmla="*/ 3442631 h 6277036"/>
              <a:gd name="connsiteX23" fmla="*/ 127840 w 11637497"/>
              <a:gd name="connsiteY23" fmla="*/ 2394881 h 6277036"/>
              <a:gd name="connsiteX24" fmla="*/ 194515 w 11637497"/>
              <a:gd name="connsiteY24" fmla="*/ 1223306 h 6277036"/>
              <a:gd name="connsiteX25" fmla="*/ 261190 w 11637497"/>
              <a:gd name="connsiteY25" fmla="*/ 93006 h 6277036"/>
              <a:gd name="connsiteX0" fmla="*/ 238248 w 11614555"/>
              <a:gd name="connsiteY0" fmla="*/ 93006 h 6277036"/>
              <a:gd name="connsiteX1" fmla="*/ 1746373 w 11614555"/>
              <a:gd name="connsiteY1" fmla="*/ 96181 h 6277036"/>
              <a:gd name="connsiteX2" fmla="*/ 3791073 w 11614555"/>
              <a:gd name="connsiteY2" fmla="*/ 353356 h 6277036"/>
              <a:gd name="connsiteX3" fmla="*/ 6165973 w 11614555"/>
              <a:gd name="connsiteY3" fmla="*/ 175556 h 6277036"/>
              <a:gd name="connsiteX4" fmla="*/ 8439273 w 11614555"/>
              <a:gd name="connsiteY4" fmla="*/ 86656 h 6277036"/>
              <a:gd name="connsiteX5" fmla="*/ 10725273 w 11614555"/>
              <a:gd name="connsiteY5" fmla="*/ 188256 h 6277036"/>
              <a:gd name="connsiteX6" fmla="*/ 11449173 w 11614555"/>
              <a:gd name="connsiteY6" fmla="*/ 239056 h 6277036"/>
              <a:gd name="connsiteX7" fmla="*/ 11411073 w 11614555"/>
              <a:gd name="connsiteY7" fmla="*/ 1458256 h 6277036"/>
              <a:gd name="connsiteX8" fmla="*/ 11614273 w 11614555"/>
              <a:gd name="connsiteY8" fmla="*/ 2626656 h 6277036"/>
              <a:gd name="connsiteX9" fmla="*/ 11360273 w 11614555"/>
              <a:gd name="connsiteY9" fmla="*/ 3452156 h 6277036"/>
              <a:gd name="connsiteX10" fmla="*/ 11512673 w 11614555"/>
              <a:gd name="connsiteY10" fmla="*/ 4480856 h 6277036"/>
              <a:gd name="connsiteX11" fmla="*/ 11538073 w 11614555"/>
              <a:gd name="connsiteY11" fmla="*/ 5268256 h 6277036"/>
              <a:gd name="connsiteX12" fmla="*/ 11284073 w 11614555"/>
              <a:gd name="connsiteY12" fmla="*/ 5954056 h 6277036"/>
              <a:gd name="connsiteX13" fmla="*/ 10712573 w 11614555"/>
              <a:gd name="connsiteY13" fmla="*/ 6030256 h 6277036"/>
              <a:gd name="connsiteX14" fmla="*/ 9264773 w 11614555"/>
              <a:gd name="connsiteY14" fmla="*/ 5992156 h 6277036"/>
              <a:gd name="connsiteX15" fmla="*/ 8629773 w 11614555"/>
              <a:gd name="connsiteY15" fmla="*/ 5839756 h 6277036"/>
              <a:gd name="connsiteX16" fmla="*/ 6292973 w 11614555"/>
              <a:gd name="connsiteY16" fmla="*/ 6017556 h 6277036"/>
              <a:gd name="connsiteX17" fmla="*/ 4273673 w 11614555"/>
              <a:gd name="connsiteY17" fmla="*/ 5788956 h 6277036"/>
              <a:gd name="connsiteX18" fmla="*/ 2559173 w 11614555"/>
              <a:gd name="connsiteY18" fmla="*/ 6271556 h 6277036"/>
              <a:gd name="connsiteX19" fmla="*/ 847848 w 11614555"/>
              <a:gd name="connsiteY19" fmla="*/ 6039781 h 6277036"/>
              <a:gd name="connsiteX20" fmla="*/ 57273 w 11614555"/>
              <a:gd name="connsiteY20" fmla="*/ 5884206 h 6277036"/>
              <a:gd name="connsiteX21" fmla="*/ 76323 w 11614555"/>
              <a:gd name="connsiteY21" fmla="*/ 4960281 h 6277036"/>
              <a:gd name="connsiteX22" fmla="*/ 193798 w 11614555"/>
              <a:gd name="connsiteY22" fmla="*/ 3442631 h 6277036"/>
              <a:gd name="connsiteX23" fmla="*/ 104898 w 11614555"/>
              <a:gd name="connsiteY23" fmla="*/ 2394881 h 6277036"/>
              <a:gd name="connsiteX24" fmla="*/ 171573 w 11614555"/>
              <a:gd name="connsiteY24" fmla="*/ 1223306 h 6277036"/>
              <a:gd name="connsiteX25" fmla="*/ 238248 w 11614555"/>
              <a:gd name="connsiteY25" fmla="*/ 93006 h 6277036"/>
              <a:gd name="connsiteX0" fmla="*/ 238596 w 11614903"/>
              <a:gd name="connsiteY0" fmla="*/ 93006 h 6277036"/>
              <a:gd name="connsiteX1" fmla="*/ 1746721 w 11614903"/>
              <a:gd name="connsiteY1" fmla="*/ 96181 h 6277036"/>
              <a:gd name="connsiteX2" fmla="*/ 3791421 w 11614903"/>
              <a:gd name="connsiteY2" fmla="*/ 353356 h 6277036"/>
              <a:gd name="connsiteX3" fmla="*/ 6166321 w 11614903"/>
              <a:gd name="connsiteY3" fmla="*/ 175556 h 6277036"/>
              <a:gd name="connsiteX4" fmla="*/ 8439621 w 11614903"/>
              <a:gd name="connsiteY4" fmla="*/ 86656 h 6277036"/>
              <a:gd name="connsiteX5" fmla="*/ 10725621 w 11614903"/>
              <a:gd name="connsiteY5" fmla="*/ 188256 h 6277036"/>
              <a:gd name="connsiteX6" fmla="*/ 11449521 w 11614903"/>
              <a:gd name="connsiteY6" fmla="*/ 239056 h 6277036"/>
              <a:gd name="connsiteX7" fmla="*/ 11411421 w 11614903"/>
              <a:gd name="connsiteY7" fmla="*/ 1458256 h 6277036"/>
              <a:gd name="connsiteX8" fmla="*/ 11614621 w 11614903"/>
              <a:gd name="connsiteY8" fmla="*/ 2626656 h 6277036"/>
              <a:gd name="connsiteX9" fmla="*/ 11360621 w 11614903"/>
              <a:gd name="connsiteY9" fmla="*/ 3452156 h 6277036"/>
              <a:gd name="connsiteX10" fmla="*/ 11513021 w 11614903"/>
              <a:gd name="connsiteY10" fmla="*/ 4480856 h 6277036"/>
              <a:gd name="connsiteX11" fmla="*/ 11538421 w 11614903"/>
              <a:gd name="connsiteY11" fmla="*/ 5268256 h 6277036"/>
              <a:gd name="connsiteX12" fmla="*/ 11284421 w 11614903"/>
              <a:gd name="connsiteY12" fmla="*/ 5954056 h 6277036"/>
              <a:gd name="connsiteX13" fmla="*/ 10712921 w 11614903"/>
              <a:gd name="connsiteY13" fmla="*/ 6030256 h 6277036"/>
              <a:gd name="connsiteX14" fmla="*/ 9265121 w 11614903"/>
              <a:gd name="connsiteY14" fmla="*/ 5992156 h 6277036"/>
              <a:gd name="connsiteX15" fmla="*/ 8630121 w 11614903"/>
              <a:gd name="connsiteY15" fmla="*/ 5839756 h 6277036"/>
              <a:gd name="connsiteX16" fmla="*/ 6293321 w 11614903"/>
              <a:gd name="connsiteY16" fmla="*/ 6017556 h 6277036"/>
              <a:gd name="connsiteX17" fmla="*/ 4274021 w 11614903"/>
              <a:gd name="connsiteY17" fmla="*/ 5788956 h 6277036"/>
              <a:gd name="connsiteX18" fmla="*/ 2559521 w 11614903"/>
              <a:gd name="connsiteY18" fmla="*/ 6271556 h 6277036"/>
              <a:gd name="connsiteX19" fmla="*/ 848196 w 11614903"/>
              <a:gd name="connsiteY19" fmla="*/ 6039781 h 6277036"/>
              <a:gd name="connsiteX20" fmla="*/ 57621 w 11614903"/>
              <a:gd name="connsiteY20" fmla="*/ 5884206 h 6277036"/>
              <a:gd name="connsiteX21" fmla="*/ 76671 w 11614903"/>
              <a:gd name="connsiteY21" fmla="*/ 4960281 h 6277036"/>
              <a:gd name="connsiteX22" fmla="*/ 203671 w 11614903"/>
              <a:gd name="connsiteY22" fmla="*/ 3842681 h 6277036"/>
              <a:gd name="connsiteX23" fmla="*/ 105246 w 11614903"/>
              <a:gd name="connsiteY23" fmla="*/ 2394881 h 6277036"/>
              <a:gd name="connsiteX24" fmla="*/ 171921 w 11614903"/>
              <a:gd name="connsiteY24" fmla="*/ 1223306 h 6277036"/>
              <a:gd name="connsiteX25" fmla="*/ 238596 w 11614903"/>
              <a:gd name="connsiteY25" fmla="*/ 93006 h 6277036"/>
              <a:gd name="connsiteX0" fmla="*/ 236217 w 11612524"/>
              <a:gd name="connsiteY0" fmla="*/ 93006 h 6277036"/>
              <a:gd name="connsiteX1" fmla="*/ 1744342 w 11612524"/>
              <a:gd name="connsiteY1" fmla="*/ 96181 h 6277036"/>
              <a:gd name="connsiteX2" fmla="*/ 3789042 w 11612524"/>
              <a:gd name="connsiteY2" fmla="*/ 353356 h 6277036"/>
              <a:gd name="connsiteX3" fmla="*/ 6163942 w 11612524"/>
              <a:gd name="connsiteY3" fmla="*/ 175556 h 6277036"/>
              <a:gd name="connsiteX4" fmla="*/ 8437242 w 11612524"/>
              <a:gd name="connsiteY4" fmla="*/ 86656 h 6277036"/>
              <a:gd name="connsiteX5" fmla="*/ 10723242 w 11612524"/>
              <a:gd name="connsiteY5" fmla="*/ 188256 h 6277036"/>
              <a:gd name="connsiteX6" fmla="*/ 11447142 w 11612524"/>
              <a:gd name="connsiteY6" fmla="*/ 239056 h 6277036"/>
              <a:gd name="connsiteX7" fmla="*/ 11409042 w 11612524"/>
              <a:gd name="connsiteY7" fmla="*/ 1458256 h 6277036"/>
              <a:gd name="connsiteX8" fmla="*/ 11612242 w 11612524"/>
              <a:gd name="connsiteY8" fmla="*/ 2626656 h 6277036"/>
              <a:gd name="connsiteX9" fmla="*/ 11358242 w 11612524"/>
              <a:gd name="connsiteY9" fmla="*/ 3452156 h 6277036"/>
              <a:gd name="connsiteX10" fmla="*/ 11510642 w 11612524"/>
              <a:gd name="connsiteY10" fmla="*/ 4480856 h 6277036"/>
              <a:gd name="connsiteX11" fmla="*/ 11536042 w 11612524"/>
              <a:gd name="connsiteY11" fmla="*/ 5268256 h 6277036"/>
              <a:gd name="connsiteX12" fmla="*/ 11282042 w 11612524"/>
              <a:gd name="connsiteY12" fmla="*/ 5954056 h 6277036"/>
              <a:gd name="connsiteX13" fmla="*/ 10710542 w 11612524"/>
              <a:gd name="connsiteY13" fmla="*/ 6030256 h 6277036"/>
              <a:gd name="connsiteX14" fmla="*/ 9262742 w 11612524"/>
              <a:gd name="connsiteY14" fmla="*/ 5992156 h 6277036"/>
              <a:gd name="connsiteX15" fmla="*/ 8627742 w 11612524"/>
              <a:gd name="connsiteY15" fmla="*/ 5839756 h 6277036"/>
              <a:gd name="connsiteX16" fmla="*/ 6290942 w 11612524"/>
              <a:gd name="connsiteY16" fmla="*/ 6017556 h 6277036"/>
              <a:gd name="connsiteX17" fmla="*/ 4271642 w 11612524"/>
              <a:gd name="connsiteY17" fmla="*/ 5788956 h 6277036"/>
              <a:gd name="connsiteX18" fmla="*/ 2557142 w 11612524"/>
              <a:gd name="connsiteY18" fmla="*/ 6271556 h 6277036"/>
              <a:gd name="connsiteX19" fmla="*/ 845817 w 11612524"/>
              <a:gd name="connsiteY19" fmla="*/ 6039781 h 6277036"/>
              <a:gd name="connsiteX20" fmla="*/ 55242 w 11612524"/>
              <a:gd name="connsiteY20" fmla="*/ 5884206 h 6277036"/>
              <a:gd name="connsiteX21" fmla="*/ 74292 w 11612524"/>
              <a:gd name="connsiteY21" fmla="*/ 4960281 h 6277036"/>
              <a:gd name="connsiteX22" fmla="*/ 134617 w 11612524"/>
              <a:gd name="connsiteY22" fmla="*/ 3842681 h 6277036"/>
              <a:gd name="connsiteX23" fmla="*/ 102867 w 11612524"/>
              <a:gd name="connsiteY23" fmla="*/ 2394881 h 6277036"/>
              <a:gd name="connsiteX24" fmla="*/ 169542 w 11612524"/>
              <a:gd name="connsiteY24" fmla="*/ 1223306 h 6277036"/>
              <a:gd name="connsiteX25" fmla="*/ 236217 w 11612524"/>
              <a:gd name="connsiteY25" fmla="*/ 93006 h 6277036"/>
              <a:gd name="connsiteX0" fmla="*/ 163227 w 11539534"/>
              <a:gd name="connsiteY0" fmla="*/ 93006 h 6276333"/>
              <a:gd name="connsiteX1" fmla="*/ 1671352 w 11539534"/>
              <a:gd name="connsiteY1" fmla="*/ 96181 h 6276333"/>
              <a:gd name="connsiteX2" fmla="*/ 3716052 w 11539534"/>
              <a:gd name="connsiteY2" fmla="*/ 353356 h 6276333"/>
              <a:gd name="connsiteX3" fmla="*/ 6090952 w 11539534"/>
              <a:gd name="connsiteY3" fmla="*/ 175556 h 6276333"/>
              <a:gd name="connsiteX4" fmla="*/ 8364252 w 11539534"/>
              <a:gd name="connsiteY4" fmla="*/ 86656 h 6276333"/>
              <a:gd name="connsiteX5" fmla="*/ 10650252 w 11539534"/>
              <a:gd name="connsiteY5" fmla="*/ 188256 h 6276333"/>
              <a:gd name="connsiteX6" fmla="*/ 11374152 w 11539534"/>
              <a:gd name="connsiteY6" fmla="*/ 239056 h 6276333"/>
              <a:gd name="connsiteX7" fmla="*/ 11336052 w 11539534"/>
              <a:gd name="connsiteY7" fmla="*/ 1458256 h 6276333"/>
              <a:gd name="connsiteX8" fmla="*/ 11539252 w 11539534"/>
              <a:gd name="connsiteY8" fmla="*/ 2626656 h 6276333"/>
              <a:gd name="connsiteX9" fmla="*/ 11285252 w 11539534"/>
              <a:gd name="connsiteY9" fmla="*/ 3452156 h 6276333"/>
              <a:gd name="connsiteX10" fmla="*/ 11437652 w 11539534"/>
              <a:gd name="connsiteY10" fmla="*/ 4480856 h 6276333"/>
              <a:gd name="connsiteX11" fmla="*/ 11463052 w 11539534"/>
              <a:gd name="connsiteY11" fmla="*/ 5268256 h 6276333"/>
              <a:gd name="connsiteX12" fmla="*/ 11209052 w 11539534"/>
              <a:gd name="connsiteY12" fmla="*/ 5954056 h 6276333"/>
              <a:gd name="connsiteX13" fmla="*/ 10637552 w 11539534"/>
              <a:gd name="connsiteY13" fmla="*/ 6030256 h 6276333"/>
              <a:gd name="connsiteX14" fmla="*/ 9189752 w 11539534"/>
              <a:gd name="connsiteY14" fmla="*/ 5992156 h 6276333"/>
              <a:gd name="connsiteX15" fmla="*/ 8554752 w 11539534"/>
              <a:gd name="connsiteY15" fmla="*/ 5839756 h 6276333"/>
              <a:gd name="connsiteX16" fmla="*/ 6217952 w 11539534"/>
              <a:gd name="connsiteY16" fmla="*/ 6017556 h 6276333"/>
              <a:gd name="connsiteX17" fmla="*/ 4198652 w 11539534"/>
              <a:gd name="connsiteY17" fmla="*/ 5788956 h 6276333"/>
              <a:gd name="connsiteX18" fmla="*/ 2484152 w 11539534"/>
              <a:gd name="connsiteY18" fmla="*/ 6271556 h 6276333"/>
              <a:gd name="connsiteX19" fmla="*/ 772827 w 11539534"/>
              <a:gd name="connsiteY19" fmla="*/ 6039781 h 6276333"/>
              <a:gd name="connsiteX20" fmla="*/ 96552 w 11539534"/>
              <a:gd name="connsiteY20" fmla="*/ 6103281 h 6276333"/>
              <a:gd name="connsiteX21" fmla="*/ 1302 w 11539534"/>
              <a:gd name="connsiteY21" fmla="*/ 4960281 h 6276333"/>
              <a:gd name="connsiteX22" fmla="*/ 61627 w 11539534"/>
              <a:gd name="connsiteY22" fmla="*/ 3842681 h 6276333"/>
              <a:gd name="connsiteX23" fmla="*/ 29877 w 11539534"/>
              <a:gd name="connsiteY23" fmla="*/ 2394881 h 6276333"/>
              <a:gd name="connsiteX24" fmla="*/ 96552 w 11539534"/>
              <a:gd name="connsiteY24" fmla="*/ 1223306 h 6276333"/>
              <a:gd name="connsiteX25" fmla="*/ 163227 w 11539534"/>
              <a:gd name="connsiteY25" fmla="*/ 93006 h 6276333"/>
              <a:gd name="connsiteX0" fmla="*/ 133783 w 11510090"/>
              <a:gd name="connsiteY0" fmla="*/ 93006 h 6276333"/>
              <a:gd name="connsiteX1" fmla="*/ 1641908 w 11510090"/>
              <a:gd name="connsiteY1" fmla="*/ 96181 h 6276333"/>
              <a:gd name="connsiteX2" fmla="*/ 3686608 w 11510090"/>
              <a:gd name="connsiteY2" fmla="*/ 353356 h 6276333"/>
              <a:gd name="connsiteX3" fmla="*/ 6061508 w 11510090"/>
              <a:gd name="connsiteY3" fmla="*/ 175556 h 6276333"/>
              <a:gd name="connsiteX4" fmla="*/ 8334808 w 11510090"/>
              <a:gd name="connsiteY4" fmla="*/ 86656 h 6276333"/>
              <a:gd name="connsiteX5" fmla="*/ 10620808 w 11510090"/>
              <a:gd name="connsiteY5" fmla="*/ 188256 h 6276333"/>
              <a:gd name="connsiteX6" fmla="*/ 11344708 w 11510090"/>
              <a:gd name="connsiteY6" fmla="*/ 239056 h 6276333"/>
              <a:gd name="connsiteX7" fmla="*/ 11306608 w 11510090"/>
              <a:gd name="connsiteY7" fmla="*/ 1458256 h 6276333"/>
              <a:gd name="connsiteX8" fmla="*/ 11509808 w 11510090"/>
              <a:gd name="connsiteY8" fmla="*/ 2626656 h 6276333"/>
              <a:gd name="connsiteX9" fmla="*/ 11255808 w 11510090"/>
              <a:gd name="connsiteY9" fmla="*/ 3452156 h 6276333"/>
              <a:gd name="connsiteX10" fmla="*/ 11408208 w 11510090"/>
              <a:gd name="connsiteY10" fmla="*/ 4480856 h 6276333"/>
              <a:gd name="connsiteX11" fmla="*/ 11433608 w 11510090"/>
              <a:gd name="connsiteY11" fmla="*/ 5268256 h 6276333"/>
              <a:gd name="connsiteX12" fmla="*/ 11179608 w 11510090"/>
              <a:gd name="connsiteY12" fmla="*/ 5954056 h 6276333"/>
              <a:gd name="connsiteX13" fmla="*/ 10608108 w 11510090"/>
              <a:gd name="connsiteY13" fmla="*/ 6030256 h 6276333"/>
              <a:gd name="connsiteX14" fmla="*/ 9160308 w 11510090"/>
              <a:gd name="connsiteY14" fmla="*/ 5992156 h 6276333"/>
              <a:gd name="connsiteX15" fmla="*/ 8525308 w 11510090"/>
              <a:gd name="connsiteY15" fmla="*/ 5839756 h 6276333"/>
              <a:gd name="connsiteX16" fmla="*/ 6188508 w 11510090"/>
              <a:gd name="connsiteY16" fmla="*/ 6017556 h 6276333"/>
              <a:gd name="connsiteX17" fmla="*/ 4169208 w 11510090"/>
              <a:gd name="connsiteY17" fmla="*/ 5788956 h 6276333"/>
              <a:gd name="connsiteX18" fmla="*/ 2454708 w 11510090"/>
              <a:gd name="connsiteY18" fmla="*/ 6271556 h 6276333"/>
              <a:gd name="connsiteX19" fmla="*/ 743383 w 11510090"/>
              <a:gd name="connsiteY19" fmla="*/ 6039781 h 6276333"/>
              <a:gd name="connsiteX20" fmla="*/ 67108 w 11510090"/>
              <a:gd name="connsiteY20" fmla="*/ 6103281 h 6276333"/>
              <a:gd name="connsiteX21" fmla="*/ 48058 w 11510090"/>
              <a:gd name="connsiteY21" fmla="*/ 4960281 h 6276333"/>
              <a:gd name="connsiteX22" fmla="*/ 32183 w 11510090"/>
              <a:gd name="connsiteY22" fmla="*/ 3842681 h 6276333"/>
              <a:gd name="connsiteX23" fmla="*/ 433 w 11510090"/>
              <a:gd name="connsiteY23" fmla="*/ 2394881 h 6276333"/>
              <a:gd name="connsiteX24" fmla="*/ 67108 w 11510090"/>
              <a:gd name="connsiteY24" fmla="*/ 1223306 h 6276333"/>
              <a:gd name="connsiteX25" fmla="*/ 133783 w 11510090"/>
              <a:gd name="connsiteY25" fmla="*/ 93006 h 6276333"/>
              <a:gd name="connsiteX0" fmla="*/ 144180 w 11520487"/>
              <a:gd name="connsiteY0" fmla="*/ 93006 h 6276557"/>
              <a:gd name="connsiteX1" fmla="*/ 1652305 w 11520487"/>
              <a:gd name="connsiteY1" fmla="*/ 96181 h 6276557"/>
              <a:gd name="connsiteX2" fmla="*/ 3697005 w 11520487"/>
              <a:gd name="connsiteY2" fmla="*/ 353356 h 6276557"/>
              <a:gd name="connsiteX3" fmla="*/ 6071905 w 11520487"/>
              <a:gd name="connsiteY3" fmla="*/ 175556 h 6276557"/>
              <a:gd name="connsiteX4" fmla="*/ 8345205 w 11520487"/>
              <a:gd name="connsiteY4" fmla="*/ 86656 h 6276557"/>
              <a:gd name="connsiteX5" fmla="*/ 10631205 w 11520487"/>
              <a:gd name="connsiteY5" fmla="*/ 188256 h 6276557"/>
              <a:gd name="connsiteX6" fmla="*/ 11355105 w 11520487"/>
              <a:gd name="connsiteY6" fmla="*/ 239056 h 6276557"/>
              <a:gd name="connsiteX7" fmla="*/ 11317005 w 11520487"/>
              <a:gd name="connsiteY7" fmla="*/ 1458256 h 6276557"/>
              <a:gd name="connsiteX8" fmla="*/ 11520205 w 11520487"/>
              <a:gd name="connsiteY8" fmla="*/ 2626656 h 6276557"/>
              <a:gd name="connsiteX9" fmla="*/ 11266205 w 11520487"/>
              <a:gd name="connsiteY9" fmla="*/ 3452156 h 6276557"/>
              <a:gd name="connsiteX10" fmla="*/ 11418605 w 11520487"/>
              <a:gd name="connsiteY10" fmla="*/ 4480856 h 6276557"/>
              <a:gd name="connsiteX11" fmla="*/ 11444005 w 11520487"/>
              <a:gd name="connsiteY11" fmla="*/ 5268256 h 6276557"/>
              <a:gd name="connsiteX12" fmla="*/ 11190005 w 11520487"/>
              <a:gd name="connsiteY12" fmla="*/ 5954056 h 6276557"/>
              <a:gd name="connsiteX13" fmla="*/ 10618505 w 11520487"/>
              <a:gd name="connsiteY13" fmla="*/ 6030256 h 6276557"/>
              <a:gd name="connsiteX14" fmla="*/ 9170705 w 11520487"/>
              <a:gd name="connsiteY14" fmla="*/ 5992156 h 6276557"/>
              <a:gd name="connsiteX15" fmla="*/ 8535705 w 11520487"/>
              <a:gd name="connsiteY15" fmla="*/ 5839756 h 6276557"/>
              <a:gd name="connsiteX16" fmla="*/ 6198905 w 11520487"/>
              <a:gd name="connsiteY16" fmla="*/ 6017556 h 6276557"/>
              <a:gd name="connsiteX17" fmla="*/ 4179605 w 11520487"/>
              <a:gd name="connsiteY17" fmla="*/ 5788956 h 6276557"/>
              <a:gd name="connsiteX18" fmla="*/ 2465105 w 11520487"/>
              <a:gd name="connsiteY18" fmla="*/ 6271556 h 6276557"/>
              <a:gd name="connsiteX19" fmla="*/ 753780 w 11520487"/>
              <a:gd name="connsiteY19" fmla="*/ 6039781 h 6276557"/>
              <a:gd name="connsiteX20" fmla="*/ 48930 w 11520487"/>
              <a:gd name="connsiteY20" fmla="*/ 6027081 h 6276557"/>
              <a:gd name="connsiteX21" fmla="*/ 58455 w 11520487"/>
              <a:gd name="connsiteY21" fmla="*/ 4960281 h 6276557"/>
              <a:gd name="connsiteX22" fmla="*/ 42580 w 11520487"/>
              <a:gd name="connsiteY22" fmla="*/ 3842681 h 6276557"/>
              <a:gd name="connsiteX23" fmla="*/ 10830 w 11520487"/>
              <a:gd name="connsiteY23" fmla="*/ 2394881 h 6276557"/>
              <a:gd name="connsiteX24" fmla="*/ 77505 w 11520487"/>
              <a:gd name="connsiteY24" fmla="*/ 1223306 h 6276557"/>
              <a:gd name="connsiteX25" fmla="*/ 144180 w 11520487"/>
              <a:gd name="connsiteY25" fmla="*/ 93006 h 6276557"/>
              <a:gd name="connsiteX0" fmla="*/ 172358 w 11548665"/>
              <a:gd name="connsiteY0" fmla="*/ 93006 h 6281330"/>
              <a:gd name="connsiteX1" fmla="*/ 1680483 w 11548665"/>
              <a:gd name="connsiteY1" fmla="*/ 96181 h 6281330"/>
              <a:gd name="connsiteX2" fmla="*/ 3725183 w 11548665"/>
              <a:gd name="connsiteY2" fmla="*/ 353356 h 6281330"/>
              <a:gd name="connsiteX3" fmla="*/ 6100083 w 11548665"/>
              <a:gd name="connsiteY3" fmla="*/ 175556 h 6281330"/>
              <a:gd name="connsiteX4" fmla="*/ 8373383 w 11548665"/>
              <a:gd name="connsiteY4" fmla="*/ 86656 h 6281330"/>
              <a:gd name="connsiteX5" fmla="*/ 10659383 w 11548665"/>
              <a:gd name="connsiteY5" fmla="*/ 188256 h 6281330"/>
              <a:gd name="connsiteX6" fmla="*/ 11383283 w 11548665"/>
              <a:gd name="connsiteY6" fmla="*/ 239056 h 6281330"/>
              <a:gd name="connsiteX7" fmla="*/ 11345183 w 11548665"/>
              <a:gd name="connsiteY7" fmla="*/ 1458256 h 6281330"/>
              <a:gd name="connsiteX8" fmla="*/ 11548383 w 11548665"/>
              <a:gd name="connsiteY8" fmla="*/ 2626656 h 6281330"/>
              <a:gd name="connsiteX9" fmla="*/ 11294383 w 11548665"/>
              <a:gd name="connsiteY9" fmla="*/ 3452156 h 6281330"/>
              <a:gd name="connsiteX10" fmla="*/ 11446783 w 11548665"/>
              <a:gd name="connsiteY10" fmla="*/ 4480856 h 6281330"/>
              <a:gd name="connsiteX11" fmla="*/ 11472183 w 11548665"/>
              <a:gd name="connsiteY11" fmla="*/ 5268256 h 6281330"/>
              <a:gd name="connsiteX12" fmla="*/ 11218183 w 11548665"/>
              <a:gd name="connsiteY12" fmla="*/ 5954056 h 6281330"/>
              <a:gd name="connsiteX13" fmla="*/ 10646683 w 11548665"/>
              <a:gd name="connsiteY13" fmla="*/ 6030256 h 6281330"/>
              <a:gd name="connsiteX14" fmla="*/ 9198883 w 11548665"/>
              <a:gd name="connsiteY14" fmla="*/ 5992156 h 6281330"/>
              <a:gd name="connsiteX15" fmla="*/ 8563883 w 11548665"/>
              <a:gd name="connsiteY15" fmla="*/ 5839756 h 6281330"/>
              <a:gd name="connsiteX16" fmla="*/ 6227083 w 11548665"/>
              <a:gd name="connsiteY16" fmla="*/ 6017556 h 6281330"/>
              <a:gd name="connsiteX17" fmla="*/ 4207783 w 11548665"/>
              <a:gd name="connsiteY17" fmla="*/ 5788956 h 6281330"/>
              <a:gd name="connsiteX18" fmla="*/ 2493283 w 11548665"/>
              <a:gd name="connsiteY18" fmla="*/ 6271556 h 6281330"/>
              <a:gd name="connsiteX19" fmla="*/ 1162958 w 11548665"/>
              <a:gd name="connsiteY19" fmla="*/ 6106456 h 6281330"/>
              <a:gd name="connsiteX20" fmla="*/ 77108 w 11548665"/>
              <a:gd name="connsiteY20" fmla="*/ 6027081 h 6281330"/>
              <a:gd name="connsiteX21" fmla="*/ 86633 w 11548665"/>
              <a:gd name="connsiteY21" fmla="*/ 4960281 h 6281330"/>
              <a:gd name="connsiteX22" fmla="*/ 70758 w 11548665"/>
              <a:gd name="connsiteY22" fmla="*/ 3842681 h 6281330"/>
              <a:gd name="connsiteX23" fmla="*/ 39008 w 11548665"/>
              <a:gd name="connsiteY23" fmla="*/ 2394881 h 6281330"/>
              <a:gd name="connsiteX24" fmla="*/ 105683 w 11548665"/>
              <a:gd name="connsiteY24" fmla="*/ 1223306 h 6281330"/>
              <a:gd name="connsiteX25" fmla="*/ 172358 w 11548665"/>
              <a:gd name="connsiteY25" fmla="*/ 93006 h 6281330"/>
              <a:gd name="connsiteX0" fmla="*/ 172358 w 11548665"/>
              <a:gd name="connsiteY0" fmla="*/ 93006 h 6263058"/>
              <a:gd name="connsiteX1" fmla="*/ 1680483 w 11548665"/>
              <a:gd name="connsiteY1" fmla="*/ 96181 h 6263058"/>
              <a:gd name="connsiteX2" fmla="*/ 3725183 w 11548665"/>
              <a:gd name="connsiteY2" fmla="*/ 353356 h 6263058"/>
              <a:gd name="connsiteX3" fmla="*/ 6100083 w 11548665"/>
              <a:gd name="connsiteY3" fmla="*/ 175556 h 6263058"/>
              <a:gd name="connsiteX4" fmla="*/ 8373383 w 11548665"/>
              <a:gd name="connsiteY4" fmla="*/ 86656 h 6263058"/>
              <a:gd name="connsiteX5" fmla="*/ 10659383 w 11548665"/>
              <a:gd name="connsiteY5" fmla="*/ 188256 h 6263058"/>
              <a:gd name="connsiteX6" fmla="*/ 11383283 w 11548665"/>
              <a:gd name="connsiteY6" fmla="*/ 239056 h 6263058"/>
              <a:gd name="connsiteX7" fmla="*/ 11345183 w 11548665"/>
              <a:gd name="connsiteY7" fmla="*/ 1458256 h 6263058"/>
              <a:gd name="connsiteX8" fmla="*/ 11548383 w 11548665"/>
              <a:gd name="connsiteY8" fmla="*/ 2626656 h 6263058"/>
              <a:gd name="connsiteX9" fmla="*/ 11294383 w 11548665"/>
              <a:gd name="connsiteY9" fmla="*/ 3452156 h 6263058"/>
              <a:gd name="connsiteX10" fmla="*/ 11446783 w 11548665"/>
              <a:gd name="connsiteY10" fmla="*/ 4480856 h 6263058"/>
              <a:gd name="connsiteX11" fmla="*/ 11472183 w 11548665"/>
              <a:gd name="connsiteY11" fmla="*/ 5268256 h 6263058"/>
              <a:gd name="connsiteX12" fmla="*/ 11218183 w 11548665"/>
              <a:gd name="connsiteY12" fmla="*/ 5954056 h 6263058"/>
              <a:gd name="connsiteX13" fmla="*/ 10646683 w 11548665"/>
              <a:gd name="connsiteY13" fmla="*/ 6030256 h 6263058"/>
              <a:gd name="connsiteX14" fmla="*/ 9198883 w 11548665"/>
              <a:gd name="connsiteY14" fmla="*/ 5992156 h 6263058"/>
              <a:gd name="connsiteX15" fmla="*/ 8563883 w 11548665"/>
              <a:gd name="connsiteY15" fmla="*/ 5839756 h 6263058"/>
              <a:gd name="connsiteX16" fmla="*/ 6227083 w 11548665"/>
              <a:gd name="connsiteY16" fmla="*/ 6017556 h 6263058"/>
              <a:gd name="connsiteX17" fmla="*/ 4207783 w 11548665"/>
              <a:gd name="connsiteY17" fmla="*/ 5788956 h 6263058"/>
              <a:gd name="connsiteX18" fmla="*/ 2798083 w 11548665"/>
              <a:gd name="connsiteY18" fmla="*/ 6252506 h 6263058"/>
              <a:gd name="connsiteX19" fmla="*/ 1162958 w 11548665"/>
              <a:gd name="connsiteY19" fmla="*/ 6106456 h 6263058"/>
              <a:gd name="connsiteX20" fmla="*/ 77108 w 11548665"/>
              <a:gd name="connsiteY20" fmla="*/ 6027081 h 6263058"/>
              <a:gd name="connsiteX21" fmla="*/ 86633 w 11548665"/>
              <a:gd name="connsiteY21" fmla="*/ 4960281 h 6263058"/>
              <a:gd name="connsiteX22" fmla="*/ 70758 w 11548665"/>
              <a:gd name="connsiteY22" fmla="*/ 3842681 h 6263058"/>
              <a:gd name="connsiteX23" fmla="*/ 39008 w 11548665"/>
              <a:gd name="connsiteY23" fmla="*/ 2394881 h 6263058"/>
              <a:gd name="connsiteX24" fmla="*/ 105683 w 11548665"/>
              <a:gd name="connsiteY24" fmla="*/ 1223306 h 6263058"/>
              <a:gd name="connsiteX25" fmla="*/ 172358 w 11548665"/>
              <a:gd name="connsiteY25" fmla="*/ 93006 h 6263058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227083 w 11548665"/>
              <a:gd name="connsiteY16" fmla="*/ 6017556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24558 w 11548665"/>
              <a:gd name="connsiteY11" fmla="*/ 53063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338833 w 11548665"/>
              <a:gd name="connsiteY11" fmla="*/ 5315881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63976"/>
              <a:gd name="connsiteY0" fmla="*/ 93006 h 6252535"/>
              <a:gd name="connsiteX1" fmla="*/ 1680483 w 11563976"/>
              <a:gd name="connsiteY1" fmla="*/ 96181 h 6252535"/>
              <a:gd name="connsiteX2" fmla="*/ 3725183 w 11563976"/>
              <a:gd name="connsiteY2" fmla="*/ 353356 h 6252535"/>
              <a:gd name="connsiteX3" fmla="*/ 6100083 w 11563976"/>
              <a:gd name="connsiteY3" fmla="*/ 175556 h 6252535"/>
              <a:gd name="connsiteX4" fmla="*/ 8373383 w 11563976"/>
              <a:gd name="connsiteY4" fmla="*/ 86656 h 6252535"/>
              <a:gd name="connsiteX5" fmla="*/ 10659383 w 11563976"/>
              <a:gd name="connsiteY5" fmla="*/ 188256 h 6252535"/>
              <a:gd name="connsiteX6" fmla="*/ 11383283 w 11563976"/>
              <a:gd name="connsiteY6" fmla="*/ 239056 h 6252535"/>
              <a:gd name="connsiteX7" fmla="*/ 11345183 w 11563976"/>
              <a:gd name="connsiteY7" fmla="*/ 1458256 h 6252535"/>
              <a:gd name="connsiteX8" fmla="*/ 11548383 w 11563976"/>
              <a:gd name="connsiteY8" fmla="*/ 2626656 h 6252535"/>
              <a:gd name="connsiteX9" fmla="*/ 11294383 w 11563976"/>
              <a:gd name="connsiteY9" fmla="*/ 3452156 h 6252535"/>
              <a:gd name="connsiteX10" fmla="*/ 11446783 w 11563976"/>
              <a:gd name="connsiteY10" fmla="*/ 4480856 h 6252535"/>
              <a:gd name="connsiteX11" fmla="*/ 11338833 w 11563976"/>
              <a:gd name="connsiteY11" fmla="*/ 5315881 h 6252535"/>
              <a:gd name="connsiteX12" fmla="*/ 11542033 w 11563976"/>
              <a:gd name="connsiteY12" fmla="*/ 6039781 h 6252535"/>
              <a:gd name="connsiteX13" fmla="*/ 10722883 w 11563976"/>
              <a:gd name="connsiteY13" fmla="*/ 6173131 h 6252535"/>
              <a:gd name="connsiteX14" fmla="*/ 9351283 w 11563976"/>
              <a:gd name="connsiteY14" fmla="*/ 6135031 h 6252535"/>
              <a:gd name="connsiteX15" fmla="*/ 7878083 w 11563976"/>
              <a:gd name="connsiteY15" fmla="*/ 6011206 h 6252535"/>
              <a:gd name="connsiteX16" fmla="*/ 6312808 w 11563976"/>
              <a:gd name="connsiteY16" fmla="*/ 6160431 h 6252535"/>
              <a:gd name="connsiteX17" fmla="*/ 4293508 w 11563976"/>
              <a:gd name="connsiteY17" fmla="*/ 6093756 h 6252535"/>
              <a:gd name="connsiteX18" fmla="*/ 2798083 w 11563976"/>
              <a:gd name="connsiteY18" fmla="*/ 6252506 h 6252535"/>
              <a:gd name="connsiteX19" fmla="*/ 1162958 w 11563976"/>
              <a:gd name="connsiteY19" fmla="*/ 6106456 h 6252535"/>
              <a:gd name="connsiteX20" fmla="*/ 77108 w 11563976"/>
              <a:gd name="connsiteY20" fmla="*/ 6027081 h 6252535"/>
              <a:gd name="connsiteX21" fmla="*/ 86633 w 11563976"/>
              <a:gd name="connsiteY21" fmla="*/ 4960281 h 6252535"/>
              <a:gd name="connsiteX22" fmla="*/ 70758 w 11563976"/>
              <a:gd name="connsiteY22" fmla="*/ 3842681 h 6252535"/>
              <a:gd name="connsiteX23" fmla="*/ 39008 w 11563976"/>
              <a:gd name="connsiteY23" fmla="*/ 2394881 h 6252535"/>
              <a:gd name="connsiteX24" fmla="*/ 105683 w 11563976"/>
              <a:gd name="connsiteY24" fmla="*/ 1223306 h 6252535"/>
              <a:gd name="connsiteX25" fmla="*/ 172358 w 11563976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294383 w 11581839"/>
              <a:gd name="connsiteY9" fmla="*/ 3452156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434083 w 11581839"/>
              <a:gd name="connsiteY8" fmla="*/ 2331381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96332"/>
              <a:gd name="connsiteY0" fmla="*/ 93006 h 6252535"/>
              <a:gd name="connsiteX1" fmla="*/ 1680483 w 11596332"/>
              <a:gd name="connsiteY1" fmla="*/ 96181 h 6252535"/>
              <a:gd name="connsiteX2" fmla="*/ 3725183 w 11596332"/>
              <a:gd name="connsiteY2" fmla="*/ 353356 h 6252535"/>
              <a:gd name="connsiteX3" fmla="*/ 6100083 w 11596332"/>
              <a:gd name="connsiteY3" fmla="*/ 175556 h 6252535"/>
              <a:gd name="connsiteX4" fmla="*/ 8373383 w 11596332"/>
              <a:gd name="connsiteY4" fmla="*/ 86656 h 6252535"/>
              <a:gd name="connsiteX5" fmla="*/ 10659383 w 11596332"/>
              <a:gd name="connsiteY5" fmla="*/ 188256 h 6252535"/>
              <a:gd name="connsiteX6" fmla="*/ 11383283 w 11596332"/>
              <a:gd name="connsiteY6" fmla="*/ 239056 h 6252535"/>
              <a:gd name="connsiteX7" fmla="*/ 11345183 w 11596332"/>
              <a:gd name="connsiteY7" fmla="*/ 1458256 h 6252535"/>
              <a:gd name="connsiteX8" fmla="*/ 11596008 w 11596332"/>
              <a:gd name="connsiteY8" fmla="*/ 2321856 h 6252535"/>
              <a:gd name="connsiteX9" fmla="*/ 11399158 w 11596332"/>
              <a:gd name="connsiteY9" fmla="*/ 3461681 h 6252535"/>
              <a:gd name="connsiteX10" fmla="*/ 11446783 w 11596332"/>
              <a:gd name="connsiteY10" fmla="*/ 4480856 h 6252535"/>
              <a:gd name="connsiteX11" fmla="*/ 11453133 w 11596332"/>
              <a:gd name="connsiteY11" fmla="*/ 5296831 h 6252535"/>
              <a:gd name="connsiteX12" fmla="*/ 11542033 w 11596332"/>
              <a:gd name="connsiteY12" fmla="*/ 6039781 h 6252535"/>
              <a:gd name="connsiteX13" fmla="*/ 10722883 w 11596332"/>
              <a:gd name="connsiteY13" fmla="*/ 6173131 h 6252535"/>
              <a:gd name="connsiteX14" fmla="*/ 9351283 w 11596332"/>
              <a:gd name="connsiteY14" fmla="*/ 6135031 h 6252535"/>
              <a:gd name="connsiteX15" fmla="*/ 7878083 w 11596332"/>
              <a:gd name="connsiteY15" fmla="*/ 6011206 h 6252535"/>
              <a:gd name="connsiteX16" fmla="*/ 6312808 w 11596332"/>
              <a:gd name="connsiteY16" fmla="*/ 6160431 h 6252535"/>
              <a:gd name="connsiteX17" fmla="*/ 4293508 w 11596332"/>
              <a:gd name="connsiteY17" fmla="*/ 6093756 h 6252535"/>
              <a:gd name="connsiteX18" fmla="*/ 2798083 w 11596332"/>
              <a:gd name="connsiteY18" fmla="*/ 6252506 h 6252535"/>
              <a:gd name="connsiteX19" fmla="*/ 1162958 w 11596332"/>
              <a:gd name="connsiteY19" fmla="*/ 6106456 h 6252535"/>
              <a:gd name="connsiteX20" fmla="*/ 77108 w 11596332"/>
              <a:gd name="connsiteY20" fmla="*/ 6027081 h 6252535"/>
              <a:gd name="connsiteX21" fmla="*/ 86633 w 11596332"/>
              <a:gd name="connsiteY21" fmla="*/ 4960281 h 6252535"/>
              <a:gd name="connsiteX22" fmla="*/ 70758 w 11596332"/>
              <a:gd name="connsiteY22" fmla="*/ 3842681 h 6252535"/>
              <a:gd name="connsiteX23" fmla="*/ 39008 w 11596332"/>
              <a:gd name="connsiteY23" fmla="*/ 2394881 h 6252535"/>
              <a:gd name="connsiteX24" fmla="*/ 105683 w 11596332"/>
              <a:gd name="connsiteY24" fmla="*/ 1223306 h 6252535"/>
              <a:gd name="connsiteX25" fmla="*/ 172358 w 11596332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38858 w 11581839"/>
              <a:gd name="connsiteY8" fmla="*/ 23218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38328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449958 w 11580086"/>
              <a:gd name="connsiteY7" fmla="*/ 143920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128654 h 6288183"/>
              <a:gd name="connsiteX1" fmla="*/ 1680483 w 11580086"/>
              <a:gd name="connsiteY1" fmla="*/ 131829 h 6288183"/>
              <a:gd name="connsiteX2" fmla="*/ 3725183 w 11580086"/>
              <a:gd name="connsiteY2" fmla="*/ 389004 h 6288183"/>
              <a:gd name="connsiteX3" fmla="*/ 6100083 w 11580086"/>
              <a:gd name="connsiteY3" fmla="*/ 211204 h 6288183"/>
              <a:gd name="connsiteX4" fmla="*/ 8373383 w 11580086"/>
              <a:gd name="connsiteY4" fmla="*/ 122304 h 6288183"/>
              <a:gd name="connsiteX5" fmla="*/ 10659383 w 11580086"/>
              <a:gd name="connsiteY5" fmla="*/ 223904 h 6288183"/>
              <a:gd name="connsiteX6" fmla="*/ 11507108 w 11580086"/>
              <a:gd name="connsiteY6" fmla="*/ 65154 h 6288183"/>
              <a:gd name="connsiteX7" fmla="*/ 11449958 w 11580086"/>
              <a:gd name="connsiteY7" fmla="*/ 1474854 h 6288183"/>
              <a:gd name="connsiteX8" fmla="*/ 11538858 w 11580086"/>
              <a:gd name="connsiteY8" fmla="*/ 2357504 h 6288183"/>
              <a:gd name="connsiteX9" fmla="*/ 11399158 w 11580086"/>
              <a:gd name="connsiteY9" fmla="*/ 3497329 h 6288183"/>
              <a:gd name="connsiteX10" fmla="*/ 11532508 w 11580086"/>
              <a:gd name="connsiteY10" fmla="*/ 4506979 h 6288183"/>
              <a:gd name="connsiteX11" fmla="*/ 11453133 w 11580086"/>
              <a:gd name="connsiteY11" fmla="*/ 5332479 h 6288183"/>
              <a:gd name="connsiteX12" fmla="*/ 11542033 w 11580086"/>
              <a:gd name="connsiteY12" fmla="*/ 6075429 h 6288183"/>
              <a:gd name="connsiteX13" fmla="*/ 10722883 w 11580086"/>
              <a:gd name="connsiteY13" fmla="*/ 6208779 h 6288183"/>
              <a:gd name="connsiteX14" fmla="*/ 9351283 w 11580086"/>
              <a:gd name="connsiteY14" fmla="*/ 6170679 h 6288183"/>
              <a:gd name="connsiteX15" fmla="*/ 7878083 w 11580086"/>
              <a:gd name="connsiteY15" fmla="*/ 6046854 h 6288183"/>
              <a:gd name="connsiteX16" fmla="*/ 6312808 w 11580086"/>
              <a:gd name="connsiteY16" fmla="*/ 6196079 h 6288183"/>
              <a:gd name="connsiteX17" fmla="*/ 4293508 w 11580086"/>
              <a:gd name="connsiteY17" fmla="*/ 6129404 h 6288183"/>
              <a:gd name="connsiteX18" fmla="*/ 2798083 w 11580086"/>
              <a:gd name="connsiteY18" fmla="*/ 6288154 h 6288183"/>
              <a:gd name="connsiteX19" fmla="*/ 1162958 w 11580086"/>
              <a:gd name="connsiteY19" fmla="*/ 6142104 h 6288183"/>
              <a:gd name="connsiteX20" fmla="*/ 77108 w 11580086"/>
              <a:gd name="connsiteY20" fmla="*/ 6062729 h 6288183"/>
              <a:gd name="connsiteX21" fmla="*/ 86633 w 11580086"/>
              <a:gd name="connsiteY21" fmla="*/ 4995929 h 6288183"/>
              <a:gd name="connsiteX22" fmla="*/ 70758 w 11580086"/>
              <a:gd name="connsiteY22" fmla="*/ 3878329 h 6288183"/>
              <a:gd name="connsiteX23" fmla="*/ 39008 w 11580086"/>
              <a:gd name="connsiteY23" fmla="*/ 2430529 h 6288183"/>
              <a:gd name="connsiteX24" fmla="*/ 105683 w 11580086"/>
              <a:gd name="connsiteY24" fmla="*/ 1258954 h 6288183"/>
              <a:gd name="connsiteX25" fmla="*/ 172358 w 11580086"/>
              <a:gd name="connsiteY25" fmla="*/ 128654 h 6288183"/>
              <a:gd name="connsiteX0" fmla="*/ 172358 w 11580086"/>
              <a:gd name="connsiteY0" fmla="*/ 178015 h 6337544"/>
              <a:gd name="connsiteX1" fmla="*/ 1680483 w 11580086"/>
              <a:gd name="connsiteY1" fmla="*/ 181190 h 6337544"/>
              <a:gd name="connsiteX2" fmla="*/ 3725183 w 11580086"/>
              <a:gd name="connsiteY2" fmla="*/ 438365 h 6337544"/>
              <a:gd name="connsiteX3" fmla="*/ 6100083 w 11580086"/>
              <a:gd name="connsiteY3" fmla="*/ 260565 h 6337544"/>
              <a:gd name="connsiteX4" fmla="*/ 8373383 w 11580086"/>
              <a:gd name="connsiteY4" fmla="*/ 171665 h 6337544"/>
              <a:gd name="connsiteX5" fmla="*/ 10554608 w 11580086"/>
              <a:gd name="connsiteY5" fmla="*/ 92290 h 6337544"/>
              <a:gd name="connsiteX6" fmla="*/ 11507108 w 11580086"/>
              <a:gd name="connsiteY6" fmla="*/ 114515 h 6337544"/>
              <a:gd name="connsiteX7" fmla="*/ 11449958 w 11580086"/>
              <a:gd name="connsiteY7" fmla="*/ 1524215 h 6337544"/>
              <a:gd name="connsiteX8" fmla="*/ 11538858 w 11580086"/>
              <a:gd name="connsiteY8" fmla="*/ 2406865 h 6337544"/>
              <a:gd name="connsiteX9" fmla="*/ 11399158 w 11580086"/>
              <a:gd name="connsiteY9" fmla="*/ 3546690 h 6337544"/>
              <a:gd name="connsiteX10" fmla="*/ 11532508 w 11580086"/>
              <a:gd name="connsiteY10" fmla="*/ 4556340 h 6337544"/>
              <a:gd name="connsiteX11" fmla="*/ 11453133 w 11580086"/>
              <a:gd name="connsiteY11" fmla="*/ 5381840 h 6337544"/>
              <a:gd name="connsiteX12" fmla="*/ 11542033 w 11580086"/>
              <a:gd name="connsiteY12" fmla="*/ 6124790 h 6337544"/>
              <a:gd name="connsiteX13" fmla="*/ 10722883 w 11580086"/>
              <a:gd name="connsiteY13" fmla="*/ 6258140 h 6337544"/>
              <a:gd name="connsiteX14" fmla="*/ 9351283 w 11580086"/>
              <a:gd name="connsiteY14" fmla="*/ 6220040 h 6337544"/>
              <a:gd name="connsiteX15" fmla="*/ 7878083 w 11580086"/>
              <a:gd name="connsiteY15" fmla="*/ 6096215 h 6337544"/>
              <a:gd name="connsiteX16" fmla="*/ 6312808 w 11580086"/>
              <a:gd name="connsiteY16" fmla="*/ 6245440 h 6337544"/>
              <a:gd name="connsiteX17" fmla="*/ 4293508 w 11580086"/>
              <a:gd name="connsiteY17" fmla="*/ 6178765 h 6337544"/>
              <a:gd name="connsiteX18" fmla="*/ 2798083 w 11580086"/>
              <a:gd name="connsiteY18" fmla="*/ 6337515 h 6337544"/>
              <a:gd name="connsiteX19" fmla="*/ 1162958 w 11580086"/>
              <a:gd name="connsiteY19" fmla="*/ 6191465 h 6337544"/>
              <a:gd name="connsiteX20" fmla="*/ 77108 w 11580086"/>
              <a:gd name="connsiteY20" fmla="*/ 6112090 h 6337544"/>
              <a:gd name="connsiteX21" fmla="*/ 86633 w 11580086"/>
              <a:gd name="connsiteY21" fmla="*/ 5045290 h 6337544"/>
              <a:gd name="connsiteX22" fmla="*/ 70758 w 11580086"/>
              <a:gd name="connsiteY22" fmla="*/ 3927690 h 6337544"/>
              <a:gd name="connsiteX23" fmla="*/ 39008 w 11580086"/>
              <a:gd name="connsiteY23" fmla="*/ 2479890 h 6337544"/>
              <a:gd name="connsiteX24" fmla="*/ 105683 w 11580086"/>
              <a:gd name="connsiteY24" fmla="*/ 1308315 h 6337544"/>
              <a:gd name="connsiteX25" fmla="*/ 172358 w 11580086"/>
              <a:gd name="connsiteY25" fmla="*/ 178015 h 6337544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725183 w 11580086"/>
              <a:gd name="connsiteY2" fmla="*/ 433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442 h 6332971"/>
              <a:gd name="connsiteX1" fmla="*/ 1670958 w 11580086"/>
              <a:gd name="connsiteY1" fmla="*/ 5167 h 6332971"/>
              <a:gd name="connsiteX2" fmla="*/ 3906158 w 11580086"/>
              <a:gd name="connsiteY2" fmla="*/ 52792 h 6332971"/>
              <a:gd name="connsiteX3" fmla="*/ 6100083 w 11580086"/>
              <a:gd name="connsiteY3" fmla="*/ 151217 h 6332971"/>
              <a:gd name="connsiteX4" fmla="*/ 8401958 w 11580086"/>
              <a:gd name="connsiteY4" fmla="*/ 52792 h 6332971"/>
              <a:gd name="connsiteX5" fmla="*/ 10554608 w 11580086"/>
              <a:gd name="connsiteY5" fmla="*/ 87717 h 6332971"/>
              <a:gd name="connsiteX6" fmla="*/ 11507108 w 11580086"/>
              <a:gd name="connsiteY6" fmla="*/ 109942 h 6332971"/>
              <a:gd name="connsiteX7" fmla="*/ 11449958 w 11580086"/>
              <a:gd name="connsiteY7" fmla="*/ 1519642 h 6332971"/>
              <a:gd name="connsiteX8" fmla="*/ 11538858 w 11580086"/>
              <a:gd name="connsiteY8" fmla="*/ 2402292 h 6332971"/>
              <a:gd name="connsiteX9" fmla="*/ 11399158 w 11580086"/>
              <a:gd name="connsiteY9" fmla="*/ 3542117 h 6332971"/>
              <a:gd name="connsiteX10" fmla="*/ 11532508 w 11580086"/>
              <a:gd name="connsiteY10" fmla="*/ 4551767 h 6332971"/>
              <a:gd name="connsiteX11" fmla="*/ 11453133 w 11580086"/>
              <a:gd name="connsiteY11" fmla="*/ 5377267 h 6332971"/>
              <a:gd name="connsiteX12" fmla="*/ 11542033 w 11580086"/>
              <a:gd name="connsiteY12" fmla="*/ 6120217 h 6332971"/>
              <a:gd name="connsiteX13" fmla="*/ 10722883 w 11580086"/>
              <a:gd name="connsiteY13" fmla="*/ 6253567 h 6332971"/>
              <a:gd name="connsiteX14" fmla="*/ 9351283 w 11580086"/>
              <a:gd name="connsiteY14" fmla="*/ 6215467 h 6332971"/>
              <a:gd name="connsiteX15" fmla="*/ 7878083 w 11580086"/>
              <a:gd name="connsiteY15" fmla="*/ 6091642 h 6332971"/>
              <a:gd name="connsiteX16" fmla="*/ 6312808 w 11580086"/>
              <a:gd name="connsiteY16" fmla="*/ 6240867 h 6332971"/>
              <a:gd name="connsiteX17" fmla="*/ 4293508 w 11580086"/>
              <a:gd name="connsiteY17" fmla="*/ 6174192 h 6332971"/>
              <a:gd name="connsiteX18" fmla="*/ 2798083 w 11580086"/>
              <a:gd name="connsiteY18" fmla="*/ 6332942 h 6332971"/>
              <a:gd name="connsiteX19" fmla="*/ 1162958 w 11580086"/>
              <a:gd name="connsiteY19" fmla="*/ 6186892 h 6332971"/>
              <a:gd name="connsiteX20" fmla="*/ 77108 w 11580086"/>
              <a:gd name="connsiteY20" fmla="*/ 6107517 h 6332971"/>
              <a:gd name="connsiteX21" fmla="*/ 86633 w 11580086"/>
              <a:gd name="connsiteY21" fmla="*/ 5040717 h 6332971"/>
              <a:gd name="connsiteX22" fmla="*/ 70758 w 11580086"/>
              <a:gd name="connsiteY22" fmla="*/ 3923117 h 6332971"/>
              <a:gd name="connsiteX23" fmla="*/ 39008 w 11580086"/>
              <a:gd name="connsiteY23" fmla="*/ 2475317 h 6332971"/>
              <a:gd name="connsiteX24" fmla="*/ 105683 w 11580086"/>
              <a:gd name="connsiteY24" fmla="*/ 1303742 h 6332971"/>
              <a:gd name="connsiteX25" fmla="*/ 172358 w 11580086"/>
              <a:gd name="connsiteY25" fmla="*/ 173442 h 6332971"/>
              <a:gd name="connsiteX0" fmla="*/ 172358 w 11580086"/>
              <a:gd name="connsiteY0" fmla="*/ 173362 h 6332891"/>
              <a:gd name="connsiteX1" fmla="*/ 1709058 w 11580086"/>
              <a:gd name="connsiteY1" fmla="*/ 71762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00083 w 11580086"/>
              <a:gd name="connsiteY3" fmla="*/ 157673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28658 w 11580086"/>
              <a:gd name="connsiteY3" fmla="*/ 52898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101600 h 6346854"/>
              <a:gd name="connsiteX1" fmla="*/ 1709058 w 11580086"/>
              <a:gd name="connsiteY1" fmla="*/ 85725 h 6346854"/>
              <a:gd name="connsiteX2" fmla="*/ 3906158 w 11580086"/>
              <a:gd name="connsiteY2" fmla="*/ 0 h 6346854"/>
              <a:gd name="connsiteX3" fmla="*/ 6128658 w 11580086"/>
              <a:gd name="connsiteY3" fmla="*/ 60325 h 6346854"/>
              <a:gd name="connsiteX4" fmla="*/ 8401958 w 11580086"/>
              <a:gd name="connsiteY4" fmla="*/ 66675 h 6346854"/>
              <a:gd name="connsiteX5" fmla="*/ 10554608 w 11580086"/>
              <a:gd name="connsiteY5" fmla="*/ 101600 h 6346854"/>
              <a:gd name="connsiteX6" fmla="*/ 11507108 w 11580086"/>
              <a:gd name="connsiteY6" fmla="*/ 123825 h 6346854"/>
              <a:gd name="connsiteX7" fmla="*/ 11449958 w 11580086"/>
              <a:gd name="connsiteY7" fmla="*/ 1533525 h 6346854"/>
              <a:gd name="connsiteX8" fmla="*/ 11538858 w 11580086"/>
              <a:gd name="connsiteY8" fmla="*/ 2416175 h 6346854"/>
              <a:gd name="connsiteX9" fmla="*/ 11399158 w 11580086"/>
              <a:gd name="connsiteY9" fmla="*/ 3556000 h 6346854"/>
              <a:gd name="connsiteX10" fmla="*/ 11532508 w 11580086"/>
              <a:gd name="connsiteY10" fmla="*/ 4565650 h 6346854"/>
              <a:gd name="connsiteX11" fmla="*/ 11453133 w 11580086"/>
              <a:gd name="connsiteY11" fmla="*/ 5391150 h 6346854"/>
              <a:gd name="connsiteX12" fmla="*/ 11542033 w 11580086"/>
              <a:gd name="connsiteY12" fmla="*/ 6134100 h 6346854"/>
              <a:gd name="connsiteX13" fmla="*/ 10722883 w 11580086"/>
              <a:gd name="connsiteY13" fmla="*/ 6267450 h 6346854"/>
              <a:gd name="connsiteX14" fmla="*/ 9351283 w 11580086"/>
              <a:gd name="connsiteY14" fmla="*/ 6229350 h 6346854"/>
              <a:gd name="connsiteX15" fmla="*/ 7878083 w 11580086"/>
              <a:gd name="connsiteY15" fmla="*/ 6105525 h 6346854"/>
              <a:gd name="connsiteX16" fmla="*/ 6312808 w 11580086"/>
              <a:gd name="connsiteY16" fmla="*/ 6254750 h 6346854"/>
              <a:gd name="connsiteX17" fmla="*/ 4293508 w 11580086"/>
              <a:gd name="connsiteY17" fmla="*/ 6188075 h 6346854"/>
              <a:gd name="connsiteX18" fmla="*/ 2798083 w 11580086"/>
              <a:gd name="connsiteY18" fmla="*/ 6346825 h 6346854"/>
              <a:gd name="connsiteX19" fmla="*/ 1162958 w 11580086"/>
              <a:gd name="connsiteY19" fmla="*/ 6200775 h 6346854"/>
              <a:gd name="connsiteX20" fmla="*/ 77108 w 11580086"/>
              <a:gd name="connsiteY20" fmla="*/ 6121400 h 6346854"/>
              <a:gd name="connsiteX21" fmla="*/ 86633 w 11580086"/>
              <a:gd name="connsiteY21" fmla="*/ 5054600 h 6346854"/>
              <a:gd name="connsiteX22" fmla="*/ 70758 w 11580086"/>
              <a:gd name="connsiteY22" fmla="*/ 3937000 h 6346854"/>
              <a:gd name="connsiteX23" fmla="*/ 39008 w 11580086"/>
              <a:gd name="connsiteY23" fmla="*/ 2489200 h 6346854"/>
              <a:gd name="connsiteX24" fmla="*/ 105683 w 11580086"/>
              <a:gd name="connsiteY24" fmla="*/ 1317625 h 6346854"/>
              <a:gd name="connsiteX25" fmla="*/ 143783 w 11580086"/>
              <a:gd name="connsiteY25" fmla="*/ 101600 h 6346854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6694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979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05 h 6347059"/>
              <a:gd name="connsiteX1" fmla="*/ 1709058 w 11580086"/>
              <a:gd name="connsiteY1" fmla="*/ 85930 h 6347059"/>
              <a:gd name="connsiteX2" fmla="*/ 3906158 w 11580086"/>
              <a:gd name="connsiteY2" fmla="*/ 205 h 6347059"/>
              <a:gd name="connsiteX3" fmla="*/ 6195333 w 11580086"/>
              <a:gd name="connsiteY3" fmla="*/ 60530 h 6347059"/>
              <a:gd name="connsiteX4" fmla="*/ 8401958 w 11580086"/>
              <a:gd name="connsiteY4" fmla="*/ 9730 h 6347059"/>
              <a:gd name="connsiteX5" fmla="*/ 10554608 w 11580086"/>
              <a:gd name="connsiteY5" fmla="*/ 101805 h 6347059"/>
              <a:gd name="connsiteX6" fmla="*/ 11507108 w 11580086"/>
              <a:gd name="connsiteY6" fmla="*/ 124030 h 6347059"/>
              <a:gd name="connsiteX7" fmla="*/ 11449958 w 11580086"/>
              <a:gd name="connsiteY7" fmla="*/ 1533730 h 6347059"/>
              <a:gd name="connsiteX8" fmla="*/ 11538858 w 11580086"/>
              <a:gd name="connsiteY8" fmla="*/ 2416380 h 6347059"/>
              <a:gd name="connsiteX9" fmla="*/ 11399158 w 11580086"/>
              <a:gd name="connsiteY9" fmla="*/ 3556205 h 6347059"/>
              <a:gd name="connsiteX10" fmla="*/ 11532508 w 11580086"/>
              <a:gd name="connsiteY10" fmla="*/ 4565855 h 6347059"/>
              <a:gd name="connsiteX11" fmla="*/ 11453133 w 11580086"/>
              <a:gd name="connsiteY11" fmla="*/ 5391355 h 6347059"/>
              <a:gd name="connsiteX12" fmla="*/ 11542033 w 11580086"/>
              <a:gd name="connsiteY12" fmla="*/ 6134305 h 6347059"/>
              <a:gd name="connsiteX13" fmla="*/ 10722883 w 11580086"/>
              <a:gd name="connsiteY13" fmla="*/ 6267655 h 6347059"/>
              <a:gd name="connsiteX14" fmla="*/ 9351283 w 11580086"/>
              <a:gd name="connsiteY14" fmla="*/ 6229555 h 6347059"/>
              <a:gd name="connsiteX15" fmla="*/ 7878083 w 11580086"/>
              <a:gd name="connsiteY15" fmla="*/ 6105730 h 6347059"/>
              <a:gd name="connsiteX16" fmla="*/ 6312808 w 11580086"/>
              <a:gd name="connsiteY16" fmla="*/ 6254955 h 6347059"/>
              <a:gd name="connsiteX17" fmla="*/ 4293508 w 11580086"/>
              <a:gd name="connsiteY17" fmla="*/ 6188280 h 6347059"/>
              <a:gd name="connsiteX18" fmla="*/ 2798083 w 11580086"/>
              <a:gd name="connsiteY18" fmla="*/ 6347030 h 6347059"/>
              <a:gd name="connsiteX19" fmla="*/ 1162958 w 11580086"/>
              <a:gd name="connsiteY19" fmla="*/ 6200980 h 6347059"/>
              <a:gd name="connsiteX20" fmla="*/ 77108 w 11580086"/>
              <a:gd name="connsiteY20" fmla="*/ 6121605 h 6347059"/>
              <a:gd name="connsiteX21" fmla="*/ 86633 w 11580086"/>
              <a:gd name="connsiteY21" fmla="*/ 5054805 h 6347059"/>
              <a:gd name="connsiteX22" fmla="*/ 70758 w 11580086"/>
              <a:gd name="connsiteY22" fmla="*/ 3937205 h 6347059"/>
              <a:gd name="connsiteX23" fmla="*/ 39008 w 11580086"/>
              <a:gd name="connsiteY23" fmla="*/ 2489405 h 6347059"/>
              <a:gd name="connsiteX24" fmla="*/ 105683 w 11580086"/>
              <a:gd name="connsiteY24" fmla="*/ 1317830 h 6347059"/>
              <a:gd name="connsiteX25" fmla="*/ 143783 w 11580086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3991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87608 w 11585839"/>
              <a:gd name="connsiteY15" fmla="*/ 6172405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289932"/>
              <a:gd name="connsiteX1" fmla="*/ 1709058 w 11585839"/>
              <a:gd name="connsiteY1" fmla="*/ 85930 h 6289932"/>
              <a:gd name="connsiteX2" fmla="*/ 3906158 w 11585839"/>
              <a:gd name="connsiteY2" fmla="*/ 205 h 6289932"/>
              <a:gd name="connsiteX3" fmla="*/ 6195333 w 11585839"/>
              <a:gd name="connsiteY3" fmla="*/ 60530 h 6289932"/>
              <a:gd name="connsiteX4" fmla="*/ 8401958 w 11585839"/>
              <a:gd name="connsiteY4" fmla="*/ 9730 h 6289932"/>
              <a:gd name="connsiteX5" fmla="*/ 10202183 w 11585839"/>
              <a:gd name="connsiteY5" fmla="*/ 92280 h 6289932"/>
              <a:gd name="connsiteX6" fmla="*/ 11507108 w 11585839"/>
              <a:gd name="connsiteY6" fmla="*/ 124030 h 6289932"/>
              <a:gd name="connsiteX7" fmla="*/ 11449958 w 11585839"/>
              <a:gd name="connsiteY7" fmla="*/ 1533730 h 6289932"/>
              <a:gd name="connsiteX8" fmla="*/ 11538858 w 11585839"/>
              <a:gd name="connsiteY8" fmla="*/ 2416380 h 6289932"/>
              <a:gd name="connsiteX9" fmla="*/ 11475358 w 11585839"/>
              <a:gd name="connsiteY9" fmla="*/ 3556205 h 6289932"/>
              <a:gd name="connsiteX10" fmla="*/ 11532508 w 11585839"/>
              <a:gd name="connsiteY10" fmla="*/ 4565855 h 6289932"/>
              <a:gd name="connsiteX11" fmla="*/ 11453133 w 11585839"/>
              <a:gd name="connsiteY11" fmla="*/ 5391355 h 6289932"/>
              <a:gd name="connsiteX12" fmla="*/ 11542033 w 11585839"/>
              <a:gd name="connsiteY12" fmla="*/ 6134305 h 6289932"/>
              <a:gd name="connsiteX13" fmla="*/ 10722883 w 11585839"/>
              <a:gd name="connsiteY13" fmla="*/ 6267655 h 6289932"/>
              <a:gd name="connsiteX14" fmla="*/ 9351283 w 11585839"/>
              <a:gd name="connsiteY14" fmla="*/ 6229555 h 6289932"/>
              <a:gd name="connsiteX15" fmla="*/ 7887608 w 11585839"/>
              <a:gd name="connsiteY15" fmla="*/ 6172405 h 6289932"/>
              <a:gd name="connsiteX16" fmla="*/ 6312808 w 11585839"/>
              <a:gd name="connsiteY16" fmla="*/ 6254955 h 6289932"/>
              <a:gd name="connsiteX17" fmla="*/ 4293508 w 11585839"/>
              <a:gd name="connsiteY17" fmla="*/ 6188280 h 6289932"/>
              <a:gd name="connsiteX18" fmla="*/ 2712358 w 11585839"/>
              <a:gd name="connsiteY18" fmla="*/ 6289880 h 6289932"/>
              <a:gd name="connsiteX19" fmla="*/ 1162958 w 11585839"/>
              <a:gd name="connsiteY19" fmla="*/ 6200980 h 6289932"/>
              <a:gd name="connsiteX20" fmla="*/ 77108 w 11585839"/>
              <a:gd name="connsiteY20" fmla="*/ 6121605 h 6289932"/>
              <a:gd name="connsiteX21" fmla="*/ 86633 w 11585839"/>
              <a:gd name="connsiteY21" fmla="*/ 5054805 h 6289932"/>
              <a:gd name="connsiteX22" fmla="*/ 70758 w 11585839"/>
              <a:gd name="connsiteY22" fmla="*/ 3937205 h 6289932"/>
              <a:gd name="connsiteX23" fmla="*/ 39008 w 11585839"/>
              <a:gd name="connsiteY23" fmla="*/ 2489405 h 6289932"/>
              <a:gd name="connsiteX24" fmla="*/ 105683 w 11585839"/>
              <a:gd name="connsiteY24" fmla="*/ 1317830 h 6289932"/>
              <a:gd name="connsiteX25" fmla="*/ 143783 w 11585839"/>
              <a:gd name="connsiteY25" fmla="*/ 101805 h 6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85839" h="6289932">
                <a:moveTo>
                  <a:pt x="143783" y="101805"/>
                </a:moveTo>
                <a:cubicBezTo>
                  <a:pt x="411012" y="-103512"/>
                  <a:pt x="1081996" y="102863"/>
                  <a:pt x="1709058" y="85930"/>
                </a:cubicBezTo>
                <a:cubicBezTo>
                  <a:pt x="2336121" y="68997"/>
                  <a:pt x="3158446" y="4438"/>
                  <a:pt x="3906158" y="205"/>
                </a:cubicBezTo>
                <a:cubicBezTo>
                  <a:pt x="4653870" y="-4028"/>
                  <a:pt x="5446033" y="58943"/>
                  <a:pt x="6195333" y="60530"/>
                </a:cubicBezTo>
                <a:cubicBezTo>
                  <a:pt x="6944633" y="62118"/>
                  <a:pt x="7734150" y="4438"/>
                  <a:pt x="8401958" y="9730"/>
                </a:cubicBezTo>
                <a:cubicBezTo>
                  <a:pt x="9069766" y="15022"/>
                  <a:pt x="9684658" y="73230"/>
                  <a:pt x="10202183" y="92280"/>
                </a:cubicBezTo>
                <a:cubicBezTo>
                  <a:pt x="10719708" y="111330"/>
                  <a:pt x="11299146" y="-116212"/>
                  <a:pt x="11507108" y="124030"/>
                </a:cubicBezTo>
                <a:cubicBezTo>
                  <a:pt x="11715070" y="364272"/>
                  <a:pt x="11444666" y="1151672"/>
                  <a:pt x="11449958" y="1533730"/>
                </a:cubicBezTo>
                <a:cubicBezTo>
                  <a:pt x="11455250" y="1915788"/>
                  <a:pt x="11534625" y="2079301"/>
                  <a:pt x="11538858" y="2416380"/>
                </a:cubicBezTo>
                <a:cubicBezTo>
                  <a:pt x="11543091" y="2753459"/>
                  <a:pt x="11476416" y="3197959"/>
                  <a:pt x="11475358" y="3556205"/>
                </a:cubicBezTo>
                <a:cubicBezTo>
                  <a:pt x="11474300" y="3914451"/>
                  <a:pt x="11536212" y="4259997"/>
                  <a:pt x="11532508" y="4565855"/>
                </a:cubicBezTo>
                <a:cubicBezTo>
                  <a:pt x="11528804" y="4871713"/>
                  <a:pt x="11451546" y="5129947"/>
                  <a:pt x="11453133" y="5391355"/>
                </a:cubicBezTo>
                <a:cubicBezTo>
                  <a:pt x="11454720" y="5652763"/>
                  <a:pt x="11663741" y="5988255"/>
                  <a:pt x="11542033" y="6134305"/>
                </a:cubicBezTo>
                <a:cubicBezTo>
                  <a:pt x="11420325" y="6280355"/>
                  <a:pt x="11088008" y="6251780"/>
                  <a:pt x="10722883" y="6267655"/>
                </a:cubicBezTo>
                <a:cubicBezTo>
                  <a:pt x="10357758" y="6283530"/>
                  <a:pt x="9823829" y="6245430"/>
                  <a:pt x="9351283" y="6229555"/>
                </a:cubicBezTo>
                <a:cubicBezTo>
                  <a:pt x="8878737" y="6213680"/>
                  <a:pt x="8394020" y="6168172"/>
                  <a:pt x="7887608" y="6172405"/>
                </a:cubicBezTo>
                <a:cubicBezTo>
                  <a:pt x="7381196" y="6176638"/>
                  <a:pt x="6911825" y="6252309"/>
                  <a:pt x="6312808" y="6254955"/>
                </a:cubicBezTo>
                <a:cubicBezTo>
                  <a:pt x="5713791" y="6257601"/>
                  <a:pt x="4893583" y="6182459"/>
                  <a:pt x="4293508" y="6188280"/>
                </a:cubicBezTo>
                <a:cubicBezTo>
                  <a:pt x="3693433" y="6194101"/>
                  <a:pt x="3234116" y="6287763"/>
                  <a:pt x="2712358" y="6289880"/>
                </a:cubicBezTo>
                <a:cubicBezTo>
                  <a:pt x="2190600" y="6291997"/>
                  <a:pt x="1602166" y="6229026"/>
                  <a:pt x="1162958" y="6200980"/>
                </a:cubicBezTo>
                <a:cubicBezTo>
                  <a:pt x="723750" y="6172934"/>
                  <a:pt x="256496" y="6312634"/>
                  <a:pt x="77108" y="6121605"/>
                </a:cubicBezTo>
                <a:cubicBezTo>
                  <a:pt x="-102280" y="5930576"/>
                  <a:pt x="87691" y="5418872"/>
                  <a:pt x="86633" y="5054805"/>
                </a:cubicBezTo>
                <a:cubicBezTo>
                  <a:pt x="85575" y="4690738"/>
                  <a:pt x="78696" y="4364772"/>
                  <a:pt x="70758" y="3937205"/>
                </a:cubicBezTo>
                <a:cubicBezTo>
                  <a:pt x="62821" y="3509638"/>
                  <a:pt x="34775" y="2768805"/>
                  <a:pt x="39008" y="2489405"/>
                </a:cubicBezTo>
                <a:cubicBezTo>
                  <a:pt x="43241" y="2210005"/>
                  <a:pt x="88221" y="1715763"/>
                  <a:pt x="105683" y="1317830"/>
                </a:cubicBezTo>
                <a:cubicBezTo>
                  <a:pt x="123145" y="919897"/>
                  <a:pt x="-123446" y="307122"/>
                  <a:pt x="143783" y="101805"/>
                </a:cubicBezTo>
                <a:close/>
              </a:path>
            </a:pathLst>
          </a:custGeom>
          <a:noFill/>
          <a:ln w="222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96"/>
          </a:p>
        </p:txBody>
      </p:sp>
      <p:pic>
        <p:nvPicPr>
          <p:cNvPr id="10" name="图片 7">
            <a:extLst>
              <a:ext uri="{FF2B5EF4-FFF2-40B4-BE49-F238E27FC236}">
                <a16:creationId xmlns:a16="http://schemas.microsoft.com/office/drawing/2014/main" id="{017497A5-EE91-55B5-BA0E-4820DE5708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704" y="89308"/>
            <a:ext cx="227447" cy="303884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id="{B8530CEC-75D3-53C6-3902-9EA115E439A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3278">
            <a:off x="-52573" y="4930391"/>
            <a:ext cx="442571" cy="634659"/>
          </a:xfrm>
          <a:prstGeom prst="rect">
            <a:avLst/>
          </a:prstGeom>
        </p:spPr>
      </p:pic>
      <p:pic>
        <p:nvPicPr>
          <p:cNvPr id="12" name="图片 9">
            <a:extLst>
              <a:ext uri="{FF2B5EF4-FFF2-40B4-BE49-F238E27FC236}">
                <a16:creationId xmlns:a16="http://schemas.microsoft.com/office/drawing/2014/main" id="{707000C3-1458-BF7D-05F2-1F4BD18904F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0" y="6400095"/>
            <a:ext cx="173527" cy="169189"/>
          </a:xfrm>
          <a:prstGeom prst="rect">
            <a:avLst/>
          </a:prstGeom>
        </p:spPr>
      </p:pic>
      <p:pic>
        <p:nvPicPr>
          <p:cNvPr id="13" name="图片 10">
            <a:extLst>
              <a:ext uri="{FF2B5EF4-FFF2-40B4-BE49-F238E27FC236}">
                <a16:creationId xmlns:a16="http://schemas.microsoft.com/office/drawing/2014/main" id="{4C7B2210-C1AE-420E-DD10-E5B2D1CD1CA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408" y="1462087"/>
            <a:ext cx="358395" cy="575270"/>
          </a:xfrm>
          <a:prstGeom prst="rect">
            <a:avLst/>
          </a:prstGeom>
        </p:spPr>
      </p:pic>
      <p:pic>
        <p:nvPicPr>
          <p:cNvPr id="14" name="图片 12">
            <a:extLst>
              <a:ext uri="{FF2B5EF4-FFF2-40B4-BE49-F238E27FC236}">
                <a16:creationId xmlns:a16="http://schemas.microsoft.com/office/drawing/2014/main" id="{5A866392-16BD-BD20-9926-9B3982BB931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63" y="1263137"/>
            <a:ext cx="436563" cy="397901"/>
          </a:xfrm>
          <a:prstGeom prst="rect">
            <a:avLst/>
          </a:prstGeom>
        </p:spPr>
      </p:pic>
      <p:pic>
        <p:nvPicPr>
          <p:cNvPr id="15" name="图片 6">
            <a:extLst>
              <a:ext uri="{FF2B5EF4-FFF2-40B4-BE49-F238E27FC236}">
                <a16:creationId xmlns:a16="http://schemas.microsoft.com/office/drawing/2014/main" id="{AD3209D0-94C3-A4A8-7D1C-60593DC2B36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1786109" y="5308551"/>
            <a:ext cx="167124" cy="180823"/>
          </a:xfrm>
          <a:prstGeom prst="rect">
            <a:avLst/>
          </a:prstGeom>
        </p:spPr>
      </p:pic>
      <p:pic>
        <p:nvPicPr>
          <p:cNvPr id="16" name="图片 11">
            <a:extLst>
              <a:ext uri="{FF2B5EF4-FFF2-40B4-BE49-F238E27FC236}">
                <a16:creationId xmlns:a16="http://schemas.microsoft.com/office/drawing/2014/main" id="{544BDF30-856C-6875-77C7-B86B3A3F264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002" y="4772026"/>
            <a:ext cx="275699" cy="295275"/>
          </a:xfrm>
          <a:prstGeom prst="rect">
            <a:avLst/>
          </a:prstGeom>
        </p:spPr>
      </p:pic>
      <p:pic>
        <p:nvPicPr>
          <p:cNvPr id="17" name="图形 13">
            <a:extLst>
              <a:ext uri="{FF2B5EF4-FFF2-40B4-BE49-F238E27FC236}">
                <a16:creationId xmlns:a16="http://schemas.microsoft.com/office/drawing/2014/main" id="{EFF1A9A7-70EB-853E-F2E4-FEBFEB24EAB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66626" y="487982"/>
            <a:ext cx="556759" cy="55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87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A52E1A7F-BFDF-FB85-C4B9-7F25E6DAFF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8" name="任意多边形: 形状 4">
            <a:extLst>
              <a:ext uri="{FF2B5EF4-FFF2-40B4-BE49-F238E27FC236}">
                <a16:creationId xmlns:a16="http://schemas.microsoft.com/office/drawing/2014/main" id="{4110D879-69AF-6C86-3350-0590ADE74C34}"/>
              </a:ext>
            </a:extLst>
          </p:cNvPr>
          <p:cNvSpPr/>
          <p:nvPr userDrawn="1"/>
        </p:nvSpPr>
        <p:spPr>
          <a:xfrm>
            <a:off x="300720" y="288718"/>
            <a:ext cx="11585839" cy="6289932"/>
          </a:xfrm>
          <a:custGeom>
            <a:avLst/>
            <a:gdLst>
              <a:gd name="connsiteX0" fmla="*/ 452469 w 11666851"/>
              <a:gd name="connsiteY0" fmla="*/ 787469 h 6184999"/>
              <a:gd name="connsiteX1" fmla="*/ 1836769 w 11666851"/>
              <a:gd name="connsiteY1" fmla="*/ 342969 h 6184999"/>
              <a:gd name="connsiteX2" fmla="*/ 3843369 w 11666851"/>
              <a:gd name="connsiteY2" fmla="*/ 266769 h 6184999"/>
              <a:gd name="connsiteX3" fmla="*/ 6218269 w 11666851"/>
              <a:gd name="connsiteY3" fmla="*/ 88969 h 6184999"/>
              <a:gd name="connsiteX4" fmla="*/ 8491569 w 11666851"/>
              <a:gd name="connsiteY4" fmla="*/ 69 h 6184999"/>
              <a:gd name="connsiteX5" fmla="*/ 10777569 w 11666851"/>
              <a:gd name="connsiteY5" fmla="*/ 101669 h 6184999"/>
              <a:gd name="connsiteX6" fmla="*/ 11501469 w 11666851"/>
              <a:gd name="connsiteY6" fmla="*/ 152469 h 6184999"/>
              <a:gd name="connsiteX7" fmla="*/ 11463369 w 11666851"/>
              <a:gd name="connsiteY7" fmla="*/ 1371669 h 6184999"/>
              <a:gd name="connsiteX8" fmla="*/ 11666569 w 11666851"/>
              <a:gd name="connsiteY8" fmla="*/ 2540069 h 6184999"/>
              <a:gd name="connsiteX9" fmla="*/ 11412569 w 11666851"/>
              <a:gd name="connsiteY9" fmla="*/ 3365569 h 6184999"/>
              <a:gd name="connsiteX10" fmla="*/ 11564969 w 11666851"/>
              <a:gd name="connsiteY10" fmla="*/ 4394269 h 6184999"/>
              <a:gd name="connsiteX11" fmla="*/ 11590369 w 11666851"/>
              <a:gd name="connsiteY11" fmla="*/ 5181669 h 6184999"/>
              <a:gd name="connsiteX12" fmla="*/ 11336369 w 11666851"/>
              <a:gd name="connsiteY12" fmla="*/ 5867469 h 6184999"/>
              <a:gd name="connsiteX13" fmla="*/ 10764869 w 11666851"/>
              <a:gd name="connsiteY13" fmla="*/ 5943669 h 6184999"/>
              <a:gd name="connsiteX14" fmla="*/ 9317069 w 11666851"/>
              <a:gd name="connsiteY14" fmla="*/ 5905569 h 6184999"/>
              <a:gd name="connsiteX15" fmla="*/ 8682069 w 11666851"/>
              <a:gd name="connsiteY15" fmla="*/ 5753169 h 6184999"/>
              <a:gd name="connsiteX16" fmla="*/ 6345269 w 11666851"/>
              <a:gd name="connsiteY16" fmla="*/ 5930969 h 6184999"/>
              <a:gd name="connsiteX17" fmla="*/ 4325969 w 11666851"/>
              <a:gd name="connsiteY17" fmla="*/ 5702369 h 6184999"/>
              <a:gd name="connsiteX18" fmla="*/ 2611469 w 11666851"/>
              <a:gd name="connsiteY18" fmla="*/ 6184969 h 6184999"/>
              <a:gd name="connsiteX19" fmla="*/ 947769 w 11666851"/>
              <a:gd name="connsiteY19" fmla="*/ 5676969 h 6184999"/>
              <a:gd name="connsiteX20" fmla="*/ 71469 w 11666851"/>
              <a:gd name="connsiteY20" fmla="*/ 5702369 h 6184999"/>
              <a:gd name="connsiteX21" fmla="*/ 71469 w 11666851"/>
              <a:gd name="connsiteY21" fmla="*/ 4483169 h 6184999"/>
              <a:gd name="connsiteX22" fmla="*/ 236569 w 11666851"/>
              <a:gd name="connsiteY22" fmla="*/ 3022669 h 6184999"/>
              <a:gd name="connsiteX23" fmla="*/ 33369 w 11666851"/>
              <a:gd name="connsiteY23" fmla="*/ 2260669 h 6184999"/>
              <a:gd name="connsiteX24" fmla="*/ 261969 w 11666851"/>
              <a:gd name="connsiteY24" fmla="*/ 1346269 h 6184999"/>
              <a:gd name="connsiteX25" fmla="*/ 452469 w 11666851"/>
              <a:gd name="connsiteY25" fmla="*/ 787469 h 6184999"/>
              <a:gd name="connsiteX0" fmla="*/ 452469 w 11666851"/>
              <a:gd name="connsiteY0" fmla="*/ 792368 h 6189898"/>
              <a:gd name="connsiteX1" fmla="*/ 1798669 w 11666851"/>
              <a:gd name="connsiteY1" fmla="*/ 14493 h 6189898"/>
              <a:gd name="connsiteX2" fmla="*/ 3843369 w 11666851"/>
              <a:gd name="connsiteY2" fmla="*/ 271668 h 6189898"/>
              <a:gd name="connsiteX3" fmla="*/ 6218269 w 11666851"/>
              <a:gd name="connsiteY3" fmla="*/ 93868 h 6189898"/>
              <a:gd name="connsiteX4" fmla="*/ 8491569 w 11666851"/>
              <a:gd name="connsiteY4" fmla="*/ 4968 h 6189898"/>
              <a:gd name="connsiteX5" fmla="*/ 10777569 w 11666851"/>
              <a:gd name="connsiteY5" fmla="*/ 106568 h 6189898"/>
              <a:gd name="connsiteX6" fmla="*/ 11501469 w 11666851"/>
              <a:gd name="connsiteY6" fmla="*/ 157368 h 6189898"/>
              <a:gd name="connsiteX7" fmla="*/ 11463369 w 11666851"/>
              <a:gd name="connsiteY7" fmla="*/ 1376568 h 6189898"/>
              <a:gd name="connsiteX8" fmla="*/ 11666569 w 11666851"/>
              <a:gd name="connsiteY8" fmla="*/ 2544968 h 6189898"/>
              <a:gd name="connsiteX9" fmla="*/ 11412569 w 11666851"/>
              <a:gd name="connsiteY9" fmla="*/ 3370468 h 6189898"/>
              <a:gd name="connsiteX10" fmla="*/ 11564969 w 11666851"/>
              <a:gd name="connsiteY10" fmla="*/ 4399168 h 6189898"/>
              <a:gd name="connsiteX11" fmla="*/ 11590369 w 11666851"/>
              <a:gd name="connsiteY11" fmla="*/ 5186568 h 6189898"/>
              <a:gd name="connsiteX12" fmla="*/ 11336369 w 11666851"/>
              <a:gd name="connsiteY12" fmla="*/ 5872368 h 6189898"/>
              <a:gd name="connsiteX13" fmla="*/ 10764869 w 11666851"/>
              <a:gd name="connsiteY13" fmla="*/ 5948568 h 6189898"/>
              <a:gd name="connsiteX14" fmla="*/ 9317069 w 11666851"/>
              <a:gd name="connsiteY14" fmla="*/ 5910468 h 6189898"/>
              <a:gd name="connsiteX15" fmla="*/ 8682069 w 11666851"/>
              <a:gd name="connsiteY15" fmla="*/ 5758068 h 6189898"/>
              <a:gd name="connsiteX16" fmla="*/ 6345269 w 11666851"/>
              <a:gd name="connsiteY16" fmla="*/ 5935868 h 6189898"/>
              <a:gd name="connsiteX17" fmla="*/ 4325969 w 11666851"/>
              <a:gd name="connsiteY17" fmla="*/ 5707268 h 6189898"/>
              <a:gd name="connsiteX18" fmla="*/ 2611469 w 11666851"/>
              <a:gd name="connsiteY18" fmla="*/ 6189868 h 6189898"/>
              <a:gd name="connsiteX19" fmla="*/ 947769 w 11666851"/>
              <a:gd name="connsiteY19" fmla="*/ 5681868 h 6189898"/>
              <a:gd name="connsiteX20" fmla="*/ 71469 w 11666851"/>
              <a:gd name="connsiteY20" fmla="*/ 5707268 h 6189898"/>
              <a:gd name="connsiteX21" fmla="*/ 71469 w 11666851"/>
              <a:gd name="connsiteY21" fmla="*/ 4488068 h 6189898"/>
              <a:gd name="connsiteX22" fmla="*/ 236569 w 11666851"/>
              <a:gd name="connsiteY22" fmla="*/ 3027568 h 6189898"/>
              <a:gd name="connsiteX23" fmla="*/ 33369 w 11666851"/>
              <a:gd name="connsiteY23" fmla="*/ 2265568 h 6189898"/>
              <a:gd name="connsiteX24" fmla="*/ 261969 w 11666851"/>
              <a:gd name="connsiteY24" fmla="*/ 1351168 h 6189898"/>
              <a:gd name="connsiteX25" fmla="*/ 452469 w 11666851"/>
              <a:gd name="connsiteY25" fmla="*/ 792368 h 6189898"/>
              <a:gd name="connsiteX0" fmla="*/ 290544 w 11666851"/>
              <a:gd name="connsiteY0" fmla="*/ 108417 h 6286997"/>
              <a:gd name="connsiteX1" fmla="*/ 1798669 w 11666851"/>
              <a:gd name="connsiteY1" fmla="*/ 111592 h 6286997"/>
              <a:gd name="connsiteX2" fmla="*/ 3843369 w 11666851"/>
              <a:gd name="connsiteY2" fmla="*/ 368767 h 6286997"/>
              <a:gd name="connsiteX3" fmla="*/ 6218269 w 11666851"/>
              <a:gd name="connsiteY3" fmla="*/ 190967 h 6286997"/>
              <a:gd name="connsiteX4" fmla="*/ 8491569 w 11666851"/>
              <a:gd name="connsiteY4" fmla="*/ 102067 h 6286997"/>
              <a:gd name="connsiteX5" fmla="*/ 10777569 w 11666851"/>
              <a:gd name="connsiteY5" fmla="*/ 203667 h 6286997"/>
              <a:gd name="connsiteX6" fmla="*/ 11501469 w 11666851"/>
              <a:gd name="connsiteY6" fmla="*/ 254467 h 6286997"/>
              <a:gd name="connsiteX7" fmla="*/ 11463369 w 11666851"/>
              <a:gd name="connsiteY7" fmla="*/ 1473667 h 6286997"/>
              <a:gd name="connsiteX8" fmla="*/ 11666569 w 11666851"/>
              <a:gd name="connsiteY8" fmla="*/ 2642067 h 6286997"/>
              <a:gd name="connsiteX9" fmla="*/ 11412569 w 11666851"/>
              <a:gd name="connsiteY9" fmla="*/ 3467567 h 6286997"/>
              <a:gd name="connsiteX10" fmla="*/ 11564969 w 11666851"/>
              <a:gd name="connsiteY10" fmla="*/ 4496267 h 6286997"/>
              <a:gd name="connsiteX11" fmla="*/ 11590369 w 11666851"/>
              <a:gd name="connsiteY11" fmla="*/ 5283667 h 6286997"/>
              <a:gd name="connsiteX12" fmla="*/ 11336369 w 11666851"/>
              <a:gd name="connsiteY12" fmla="*/ 5969467 h 6286997"/>
              <a:gd name="connsiteX13" fmla="*/ 10764869 w 11666851"/>
              <a:gd name="connsiteY13" fmla="*/ 6045667 h 6286997"/>
              <a:gd name="connsiteX14" fmla="*/ 9317069 w 11666851"/>
              <a:gd name="connsiteY14" fmla="*/ 6007567 h 6286997"/>
              <a:gd name="connsiteX15" fmla="*/ 8682069 w 11666851"/>
              <a:gd name="connsiteY15" fmla="*/ 5855167 h 6286997"/>
              <a:gd name="connsiteX16" fmla="*/ 6345269 w 11666851"/>
              <a:gd name="connsiteY16" fmla="*/ 6032967 h 6286997"/>
              <a:gd name="connsiteX17" fmla="*/ 4325969 w 11666851"/>
              <a:gd name="connsiteY17" fmla="*/ 5804367 h 6286997"/>
              <a:gd name="connsiteX18" fmla="*/ 2611469 w 11666851"/>
              <a:gd name="connsiteY18" fmla="*/ 6286967 h 6286997"/>
              <a:gd name="connsiteX19" fmla="*/ 947769 w 11666851"/>
              <a:gd name="connsiteY19" fmla="*/ 5778967 h 6286997"/>
              <a:gd name="connsiteX20" fmla="*/ 71469 w 11666851"/>
              <a:gd name="connsiteY20" fmla="*/ 5804367 h 6286997"/>
              <a:gd name="connsiteX21" fmla="*/ 71469 w 11666851"/>
              <a:gd name="connsiteY21" fmla="*/ 4585167 h 6286997"/>
              <a:gd name="connsiteX22" fmla="*/ 236569 w 11666851"/>
              <a:gd name="connsiteY22" fmla="*/ 3124667 h 6286997"/>
              <a:gd name="connsiteX23" fmla="*/ 33369 w 11666851"/>
              <a:gd name="connsiteY23" fmla="*/ 2362667 h 6286997"/>
              <a:gd name="connsiteX24" fmla="*/ 261969 w 11666851"/>
              <a:gd name="connsiteY24" fmla="*/ 1448267 h 6286997"/>
              <a:gd name="connsiteX25" fmla="*/ 290544 w 11666851"/>
              <a:gd name="connsiteY25" fmla="*/ 108417 h 6286997"/>
              <a:gd name="connsiteX0" fmla="*/ 287043 w 11663350"/>
              <a:gd name="connsiteY0" fmla="*/ 108417 h 6292818"/>
              <a:gd name="connsiteX1" fmla="*/ 1795168 w 11663350"/>
              <a:gd name="connsiteY1" fmla="*/ 111592 h 6292818"/>
              <a:gd name="connsiteX2" fmla="*/ 3839868 w 11663350"/>
              <a:gd name="connsiteY2" fmla="*/ 368767 h 6292818"/>
              <a:gd name="connsiteX3" fmla="*/ 6214768 w 11663350"/>
              <a:gd name="connsiteY3" fmla="*/ 190967 h 6292818"/>
              <a:gd name="connsiteX4" fmla="*/ 8488068 w 11663350"/>
              <a:gd name="connsiteY4" fmla="*/ 102067 h 6292818"/>
              <a:gd name="connsiteX5" fmla="*/ 10774068 w 11663350"/>
              <a:gd name="connsiteY5" fmla="*/ 203667 h 6292818"/>
              <a:gd name="connsiteX6" fmla="*/ 11497968 w 11663350"/>
              <a:gd name="connsiteY6" fmla="*/ 254467 h 6292818"/>
              <a:gd name="connsiteX7" fmla="*/ 11459868 w 11663350"/>
              <a:gd name="connsiteY7" fmla="*/ 1473667 h 6292818"/>
              <a:gd name="connsiteX8" fmla="*/ 11663068 w 11663350"/>
              <a:gd name="connsiteY8" fmla="*/ 2642067 h 6292818"/>
              <a:gd name="connsiteX9" fmla="*/ 11409068 w 11663350"/>
              <a:gd name="connsiteY9" fmla="*/ 3467567 h 6292818"/>
              <a:gd name="connsiteX10" fmla="*/ 11561468 w 11663350"/>
              <a:gd name="connsiteY10" fmla="*/ 4496267 h 6292818"/>
              <a:gd name="connsiteX11" fmla="*/ 11586868 w 11663350"/>
              <a:gd name="connsiteY11" fmla="*/ 5283667 h 6292818"/>
              <a:gd name="connsiteX12" fmla="*/ 11332868 w 11663350"/>
              <a:gd name="connsiteY12" fmla="*/ 5969467 h 6292818"/>
              <a:gd name="connsiteX13" fmla="*/ 10761368 w 11663350"/>
              <a:gd name="connsiteY13" fmla="*/ 6045667 h 6292818"/>
              <a:gd name="connsiteX14" fmla="*/ 9313568 w 11663350"/>
              <a:gd name="connsiteY14" fmla="*/ 6007567 h 6292818"/>
              <a:gd name="connsiteX15" fmla="*/ 8678568 w 11663350"/>
              <a:gd name="connsiteY15" fmla="*/ 5855167 h 6292818"/>
              <a:gd name="connsiteX16" fmla="*/ 6341768 w 11663350"/>
              <a:gd name="connsiteY16" fmla="*/ 6032967 h 6292818"/>
              <a:gd name="connsiteX17" fmla="*/ 4322468 w 11663350"/>
              <a:gd name="connsiteY17" fmla="*/ 5804367 h 6292818"/>
              <a:gd name="connsiteX18" fmla="*/ 2607968 w 11663350"/>
              <a:gd name="connsiteY18" fmla="*/ 6286967 h 6292818"/>
              <a:gd name="connsiteX19" fmla="*/ 896643 w 11663350"/>
              <a:gd name="connsiteY19" fmla="*/ 6055192 h 6292818"/>
              <a:gd name="connsiteX20" fmla="*/ 67968 w 11663350"/>
              <a:gd name="connsiteY20" fmla="*/ 5804367 h 6292818"/>
              <a:gd name="connsiteX21" fmla="*/ 67968 w 11663350"/>
              <a:gd name="connsiteY21" fmla="*/ 4585167 h 6292818"/>
              <a:gd name="connsiteX22" fmla="*/ 233068 w 11663350"/>
              <a:gd name="connsiteY22" fmla="*/ 3124667 h 6292818"/>
              <a:gd name="connsiteX23" fmla="*/ 29868 w 11663350"/>
              <a:gd name="connsiteY23" fmla="*/ 2362667 h 6292818"/>
              <a:gd name="connsiteX24" fmla="*/ 258468 w 11663350"/>
              <a:gd name="connsiteY24" fmla="*/ 1448267 h 6292818"/>
              <a:gd name="connsiteX25" fmla="*/ 287043 w 11663350"/>
              <a:gd name="connsiteY25" fmla="*/ 108417 h 6292818"/>
              <a:gd name="connsiteX0" fmla="*/ 260670 w 11636977"/>
              <a:gd name="connsiteY0" fmla="*/ 108417 h 6292447"/>
              <a:gd name="connsiteX1" fmla="*/ 1768795 w 11636977"/>
              <a:gd name="connsiteY1" fmla="*/ 111592 h 6292447"/>
              <a:gd name="connsiteX2" fmla="*/ 3813495 w 11636977"/>
              <a:gd name="connsiteY2" fmla="*/ 368767 h 6292447"/>
              <a:gd name="connsiteX3" fmla="*/ 6188395 w 11636977"/>
              <a:gd name="connsiteY3" fmla="*/ 190967 h 6292447"/>
              <a:gd name="connsiteX4" fmla="*/ 8461695 w 11636977"/>
              <a:gd name="connsiteY4" fmla="*/ 102067 h 6292447"/>
              <a:gd name="connsiteX5" fmla="*/ 10747695 w 11636977"/>
              <a:gd name="connsiteY5" fmla="*/ 203667 h 6292447"/>
              <a:gd name="connsiteX6" fmla="*/ 11471595 w 11636977"/>
              <a:gd name="connsiteY6" fmla="*/ 254467 h 6292447"/>
              <a:gd name="connsiteX7" fmla="*/ 11433495 w 11636977"/>
              <a:gd name="connsiteY7" fmla="*/ 1473667 h 6292447"/>
              <a:gd name="connsiteX8" fmla="*/ 11636695 w 11636977"/>
              <a:gd name="connsiteY8" fmla="*/ 2642067 h 6292447"/>
              <a:gd name="connsiteX9" fmla="*/ 11382695 w 11636977"/>
              <a:gd name="connsiteY9" fmla="*/ 3467567 h 6292447"/>
              <a:gd name="connsiteX10" fmla="*/ 11535095 w 11636977"/>
              <a:gd name="connsiteY10" fmla="*/ 4496267 h 6292447"/>
              <a:gd name="connsiteX11" fmla="*/ 11560495 w 11636977"/>
              <a:gd name="connsiteY11" fmla="*/ 5283667 h 6292447"/>
              <a:gd name="connsiteX12" fmla="*/ 11306495 w 11636977"/>
              <a:gd name="connsiteY12" fmla="*/ 5969467 h 6292447"/>
              <a:gd name="connsiteX13" fmla="*/ 10734995 w 11636977"/>
              <a:gd name="connsiteY13" fmla="*/ 6045667 h 6292447"/>
              <a:gd name="connsiteX14" fmla="*/ 9287195 w 11636977"/>
              <a:gd name="connsiteY14" fmla="*/ 6007567 h 6292447"/>
              <a:gd name="connsiteX15" fmla="*/ 8652195 w 11636977"/>
              <a:gd name="connsiteY15" fmla="*/ 5855167 h 6292447"/>
              <a:gd name="connsiteX16" fmla="*/ 6315395 w 11636977"/>
              <a:gd name="connsiteY16" fmla="*/ 6032967 h 6292447"/>
              <a:gd name="connsiteX17" fmla="*/ 4296095 w 11636977"/>
              <a:gd name="connsiteY17" fmla="*/ 5804367 h 6292447"/>
              <a:gd name="connsiteX18" fmla="*/ 2581595 w 11636977"/>
              <a:gd name="connsiteY18" fmla="*/ 6286967 h 6292447"/>
              <a:gd name="connsiteX19" fmla="*/ 870270 w 11636977"/>
              <a:gd name="connsiteY19" fmla="*/ 6055192 h 6292447"/>
              <a:gd name="connsiteX20" fmla="*/ 79695 w 11636977"/>
              <a:gd name="connsiteY20" fmla="*/ 5899617 h 6292447"/>
              <a:gd name="connsiteX21" fmla="*/ 41595 w 11636977"/>
              <a:gd name="connsiteY21" fmla="*/ 4585167 h 6292447"/>
              <a:gd name="connsiteX22" fmla="*/ 206695 w 11636977"/>
              <a:gd name="connsiteY22" fmla="*/ 3124667 h 6292447"/>
              <a:gd name="connsiteX23" fmla="*/ 3495 w 11636977"/>
              <a:gd name="connsiteY23" fmla="*/ 2362667 h 6292447"/>
              <a:gd name="connsiteX24" fmla="*/ 232095 w 11636977"/>
              <a:gd name="connsiteY24" fmla="*/ 1448267 h 6292447"/>
              <a:gd name="connsiteX25" fmla="*/ 260670 w 11636977"/>
              <a:gd name="connsiteY25" fmla="*/ 108417 h 6292447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3495 w 11636977"/>
              <a:gd name="connsiteY23" fmla="*/ 2347256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127320 w 11636977"/>
              <a:gd name="connsiteY23" fmla="*/ 2394881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1190 w 11637497"/>
              <a:gd name="connsiteY0" fmla="*/ 93006 h 6277036"/>
              <a:gd name="connsiteX1" fmla="*/ 1769315 w 11637497"/>
              <a:gd name="connsiteY1" fmla="*/ 96181 h 6277036"/>
              <a:gd name="connsiteX2" fmla="*/ 3814015 w 11637497"/>
              <a:gd name="connsiteY2" fmla="*/ 353356 h 6277036"/>
              <a:gd name="connsiteX3" fmla="*/ 6188915 w 11637497"/>
              <a:gd name="connsiteY3" fmla="*/ 175556 h 6277036"/>
              <a:gd name="connsiteX4" fmla="*/ 8462215 w 11637497"/>
              <a:gd name="connsiteY4" fmla="*/ 86656 h 6277036"/>
              <a:gd name="connsiteX5" fmla="*/ 10748215 w 11637497"/>
              <a:gd name="connsiteY5" fmla="*/ 188256 h 6277036"/>
              <a:gd name="connsiteX6" fmla="*/ 11472115 w 11637497"/>
              <a:gd name="connsiteY6" fmla="*/ 239056 h 6277036"/>
              <a:gd name="connsiteX7" fmla="*/ 11434015 w 11637497"/>
              <a:gd name="connsiteY7" fmla="*/ 1458256 h 6277036"/>
              <a:gd name="connsiteX8" fmla="*/ 11637215 w 11637497"/>
              <a:gd name="connsiteY8" fmla="*/ 2626656 h 6277036"/>
              <a:gd name="connsiteX9" fmla="*/ 11383215 w 11637497"/>
              <a:gd name="connsiteY9" fmla="*/ 3452156 h 6277036"/>
              <a:gd name="connsiteX10" fmla="*/ 11535615 w 11637497"/>
              <a:gd name="connsiteY10" fmla="*/ 4480856 h 6277036"/>
              <a:gd name="connsiteX11" fmla="*/ 11561015 w 11637497"/>
              <a:gd name="connsiteY11" fmla="*/ 5268256 h 6277036"/>
              <a:gd name="connsiteX12" fmla="*/ 11307015 w 11637497"/>
              <a:gd name="connsiteY12" fmla="*/ 5954056 h 6277036"/>
              <a:gd name="connsiteX13" fmla="*/ 10735515 w 11637497"/>
              <a:gd name="connsiteY13" fmla="*/ 6030256 h 6277036"/>
              <a:gd name="connsiteX14" fmla="*/ 9287715 w 11637497"/>
              <a:gd name="connsiteY14" fmla="*/ 5992156 h 6277036"/>
              <a:gd name="connsiteX15" fmla="*/ 8652715 w 11637497"/>
              <a:gd name="connsiteY15" fmla="*/ 5839756 h 6277036"/>
              <a:gd name="connsiteX16" fmla="*/ 6315915 w 11637497"/>
              <a:gd name="connsiteY16" fmla="*/ 6017556 h 6277036"/>
              <a:gd name="connsiteX17" fmla="*/ 4296615 w 11637497"/>
              <a:gd name="connsiteY17" fmla="*/ 5788956 h 6277036"/>
              <a:gd name="connsiteX18" fmla="*/ 2582115 w 11637497"/>
              <a:gd name="connsiteY18" fmla="*/ 6271556 h 6277036"/>
              <a:gd name="connsiteX19" fmla="*/ 870790 w 11637497"/>
              <a:gd name="connsiteY19" fmla="*/ 6039781 h 6277036"/>
              <a:gd name="connsiteX20" fmla="*/ 80215 w 11637497"/>
              <a:gd name="connsiteY20" fmla="*/ 5884206 h 6277036"/>
              <a:gd name="connsiteX21" fmla="*/ 42115 w 11637497"/>
              <a:gd name="connsiteY21" fmla="*/ 4569756 h 6277036"/>
              <a:gd name="connsiteX22" fmla="*/ 216740 w 11637497"/>
              <a:gd name="connsiteY22" fmla="*/ 3442631 h 6277036"/>
              <a:gd name="connsiteX23" fmla="*/ 127840 w 11637497"/>
              <a:gd name="connsiteY23" fmla="*/ 2394881 h 6277036"/>
              <a:gd name="connsiteX24" fmla="*/ 194515 w 11637497"/>
              <a:gd name="connsiteY24" fmla="*/ 1223306 h 6277036"/>
              <a:gd name="connsiteX25" fmla="*/ 261190 w 11637497"/>
              <a:gd name="connsiteY25" fmla="*/ 93006 h 6277036"/>
              <a:gd name="connsiteX0" fmla="*/ 238248 w 11614555"/>
              <a:gd name="connsiteY0" fmla="*/ 93006 h 6277036"/>
              <a:gd name="connsiteX1" fmla="*/ 1746373 w 11614555"/>
              <a:gd name="connsiteY1" fmla="*/ 96181 h 6277036"/>
              <a:gd name="connsiteX2" fmla="*/ 3791073 w 11614555"/>
              <a:gd name="connsiteY2" fmla="*/ 353356 h 6277036"/>
              <a:gd name="connsiteX3" fmla="*/ 6165973 w 11614555"/>
              <a:gd name="connsiteY3" fmla="*/ 175556 h 6277036"/>
              <a:gd name="connsiteX4" fmla="*/ 8439273 w 11614555"/>
              <a:gd name="connsiteY4" fmla="*/ 86656 h 6277036"/>
              <a:gd name="connsiteX5" fmla="*/ 10725273 w 11614555"/>
              <a:gd name="connsiteY5" fmla="*/ 188256 h 6277036"/>
              <a:gd name="connsiteX6" fmla="*/ 11449173 w 11614555"/>
              <a:gd name="connsiteY6" fmla="*/ 239056 h 6277036"/>
              <a:gd name="connsiteX7" fmla="*/ 11411073 w 11614555"/>
              <a:gd name="connsiteY7" fmla="*/ 1458256 h 6277036"/>
              <a:gd name="connsiteX8" fmla="*/ 11614273 w 11614555"/>
              <a:gd name="connsiteY8" fmla="*/ 2626656 h 6277036"/>
              <a:gd name="connsiteX9" fmla="*/ 11360273 w 11614555"/>
              <a:gd name="connsiteY9" fmla="*/ 3452156 h 6277036"/>
              <a:gd name="connsiteX10" fmla="*/ 11512673 w 11614555"/>
              <a:gd name="connsiteY10" fmla="*/ 4480856 h 6277036"/>
              <a:gd name="connsiteX11" fmla="*/ 11538073 w 11614555"/>
              <a:gd name="connsiteY11" fmla="*/ 5268256 h 6277036"/>
              <a:gd name="connsiteX12" fmla="*/ 11284073 w 11614555"/>
              <a:gd name="connsiteY12" fmla="*/ 5954056 h 6277036"/>
              <a:gd name="connsiteX13" fmla="*/ 10712573 w 11614555"/>
              <a:gd name="connsiteY13" fmla="*/ 6030256 h 6277036"/>
              <a:gd name="connsiteX14" fmla="*/ 9264773 w 11614555"/>
              <a:gd name="connsiteY14" fmla="*/ 5992156 h 6277036"/>
              <a:gd name="connsiteX15" fmla="*/ 8629773 w 11614555"/>
              <a:gd name="connsiteY15" fmla="*/ 5839756 h 6277036"/>
              <a:gd name="connsiteX16" fmla="*/ 6292973 w 11614555"/>
              <a:gd name="connsiteY16" fmla="*/ 6017556 h 6277036"/>
              <a:gd name="connsiteX17" fmla="*/ 4273673 w 11614555"/>
              <a:gd name="connsiteY17" fmla="*/ 5788956 h 6277036"/>
              <a:gd name="connsiteX18" fmla="*/ 2559173 w 11614555"/>
              <a:gd name="connsiteY18" fmla="*/ 6271556 h 6277036"/>
              <a:gd name="connsiteX19" fmla="*/ 847848 w 11614555"/>
              <a:gd name="connsiteY19" fmla="*/ 6039781 h 6277036"/>
              <a:gd name="connsiteX20" fmla="*/ 57273 w 11614555"/>
              <a:gd name="connsiteY20" fmla="*/ 5884206 h 6277036"/>
              <a:gd name="connsiteX21" fmla="*/ 76323 w 11614555"/>
              <a:gd name="connsiteY21" fmla="*/ 4960281 h 6277036"/>
              <a:gd name="connsiteX22" fmla="*/ 193798 w 11614555"/>
              <a:gd name="connsiteY22" fmla="*/ 3442631 h 6277036"/>
              <a:gd name="connsiteX23" fmla="*/ 104898 w 11614555"/>
              <a:gd name="connsiteY23" fmla="*/ 2394881 h 6277036"/>
              <a:gd name="connsiteX24" fmla="*/ 171573 w 11614555"/>
              <a:gd name="connsiteY24" fmla="*/ 1223306 h 6277036"/>
              <a:gd name="connsiteX25" fmla="*/ 238248 w 11614555"/>
              <a:gd name="connsiteY25" fmla="*/ 93006 h 6277036"/>
              <a:gd name="connsiteX0" fmla="*/ 238596 w 11614903"/>
              <a:gd name="connsiteY0" fmla="*/ 93006 h 6277036"/>
              <a:gd name="connsiteX1" fmla="*/ 1746721 w 11614903"/>
              <a:gd name="connsiteY1" fmla="*/ 96181 h 6277036"/>
              <a:gd name="connsiteX2" fmla="*/ 3791421 w 11614903"/>
              <a:gd name="connsiteY2" fmla="*/ 353356 h 6277036"/>
              <a:gd name="connsiteX3" fmla="*/ 6166321 w 11614903"/>
              <a:gd name="connsiteY3" fmla="*/ 175556 h 6277036"/>
              <a:gd name="connsiteX4" fmla="*/ 8439621 w 11614903"/>
              <a:gd name="connsiteY4" fmla="*/ 86656 h 6277036"/>
              <a:gd name="connsiteX5" fmla="*/ 10725621 w 11614903"/>
              <a:gd name="connsiteY5" fmla="*/ 188256 h 6277036"/>
              <a:gd name="connsiteX6" fmla="*/ 11449521 w 11614903"/>
              <a:gd name="connsiteY6" fmla="*/ 239056 h 6277036"/>
              <a:gd name="connsiteX7" fmla="*/ 11411421 w 11614903"/>
              <a:gd name="connsiteY7" fmla="*/ 1458256 h 6277036"/>
              <a:gd name="connsiteX8" fmla="*/ 11614621 w 11614903"/>
              <a:gd name="connsiteY8" fmla="*/ 2626656 h 6277036"/>
              <a:gd name="connsiteX9" fmla="*/ 11360621 w 11614903"/>
              <a:gd name="connsiteY9" fmla="*/ 3452156 h 6277036"/>
              <a:gd name="connsiteX10" fmla="*/ 11513021 w 11614903"/>
              <a:gd name="connsiteY10" fmla="*/ 4480856 h 6277036"/>
              <a:gd name="connsiteX11" fmla="*/ 11538421 w 11614903"/>
              <a:gd name="connsiteY11" fmla="*/ 5268256 h 6277036"/>
              <a:gd name="connsiteX12" fmla="*/ 11284421 w 11614903"/>
              <a:gd name="connsiteY12" fmla="*/ 5954056 h 6277036"/>
              <a:gd name="connsiteX13" fmla="*/ 10712921 w 11614903"/>
              <a:gd name="connsiteY13" fmla="*/ 6030256 h 6277036"/>
              <a:gd name="connsiteX14" fmla="*/ 9265121 w 11614903"/>
              <a:gd name="connsiteY14" fmla="*/ 5992156 h 6277036"/>
              <a:gd name="connsiteX15" fmla="*/ 8630121 w 11614903"/>
              <a:gd name="connsiteY15" fmla="*/ 5839756 h 6277036"/>
              <a:gd name="connsiteX16" fmla="*/ 6293321 w 11614903"/>
              <a:gd name="connsiteY16" fmla="*/ 6017556 h 6277036"/>
              <a:gd name="connsiteX17" fmla="*/ 4274021 w 11614903"/>
              <a:gd name="connsiteY17" fmla="*/ 5788956 h 6277036"/>
              <a:gd name="connsiteX18" fmla="*/ 2559521 w 11614903"/>
              <a:gd name="connsiteY18" fmla="*/ 6271556 h 6277036"/>
              <a:gd name="connsiteX19" fmla="*/ 848196 w 11614903"/>
              <a:gd name="connsiteY19" fmla="*/ 6039781 h 6277036"/>
              <a:gd name="connsiteX20" fmla="*/ 57621 w 11614903"/>
              <a:gd name="connsiteY20" fmla="*/ 5884206 h 6277036"/>
              <a:gd name="connsiteX21" fmla="*/ 76671 w 11614903"/>
              <a:gd name="connsiteY21" fmla="*/ 4960281 h 6277036"/>
              <a:gd name="connsiteX22" fmla="*/ 203671 w 11614903"/>
              <a:gd name="connsiteY22" fmla="*/ 3842681 h 6277036"/>
              <a:gd name="connsiteX23" fmla="*/ 105246 w 11614903"/>
              <a:gd name="connsiteY23" fmla="*/ 2394881 h 6277036"/>
              <a:gd name="connsiteX24" fmla="*/ 171921 w 11614903"/>
              <a:gd name="connsiteY24" fmla="*/ 1223306 h 6277036"/>
              <a:gd name="connsiteX25" fmla="*/ 238596 w 11614903"/>
              <a:gd name="connsiteY25" fmla="*/ 93006 h 6277036"/>
              <a:gd name="connsiteX0" fmla="*/ 236217 w 11612524"/>
              <a:gd name="connsiteY0" fmla="*/ 93006 h 6277036"/>
              <a:gd name="connsiteX1" fmla="*/ 1744342 w 11612524"/>
              <a:gd name="connsiteY1" fmla="*/ 96181 h 6277036"/>
              <a:gd name="connsiteX2" fmla="*/ 3789042 w 11612524"/>
              <a:gd name="connsiteY2" fmla="*/ 353356 h 6277036"/>
              <a:gd name="connsiteX3" fmla="*/ 6163942 w 11612524"/>
              <a:gd name="connsiteY3" fmla="*/ 175556 h 6277036"/>
              <a:gd name="connsiteX4" fmla="*/ 8437242 w 11612524"/>
              <a:gd name="connsiteY4" fmla="*/ 86656 h 6277036"/>
              <a:gd name="connsiteX5" fmla="*/ 10723242 w 11612524"/>
              <a:gd name="connsiteY5" fmla="*/ 188256 h 6277036"/>
              <a:gd name="connsiteX6" fmla="*/ 11447142 w 11612524"/>
              <a:gd name="connsiteY6" fmla="*/ 239056 h 6277036"/>
              <a:gd name="connsiteX7" fmla="*/ 11409042 w 11612524"/>
              <a:gd name="connsiteY7" fmla="*/ 1458256 h 6277036"/>
              <a:gd name="connsiteX8" fmla="*/ 11612242 w 11612524"/>
              <a:gd name="connsiteY8" fmla="*/ 2626656 h 6277036"/>
              <a:gd name="connsiteX9" fmla="*/ 11358242 w 11612524"/>
              <a:gd name="connsiteY9" fmla="*/ 3452156 h 6277036"/>
              <a:gd name="connsiteX10" fmla="*/ 11510642 w 11612524"/>
              <a:gd name="connsiteY10" fmla="*/ 4480856 h 6277036"/>
              <a:gd name="connsiteX11" fmla="*/ 11536042 w 11612524"/>
              <a:gd name="connsiteY11" fmla="*/ 5268256 h 6277036"/>
              <a:gd name="connsiteX12" fmla="*/ 11282042 w 11612524"/>
              <a:gd name="connsiteY12" fmla="*/ 5954056 h 6277036"/>
              <a:gd name="connsiteX13" fmla="*/ 10710542 w 11612524"/>
              <a:gd name="connsiteY13" fmla="*/ 6030256 h 6277036"/>
              <a:gd name="connsiteX14" fmla="*/ 9262742 w 11612524"/>
              <a:gd name="connsiteY14" fmla="*/ 5992156 h 6277036"/>
              <a:gd name="connsiteX15" fmla="*/ 8627742 w 11612524"/>
              <a:gd name="connsiteY15" fmla="*/ 5839756 h 6277036"/>
              <a:gd name="connsiteX16" fmla="*/ 6290942 w 11612524"/>
              <a:gd name="connsiteY16" fmla="*/ 6017556 h 6277036"/>
              <a:gd name="connsiteX17" fmla="*/ 4271642 w 11612524"/>
              <a:gd name="connsiteY17" fmla="*/ 5788956 h 6277036"/>
              <a:gd name="connsiteX18" fmla="*/ 2557142 w 11612524"/>
              <a:gd name="connsiteY18" fmla="*/ 6271556 h 6277036"/>
              <a:gd name="connsiteX19" fmla="*/ 845817 w 11612524"/>
              <a:gd name="connsiteY19" fmla="*/ 6039781 h 6277036"/>
              <a:gd name="connsiteX20" fmla="*/ 55242 w 11612524"/>
              <a:gd name="connsiteY20" fmla="*/ 5884206 h 6277036"/>
              <a:gd name="connsiteX21" fmla="*/ 74292 w 11612524"/>
              <a:gd name="connsiteY21" fmla="*/ 4960281 h 6277036"/>
              <a:gd name="connsiteX22" fmla="*/ 134617 w 11612524"/>
              <a:gd name="connsiteY22" fmla="*/ 3842681 h 6277036"/>
              <a:gd name="connsiteX23" fmla="*/ 102867 w 11612524"/>
              <a:gd name="connsiteY23" fmla="*/ 2394881 h 6277036"/>
              <a:gd name="connsiteX24" fmla="*/ 169542 w 11612524"/>
              <a:gd name="connsiteY24" fmla="*/ 1223306 h 6277036"/>
              <a:gd name="connsiteX25" fmla="*/ 236217 w 11612524"/>
              <a:gd name="connsiteY25" fmla="*/ 93006 h 6277036"/>
              <a:gd name="connsiteX0" fmla="*/ 163227 w 11539534"/>
              <a:gd name="connsiteY0" fmla="*/ 93006 h 6276333"/>
              <a:gd name="connsiteX1" fmla="*/ 1671352 w 11539534"/>
              <a:gd name="connsiteY1" fmla="*/ 96181 h 6276333"/>
              <a:gd name="connsiteX2" fmla="*/ 3716052 w 11539534"/>
              <a:gd name="connsiteY2" fmla="*/ 353356 h 6276333"/>
              <a:gd name="connsiteX3" fmla="*/ 6090952 w 11539534"/>
              <a:gd name="connsiteY3" fmla="*/ 175556 h 6276333"/>
              <a:gd name="connsiteX4" fmla="*/ 8364252 w 11539534"/>
              <a:gd name="connsiteY4" fmla="*/ 86656 h 6276333"/>
              <a:gd name="connsiteX5" fmla="*/ 10650252 w 11539534"/>
              <a:gd name="connsiteY5" fmla="*/ 188256 h 6276333"/>
              <a:gd name="connsiteX6" fmla="*/ 11374152 w 11539534"/>
              <a:gd name="connsiteY6" fmla="*/ 239056 h 6276333"/>
              <a:gd name="connsiteX7" fmla="*/ 11336052 w 11539534"/>
              <a:gd name="connsiteY7" fmla="*/ 1458256 h 6276333"/>
              <a:gd name="connsiteX8" fmla="*/ 11539252 w 11539534"/>
              <a:gd name="connsiteY8" fmla="*/ 2626656 h 6276333"/>
              <a:gd name="connsiteX9" fmla="*/ 11285252 w 11539534"/>
              <a:gd name="connsiteY9" fmla="*/ 3452156 h 6276333"/>
              <a:gd name="connsiteX10" fmla="*/ 11437652 w 11539534"/>
              <a:gd name="connsiteY10" fmla="*/ 4480856 h 6276333"/>
              <a:gd name="connsiteX11" fmla="*/ 11463052 w 11539534"/>
              <a:gd name="connsiteY11" fmla="*/ 5268256 h 6276333"/>
              <a:gd name="connsiteX12" fmla="*/ 11209052 w 11539534"/>
              <a:gd name="connsiteY12" fmla="*/ 5954056 h 6276333"/>
              <a:gd name="connsiteX13" fmla="*/ 10637552 w 11539534"/>
              <a:gd name="connsiteY13" fmla="*/ 6030256 h 6276333"/>
              <a:gd name="connsiteX14" fmla="*/ 9189752 w 11539534"/>
              <a:gd name="connsiteY14" fmla="*/ 5992156 h 6276333"/>
              <a:gd name="connsiteX15" fmla="*/ 8554752 w 11539534"/>
              <a:gd name="connsiteY15" fmla="*/ 5839756 h 6276333"/>
              <a:gd name="connsiteX16" fmla="*/ 6217952 w 11539534"/>
              <a:gd name="connsiteY16" fmla="*/ 6017556 h 6276333"/>
              <a:gd name="connsiteX17" fmla="*/ 4198652 w 11539534"/>
              <a:gd name="connsiteY17" fmla="*/ 5788956 h 6276333"/>
              <a:gd name="connsiteX18" fmla="*/ 2484152 w 11539534"/>
              <a:gd name="connsiteY18" fmla="*/ 6271556 h 6276333"/>
              <a:gd name="connsiteX19" fmla="*/ 772827 w 11539534"/>
              <a:gd name="connsiteY19" fmla="*/ 6039781 h 6276333"/>
              <a:gd name="connsiteX20" fmla="*/ 96552 w 11539534"/>
              <a:gd name="connsiteY20" fmla="*/ 6103281 h 6276333"/>
              <a:gd name="connsiteX21" fmla="*/ 1302 w 11539534"/>
              <a:gd name="connsiteY21" fmla="*/ 4960281 h 6276333"/>
              <a:gd name="connsiteX22" fmla="*/ 61627 w 11539534"/>
              <a:gd name="connsiteY22" fmla="*/ 3842681 h 6276333"/>
              <a:gd name="connsiteX23" fmla="*/ 29877 w 11539534"/>
              <a:gd name="connsiteY23" fmla="*/ 2394881 h 6276333"/>
              <a:gd name="connsiteX24" fmla="*/ 96552 w 11539534"/>
              <a:gd name="connsiteY24" fmla="*/ 1223306 h 6276333"/>
              <a:gd name="connsiteX25" fmla="*/ 163227 w 11539534"/>
              <a:gd name="connsiteY25" fmla="*/ 93006 h 6276333"/>
              <a:gd name="connsiteX0" fmla="*/ 133783 w 11510090"/>
              <a:gd name="connsiteY0" fmla="*/ 93006 h 6276333"/>
              <a:gd name="connsiteX1" fmla="*/ 1641908 w 11510090"/>
              <a:gd name="connsiteY1" fmla="*/ 96181 h 6276333"/>
              <a:gd name="connsiteX2" fmla="*/ 3686608 w 11510090"/>
              <a:gd name="connsiteY2" fmla="*/ 353356 h 6276333"/>
              <a:gd name="connsiteX3" fmla="*/ 6061508 w 11510090"/>
              <a:gd name="connsiteY3" fmla="*/ 175556 h 6276333"/>
              <a:gd name="connsiteX4" fmla="*/ 8334808 w 11510090"/>
              <a:gd name="connsiteY4" fmla="*/ 86656 h 6276333"/>
              <a:gd name="connsiteX5" fmla="*/ 10620808 w 11510090"/>
              <a:gd name="connsiteY5" fmla="*/ 188256 h 6276333"/>
              <a:gd name="connsiteX6" fmla="*/ 11344708 w 11510090"/>
              <a:gd name="connsiteY6" fmla="*/ 239056 h 6276333"/>
              <a:gd name="connsiteX7" fmla="*/ 11306608 w 11510090"/>
              <a:gd name="connsiteY7" fmla="*/ 1458256 h 6276333"/>
              <a:gd name="connsiteX8" fmla="*/ 11509808 w 11510090"/>
              <a:gd name="connsiteY8" fmla="*/ 2626656 h 6276333"/>
              <a:gd name="connsiteX9" fmla="*/ 11255808 w 11510090"/>
              <a:gd name="connsiteY9" fmla="*/ 3452156 h 6276333"/>
              <a:gd name="connsiteX10" fmla="*/ 11408208 w 11510090"/>
              <a:gd name="connsiteY10" fmla="*/ 4480856 h 6276333"/>
              <a:gd name="connsiteX11" fmla="*/ 11433608 w 11510090"/>
              <a:gd name="connsiteY11" fmla="*/ 5268256 h 6276333"/>
              <a:gd name="connsiteX12" fmla="*/ 11179608 w 11510090"/>
              <a:gd name="connsiteY12" fmla="*/ 5954056 h 6276333"/>
              <a:gd name="connsiteX13" fmla="*/ 10608108 w 11510090"/>
              <a:gd name="connsiteY13" fmla="*/ 6030256 h 6276333"/>
              <a:gd name="connsiteX14" fmla="*/ 9160308 w 11510090"/>
              <a:gd name="connsiteY14" fmla="*/ 5992156 h 6276333"/>
              <a:gd name="connsiteX15" fmla="*/ 8525308 w 11510090"/>
              <a:gd name="connsiteY15" fmla="*/ 5839756 h 6276333"/>
              <a:gd name="connsiteX16" fmla="*/ 6188508 w 11510090"/>
              <a:gd name="connsiteY16" fmla="*/ 6017556 h 6276333"/>
              <a:gd name="connsiteX17" fmla="*/ 4169208 w 11510090"/>
              <a:gd name="connsiteY17" fmla="*/ 5788956 h 6276333"/>
              <a:gd name="connsiteX18" fmla="*/ 2454708 w 11510090"/>
              <a:gd name="connsiteY18" fmla="*/ 6271556 h 6276333"/>
              <a:gd name="connsiteX19" fmla="*/ 743383 w 11510090"/>
              <a:gd name="connsiteY19" fmla="*/ 6039781 h 6276333"/>
              <a:gd name="connsiteX20" fmla="*/ 67108 w 11510090"/>
              <a:gd name="connsiteY20" fmla="*/ 6103281 h 6276333"/>
              <a:gd name="connsiteX21" fmla="*/ 48058 w 11510090"/>
              <a:gd name="connsiteY21" fmla="*/ 4960281 h 6276333"/>
              <a:gd name="connsiteX22" fmla="*/ 32183 w 11510090"/>
              <a:gd name="connsiteY22" fmla="*/ 3842681 h 6276333"/>
              <a:gd name="connsiteX23" fmla="*/ 433 w 11510090"/>
              <a:gd name="connsiteY23" fmla="*/ 2394881 h 6276333"/>
              <a:gd name="connsiteX24" fmla="*/ 67108 w 11510090"/>
              <a:gd name="connsiteY24" fmla="*/ 1223306 h 6276333"/>
              <a:gd name="connsiteX25" fmla="*/ 133783 w 11510090"/>
              <a:gd name="connsiteY25" fmla="*/ 93006 h 6276333"/>
              <a:gd name="connsiteX0" fmla="*/ 144180 w 11520487"/>
              <a:gd name="connsiteY0" fmla="*/ 93006 h 6276557"/>
              <a:gd name="connsiteX1" fmla="*/ 1652305 w 11520487"/>
              <a:gd name="connsiteY1" fmla="*/ 96181 h 6276557"/>
              <a:gd name="connsiteX2" fmla="*/ 3697005 w 11520487"/>
              <a:gd name="connsiteY2" fmla="*/ 353356 h 6276557"/>
              <a:gd name="connsiteX3" fmla="*/ 6071905 w 11520487"/>
              <a:gd name="connsiteY3" fmla="*/ 175556 h 6276557"/>
              <a:gd name="connsiteX4" fmla="*/ 8345205 w 11520487"/>
              <a:gd name="connsiteY4" fmla="*/ 86656 h 6276557"/>
              <a:gd name="connsiteX5" fmla="*/ 10631205 w 11520487"/>
              <a:gd name="connsiteY5" fmla="*/ 188256 h 6276557"/>
              <a:gd name="connsiteX6" fmla="*/ 11355105 w 11520487"/>
              <a:gd name="connsiteY6" fmla="*/ 239056 h 6276557"/>
              <a:gd name="connsiteX7" fmla="*/ 11317005 w 11520487"/>
              <a:gd name="connsiteY7" fmla="*/ 1458256 h 6276557"/>
              <a:gd name="connsiteX8" fmla="*/ 11520205 w 11520487"/>
              <a:gd name="connsiteY8" fmla="*/ 2626656 h 6276557"/>
              <a:gd name="connsiteX9" fmla="*/ 11266205 w 11520487"/>
              <a:gd name="connsiteY9" fmla="*/ 3452156 h 6276557"/>
              <a:gd name="connsiteX10" fmla="*/ 11418605 w 11520487"/>
              <a:gd name="connsiteY10" fmla="*/ 4480856 h 6276557"/>
              <a:gd name="connsiteX11" fmla="*/ 11444005 w 11520487"/>
              <a:gd name="connsiteY11" fmla="*/ 5268256 h 6276557"/>
              <a:gd name="connsiteX12" fmla="*/ 11190005 w 11520487"/>
              <a:gd name="connsiteY12" fmla="*/ 5954056 h 6276557"/>
              <a:gd name="connsiteX13" fmla="*/ 10618505 w 11520487"/>
              <a:gd name="connsiteY13" fmla="*/ 6030256 h 6276557"/>
              <a:gd name="connsiteX14" fmla="*/ 9170705 w 11520487"/>
              <a:gd name="connsiteY14" fmla="*/ 5992156 h 6276557"/>
              <a:gd name="connsiteX15" fmla="*/ 8535705 w 11520487"/>
              <a:gd name="connsiteY15" fmla="*/ 5839756 h 6276557"/>
              <a:gd name="connsiteX16" fmla="*/ 6198905 w 11520487"/>
              <a:gd name="connsiteY16" fmla="*/ 6017556 h 6276557"/>
              <a:gd name="connsiteX17" fmla="*/ 4179605 w 11520487"/>
              <a:gd name="connsiteY17" fmla="*/ 5788956 h 6276557"/>
              <a:gd name="connsiteX18" fmla="*/ 2465105 w 11520487"/>
              <a:gd name="connsiteY18" fmla="*/ 6271556 h 6276557"/>
              <a:gd name="connsiteX19" fmla="*/ 753780 w 11520487"/>
              <a:gd name="connsiteY19" fmla="*/ 6039781 h 6276557"/>
              <a:gd name="connsiteX20" fmla="*/ 48930 w 11520487"/>
              <a:gd name="connsiteY20" fmla="*/ 6027081 h 6276557"/>
              <a:gd name="connsiteX21" fmla="*/ 58455 w 11520487"/>
              <a:gd name="connsiteY21" fmla="*/ 4960281 h 6276557"/>
              <a:gd name="connsiteX22" fmla="*/ 42580 w 11520487"/>
              <a:gd name="connsiteY22" fmla="*/ 3842681 h 6276557"/>
              <a:gd name="connsiteX23" fmla="*/ 10830 w 11520487"/>
              <a:gd name="connsiteY23" fmla="*/ 2394881 h 6276557"/>
              <a:gd name="connsiteX24" fmla="*/ 77505 w 11520487"/>
              <a:gd name="connsiteY24" fmla="*/ 1223306 h 6276557"/>
              <a:gd name="connsiteX25" fmla="*/ 144180 w 11520487"/>
              <a:gd name="connsiteY25" fmla="*/ 93006 h 6276557"/>
              <a:gd name="connsiteX0" fmla="*/ 172358 w 11548665"/>
              <a:gd name="connsiteY0" fmla="*/ 93006 h 6281330"/>
              <a:gd name="connsiteX1" fmla="*/ 1680483 w 11548665"/>
              <a:gd name="connsiteY1" fmla="*/ 96181 h 6281330"/>
              <a:gd name="connsiteX2" fmla="*/ 3725183 w 11548665"/>
              <a:gd name="connsiteY2" fmla="*/ 353356 h 6281330"/>
              <a:gd name="connsiteX3" fmla="*/ 6100083 w 11548665"/>
              <a:gd name="connsiteY3" fmla="*/ 175556 h 6281330"/>
              <a:gd name="connsiteX4" fmla="*/ 8373383 w 11548665"/>
              <a:gd name="connsiteY4" fmla="*/ 86656 h 6281330"/>
              <a:gd name="connsiteX5" fmla="*/ 10659383 w 11548665"/>
              <a:gd name="connsiteY5" fmla="*/ 188256 h 6281330"/>
              <a:gd name="connsiteX6" fmla="*/ 11383283 w 11548665"/>
              <a:gd name="connsiteY6" fmla="*/ 239056 h 6281330"/>
              <a:gd name="connsiteX7" fmla="*/ 11345183 w 11548665"/>
              <a:gd name="connsiteY7" fmla="*/ 1458256 h 6281330"/>
              <a:gd name="connsiteX8" fmla="*/ 11548383 w 11548665"/>
              <a:gd name="connsiteY8" fmla="*/ 2626656 h 6281330"/>
              <a:gd name="connsiteX9" fmla="*/ 11294383 w 11548665"/>
              <a:gd name="connsiteY9" fmla="*/ 3452156 h 6281330"/>
              <a:gd name="connsiteX10" fmla="*/ 11446783 w 11548665"/>
              <a:gd name="connsiteY10" fmla="*/ 4480856 h 6281330"/>
              <a:gd name="connsiteX11" fmla="*/ 11472183 w 11548665"/>
              <a:gd name="connsiteY11" fmla="*/ 5268256 h 6281330"/>
              <a:gd name="connsiteX12" fmla="*/ 11218183 w 11548665"/>
              <a:gd name="connsiteY12" fmla="*/ 5954056 h 6281330"/>
              <a:gd name="connsiteX13" fmla="*/ 10646683 w 11548665"/>
              <a:gd name="connsiteY13" fmla="*/ 6030256 h 6281330"/>
              <a:gd name="connsiteX14" fmla="*/ 9198883 w 11548665"/>
              <a:gd name="connsiteY14" fmla="*/ 5992156 h 6281330"/>
              <a:gd name="connsiteX15" fmla="*/ 8563883 w 11548665"/>
              <a:gd name="connsiteY15" fmla="*/ 5839756 h 6281330"/>
              <a:gd name="connsiteX16" fmla="*/ 6227083 w 11548665"/>
              <a:gd name="connsiteY16" fmla="*/ 6017556 h 6281330"/>
              <a:gd name="connsiteX17" fmla="*/ 4207783 w 11548665"/>
              <a:gd name="connsiteY17" fmla="*/ 5788956 h 6281330"/>
              <a:gd name="connsiteX18" fmla="*/ 2493283 w 11548665"/>
              <a:gd name="connsiteY18" fmla="*/ 6271556 h 6281330"/>
              <a:gd name="connsiteX19" fmla="*/ 1162958 w 11548665"/>
              <a:gd name="connsiteY19" fmla="*/ 6106456 h 6281330"/>
              <a:gd name="connsiteX20" fmla="*/ 77108 w 11548665"/>
              <a:gd name="connsiteY20" fmla="*/ 6027081 h 6281330"/>
              <a:gd name="connsiteX21" fmla="*/ 86633 w 11548665"/>
              <a:gd name="connsiteY21" fmla="*/ 4960281 h 6281330"/>
              <a:gd name="connsiteX22" fmla="*/ 70758 w 11548665"/>
              <a:gd name="connsiteY22" fmla="*/ 3842681 h 6281330"/>
              <a:gd name="connsiteX23" fmla="*/ 39008 w 11548665"/>
              <a:gd name="connsiteY23" fmla="*/ 2394881 h 6281330"/>
              <a:gd name="connsiteX24" fmla="*/ 105683 w 11548665"/>
              <a:gd name="connsiteY24" fmla="*/ 1223306 h 6281330"/>
              <a:gd name="connsiteX25" fmla="*/ 172358 w 11548665"/>
              <a:gd name="connsiteY25" fmla="*/ 93006 h 6281330"/>
              <a:gd name="connsiteX0" fmla="*/ 172358 w 11548665"/>
              <a:gd name="connsiteY0" fmla="*/ 93006 h 6263058"/>
              <a:gd name="connsiteX1" fmla="*/ 1680483 w 11548665"/>
              <a:gd name="connsiteY1" fmla="*/ 96181 h 6263058"/>
              <a:gd name="connsiteX2" fmla="*/ 3725183 w 11548665"/>
              <a:gd name="connsiteY2" fmla="*/ 353356 h 6263058"/>
              <a:gd name="connsiteX3" fmla="*/ 6100083 w 11548665"/>
              <a:gd name="connsiteY3" fmla="*/ 175556 h 6263058"/>
              <a:gd name="connsiteX4" fmla="*/ 8373383 w 11548665"/>
              <a:gd name="connsiteY4" fmla="*/ 86656 h 6263058"/>
              <a:gd name="connsiteX5" fmla="*/ 10659383 w 11548665"/>
              <a:gd name="connsiteY5" fmla="*/ 188256 h 6263058"/>
              <a:gd name="connsiteX6" fmla="*/ 11383283 w 11548665"/>
              <a:gd name="connsiteY6" fmla="*/ 239056 h 6263058"/>
              <a:gd name="connsiteX7" fmla="*/ 11345183 w 11548665"/>
              <a:gd name="connsiteY7" fmla="*/ 1458256 h 6263058"/>
              <a:gd name="connsiteX8" fmla="*/ 11548383 w 11548665"/>
              <a:gd name="connsiteY8" fmla="*/ 2626656 h 6263058"/>
              <a:gd name="connsiteX9" fmla="*/ 11294383 w 11548665"/>
              <a:gd name="connsiteY9" fmla="*/ 3452156 h 6263058"/>
              <a:gd name="connsiteX10" fmla="*/ 11446783 w 11548665"/>
              <a:gd name="connsiteY10" fmla="*/ 4480856 h 6263058"/>
              <a:gd name="connsiteX11" fmla="*/ 11472183 w 11548665"/>
              <a:gd name="connsiteY11" fmla="*/ 5268256 h 6263058"/>
              <a:gd name="connsiteX12" fmla="*/ 11218183 w 11548665"/>
              <a:gd name="connsiteY12" fmla="*/ 5954056 h 6263058"/>
              <a:gd name="connsiteX13" fmla="*/ 10646683 w 11548665"/>
              <a:gd name="connsiteY13" fmla="*/ 6030256 h 6263058"/>
              <a:gd name="connsiteX14" fmla="*/ 9198883 w 11548665"/>
              <a:gd name="connsiteY14" fmla="*/ 5992156 h 6263058"/>
              <a:gd name="connsiteX15" fmla="*/ 8563883 w 11548665"/>
              <a:gd name="connsiteY15" fmla="*/ 5839756 h 6263058"/>
              <a:gd name="connsiteX16" fmla="*/ 6227083 w 11548665"/>
              <a:gd name="connsiteY16" fmla="*/ 6017556 h 6263058"/>
              <a:gd name="connsiteX17" fmla="*/ 4207783 w 11548665"/>
              <a:gd name="connsiteY17" fmla="*/ 5788956 h 6263058"/>
              <a:gd name="connsiteX18" fmla="*/ 2798083 w 11548665"/>
              <a:gd name="connsiteY18" fmla="*/ 6252506 h 6263058"/>
              <a:gd name="connsiteX19" fmla="*/ 1162958 w 11548665"/>
              <a:gd name="connsiteY19" fmla="*/ 6106456 h 6263058"/>
              <a:gd name="connsiteX20" fmla="*/ 77108 w 11548665"/>
              <a:gd name="connsiteY20" fmla="*/ 6027081 h 6263058"/>
              <a:gd name="connsiteX21" fmla="*/ 86633 w 11548665"/>
              <a:gd name="connsiteY21" fmla="*/ 4960281 h 6263058"/>
              <a:gd name="connsiteX22" fmla="*/ 70758 w 11548665"/>
              <a:gd name="connsiteY22" fmla="*/ 3842681 h 6263058"/>
              <a:gd name="connsiteX23" fmla="*/ 39008 w 11548665"/>
              <a:gd name="connsiteY23" fmla="*/ 2394881 h 6263058"/>
              <a:gd name="connsiteX24" fmla="*/ 105683 w 11548665"/>
              <a:gd name="connsiteY24" fmla="*/ 1223306 h 6263058"/>
              <a:gd name="connsiteX25" fmla="*/ 172358 w 11548665"/>
              <a:gd name="connsiteY25" fmla="*/ 93006 h 6263058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227083 w 11548665"/>
              <a:gd name="connsiteY16" fmla="*/ 6017556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24558 w 11548665"/>
              <a:gd name="connsiteY11" fmla="*/ 53063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338833 w 11548665"/>
              <a:gd name="connsiteY11" fmla="*/ 5315881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63976"/>
              <a:gd name="connsiteY0" fmla="*/ 93006 h 6252535"/>
              <a:gd name="connsiteX1" fmla="*/ 1680483 w 11563976"/>
              <a:gd name="connsiteY1" fmla="*/ 96181 h 6252535"/>
              <a:gd name="connsiteX2" fmla="*/ 3725183 w 11563976"/>
              <a:gd name="connsiteY2" fmla="*/ 353356 h 6252535"/>
              <a:gd name="connsiteX3" fmla="*/ 6100083 w 11563976"/>
              <a:gd name="connsiteY3" fmla="*/ 175556 h 6252535"/>
              <a:gd name="connsiteX4" fmla="*/ 8373383 w 11563976"/>
              <a:gd name="connsiteY4" fmla="*/ 86656 h 6252535"/>
              <a:gd name="connsiteX5" fmla="*/ 10659383 w 11563976"/>
              <a:gd name="connsiteY5" fmla="*/ 188256 h 6252535"/>
              <a:gd name="connsiteX6" fmla="*/ 11383283 w 11563976"/>
              <a:gd name="connsiteY6" fmla="*/ 239056 h 6252535"/>
              <a:gd name="connsiteX7" fmla="*/ 11345183 w 11563976"/>
              <a:gd name="connsiteY7" fmla="*/ 1458256 h 6252535"/>
              <a:gd name="connsiteX8" fmla="*/ 11548383 w 11563976"/>
              <a:gd name="connsiteY8" fmla="*/ 2626656 h 6252535"/>
              <a:gd name="connsiteX9" fmla="*/ 11294383 w 11563976"/>
              <a:gd name="connsiteY9" fmla="*/ 3452156 h 6252535"/>
              <a:gd name="connsiteX10" fmla="*/ 11446783 w 11563976"/>
              <a:gd name="connsiteY10" fmla="*/ 4480856 h 6252535"/>
              <a:gd name="connsiteX11" fmla="*/ 11338833 w 11563976"/>
              <a:gd name="connsiteY11" fmla="*/ 5315881 h 6252535"/>
              <a:gd name="connsiteX12" fmla="*/ 11542033 w 11563976"/>
              <a:gd name="connsiteY12" fmla="*/ 6039781 h 6252535"/>
              <a:gd name="connsiteX13" fmla="*/ 10722883 w 11563976"/>
              <a:gd name="connsiteY13" fmla="*/ 6173131 h 6252535"/>
              <a:gd name="connsiteX14" fmla="*/ 9351283 w 11563976"/>
              <a:gd name="connsiteY14" fmla="*/ 6135031 h 6252535"/>
              <a:gd name="connsiteX15" fmla="*/ 7878083 w 11563976"/>
              <a:gd name="connsiteY15" fmla="*/ 6011206 h 6252535"/>
              <a:gd name="connsiteX16" fmla="*/ 6312808 w 11563976"/>
              <a:gd name="connsiteY16" fmla="*/ 6160431 h 6252535"/>
              <a:gd name="connsiteX17" fmla="*/ 4293508 w 11563976"/>
              <a:gd name="connsiteY17" fmla="*/ 6093756 h 6252535"/>
              <a:gd name="connsiteX18" fmla="*/ 2798083 w 11563976"/>
              <a:gd name="connsiteY18" fmla="*/ 6252506 h 6252535"/>
              <a:gd name="connsiteX19" fmla="*/ 1162958 w 11563976"/>
              <a:gd name="connsiteY19" fmla="*/ 6106456 h 6252535"/>
              <a:gd name="connsiteX20" fmla="*/ 77108 w 11563976"/>
              <a:gd name="connsiteY20" fmla="*/ 6027081 h 6252535"/>
              <a:gd name="connsiteX21" fmla="*/ 86633 w 11563976"/>
              <a:gd name="connsiteY21" fmla="*/ 4960281 h 6252535"/>
              <a:gd name="connsiteX22" fmla="*/ 70758 w 11563976"/>
              <a:gd name="connsiteY22" fmla="*/ 3842681 h 6252535"/>
              <a:gd name="connsiteX23" fmla="*/ 39008 w 11563976"/>
              <a:gd name="connsiteY23" fmla="*/ 2394881 h 6252535"/>
              <a:gd name="connsiteX24" fmla="*/ 105683 w 11563976"/>
              <a:gd name="connsiteY24" fmla="*/ 1223306 h 6252535"/>
              <a:gd name="connsiteX25" fmla="*/ 172358 w 11563976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294383 w 11581839"/>
              <a:gd name="connsiteY9" fmla="*/ 3452156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434083 w 11581839"/>
              <a:gd name="connsiteY8" fmla="*/ 2331381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96332"/>
              <a:gd name="connsiteY0" fmla="*/ 93006 h 6252535"/>
              <a:gd name="connsiteX1" fmla="*/ 1680483 w 11596332"/>
              <a:gd name="connsiteY1" fmla="*/ 96181 h 6252535"/>
              <a:gd name="connsiteX2" fmla="*/ 3725183 w 11596332"/>
              <a:gd name="connsiteY2" fmla="*/ 353356 h 6252535"/>
              <a:gd name="connsiteX3" fmla="*/ 6100083 w 11596332"/>
              <a:gd name="connsiteY3" fmla="*/ 175556 h 6252535"/>
              <a:gd name="connsiteX4" fmla="*/ 8373383 w 11596332"/>
              <a:gd name="connsiteY4" fmla="*/ 86656 h 6252535"/>
              <a:gd name="connsiteX5" fmla="*/ 10659383 w 11596332"/>
              <a:gd name="connsiteY5" fmla="*/ 188256 h 6252535"/>
              <a:gd name="connsiteX6" fmla="*/ 11383283 w 11596332"/>
              <a:gd name="connsiteY6" fmla="*/ 239056 h 6252535"/>
              <a:gd name="connsiteX7" fmla="*/ 11345183 w 11596332"/>
              <a:gd name="connsiteY7" fmla="*/ 1458256 h 6252535"/>
              <a:gd name="connsiteX8" fmla="*/ 11596008 w 11596332"/>
              <a:gd name="connsiteY8" fmla="*/ 2321856 h 6252535"/>
              <a:gd name="connsiteX9" fmla="*/ 11399158 w 11596332"/>
              <a:gd name="connsiteY9" fmla="*/ 3461681 h 6252535"/>
              <a:gd name="connsiteX10" fmla="*/ 11446783 w 11596332"/>
              <a:gd name="connsiteY10" fmla="*/ 4480856 h 6252535"/>
              <a:gd name="connsiteX11" fmla="*/ 11453133 w 11596332"/>
              <a:gd name="connsiteY11" fmla="*/ 5296831 h 6252535"/>
              <a:gd name="connsiteX12" fmla="*/ 11542033 w 11596332"/>
              <a:gd name="connsiteY12" fmla="*/ 6039781 h 6252535"/>
              <a:gd name="connsiteX13" fmla="*/ 10722883 w 11596332"/>
              <a:gd name="connsiteY13" fmla="*/ 6173131 h 6252535"/>
              <a:gd name="connsiteX14" fmla="*/ 9351283 w 11596332"/>
              <a:gd name="connsiteY14" fmla="*/ 6135031 h 6252535"/>
              <a:gd name="connsiteX15" fmla="*/ 7878083 w 11596332"/>
              <a:gd name="connsiteY15" fmla="*/ 6011206 h 6252535"/>
              <a:gd name="connsiteX16" fmla="*/ 6312808 w 11596332"/>
              <a:gd name="connsiteY16" fmla="*/ 6160431 h 6252535"/>
              <a:gd name="connsiteX17" fmla="*/ 4293508 w 11596332"/>
              <a:gd name="connsiteY17" fmla="*/ 6093756 h 6252535"/>
              <a:gd name="connsiteX18" fmla="*/ 2798083 w 11596332"/>
              <a:gd name="connsiteY18" fmla="*/ 6252506 h 6252535"/>
              <a:gd name="connsiteX19" fmla="*/ 1162958 w 11596332"/>
              <a:gd name="connsiteY19" fmla="*/ 6106456 h 6252535"/>
              <a:gd name="connsiteX20" fmla="*/ 77108 w 11596332"/>
              <a:gd name="connsiteY20" fmla="*/ 6027081 h 6252535"/>
              <a:gd name="connsiteX21" fmla="*/ 86633 w 11596332"/>
              <a:gd name="connsiteY21" fmla="*/ 4960281 h 6252535"/>
              <a:gd name="connsiteX22" fmla="*/ 70758 w 11596332"/>
              <a:gd name="connsiteY22" fmla="*/ 3842681 h 6252535"/>
              <a:gd name="connsiteX23" fmla="*/ 39008 w 11596332"/>
              <a:gd name="connsiteY23" fmla="*/ 2394881 h 6252535"/>
              <a:gd name="connsiteX24" fmla="*/ 105683 w 11596332"/>
              <a:gd name="connsiteY24" fmla="*/ 1223306 h 6252535"/>
              <a:gd name="connsiteX25" fmla="*/ 172358 w 11596332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38858 w 11581839"/>
              <a:gd name="connsiteY8" fmla="*/ 23218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38328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449958 w 11580086"/>
              <a:gd name="connsiteY7" fmla="*/ 143920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128654 h 6288183"/>
              <a:gd name="connsiteX1" fmla="*/ 1680483 w 11580086"/>
              <a:gd name="connsiteY1" fmla="*/ 131829 h 6288183"/>
              <a:gd name="connsiteX2" fmla="*/ 3725183 w 11580086"/>
              <a:gd name="connsiteY2" fmla="*/ 389004 h 6288183"/>
              <a:gd name="connsiteX3" fmla="*/ 6100083 w 11580086"/>
              <a:gd name="connsiteY3" fmla="*/ 211204 h 6288183"/>
              <a:gd name="connsiteX4" fmla="*/ 8373383 w 11580086"/>
              <a:gd name="connsiteY4" fmla="*/ 122304 h 6288183"/>
              <a:gd name="connsiteX5" fmla="*/ 10659383 w 11580086"/>
              <a:gd name="connsiteY5" fmla="*/ 223904 h 6288183"/>
              <a:gd name="connsiteX6" fmla="*/ 11507108 w 11580086"/>
              <a:gd name="connsiteY6" fmla="*/ 65154 h 6288183"/>
              <a:gd name="connsiteX7" fmla="*/ 11449958 w 11580086"/>
              <a:gd name="connsiteY7" fmla="*/ 1474854 h 6288183"/>
              <a:gd name="connsiteX8" fmla="*/ 11538858 w 11580086"/>
              <a:gd name="connsiteY8" fmla="*/ 2357504 h 6288183"/>
              <a:gd name="connsiteX9" fmla="*/ 11399158 w 11580086"/>
              <a:gd name="connsiteY9" fmla="*/ 3497329 h 6288183"/>
              <a:gd name="connsiteX10" fmla="*/ 11532508 w 11580086"/>
              <a:gd name="connsiteY10" fmla="*/ 4506979 h 6288183"/>
              <a:gd name="connsiteX11" fmla="*/ 11453133 w 11580086"/>
              <a:gd name="connsiteY11" fmla="*/ 5332479 h 6288183"/>
              <a:gd name="connsiteX12" fmla="*/ 11542033 w 11580086"/>
              <a:gd name="connsiteY12" fmla="*/ 6075429 h 6288183"/>
              <a:gd name="connsiteX13" fmla="*/ 10722883 w 11580086"/>
              <a:gd name="connsiteY13" fmla="*/ 6208779 h 6288183"/>
              <a:gd name="connsiteX14" fmla="*/ 9351283 w 11580086"/>
              <a:gd name="connsiteY14" fmla="*/ 6170679 h 6288183"/>
              <a:gd name="connsiteX15" fmla="*/ 7878083 w 11580086"/>
              <a:gd name="connsiteY15" fmla="*/ 6046854 h 6288183"/>
              <a:gd name="connsiteX16" fmla="*/ 6312808 w 11580086"/>
              <a:gd name="connsiteY16" fmla="*/ 6196079 h 6288183"/>
              <a:gd name="connsiteX17" fmla="*/ 4293508 w 11580086"/>
              <a:gd name="connsiteY17" fmla="*/ 6129404 h 6288183"/>
              <a:gd name="connsiteX18" fmla="*/ 2798083 w 11580086"/>
              <a:gd name="connsiteY18" fmla="*/ 6288154 h 6288183"/>
              <a:gd name="connsiteX19" fmla="*/ 1162958 w 11580086"/>
              <a:gd name="connsiteY19" fmla="*/ 6142104 h 6288183"/>
              <a:gd name="connsiteX20" fmla="*/ 77108 w 11580086"/>
              <a:gd name="connsiteY20" fmla="*/ 6062729 h 6288183"/>
              <a:gd name="connsiteX21" fmla="*/ 86633 w 11580086"/>
              <a:gd name="connsiteY21" fmla="*/ 4995929 h 6288183"/>
              <a:gd name="connsiteX22" fmla="*/ 70758 w 11580086"/>
              <a:gd name="connsiteY22" fmla="*/ 3878329 h 6288183"/>
              <a:gd name="connsiteX23" fmla="*/ 39008 w 11580086"/>
              <a:gd name="connsiteY23" fmla="*/ 2430529 h 6288183"/>
              <a:gd name="connsiteX24" fmla="*/ 105683 w 11580086"/>
              <a:gd name="connsiteY24" fmla="*/ 1258954 h 6288183"/>
              <a:gd name="connsiteX25" fmla="*/ 172358 w 11580086"/>
              <a:gd name="connsiteY25" fmla="*/ 128654 h 6288183"/>
              <a:gd name="connsiteX0" fmla="*/ 172358 w 11580086"/>
              <a:gd name="connsiteY0" fmla="*/ 178015 h 6337544"/>
              <a:gd name="connsiteX1" fmla="*/ 1680483 w 11580086"/>
              <a:gd name="connsiteY1" fmla="*/ 181190 h 6337544"/>
              <a:gd name="connsiteX2" fmla="*/ 3725183 w 11580086"/>
              <a:gd name="connsiteY2" fmla="*/ 438365 h 6337544"/>
              <a:gd name="connsiteX3" fmla="*/ 6100083 w 11580086"/>
              <a:gd name="connsiteY3" fmla="*/ 260565 h 6337544"/>
              <a:gd name="connsiteX4" fmla="*/ 8373383 w 11580086"/>
              <a:gd name="connsiteY4" fmla="*/ 171665 h 6337544"/>
              <a:gd name="connsiteX5" fmla="*/ 10554608 w 11580086"/>
              <a:gd name="connsiteY5" fmla="*/ 92290 h 6337544"/>
              <a:gd name="connsiteX6" fmla="*/ 11507108 w 11580086"/>
              <a:gd name="connsiteY6" fmla="*/ 114515 h 6337544"/>
              <a:gd name="connsiteX7" fmla="*/ 11449958 w 11580086"/>
              <a:gd name="connsiteY7" fmla="*/ 1524215 h 6337544"/>
              <a:gd name="connsiteX8" fmla="*/ 11538858 w 11580086"/>
              <a:gd name="connsiteY8" fmla="*/ 2406865 h 6337544"/>
              <a:gd name="connsiteX9" fmla="*/ 11399158 w 11580086"/>
              <a:gd name="connsiteY9" fmla="*/ 3546690 h 6337544"/>
              <a:gd name="connsiteX10" fmla="*/ 11532508 w 11580086"/>
              <a:gd name="connsiteY10" fmla="*/ 4556340 h 6337544"/>
              <a:gd name="connsiteX11" fmla="*/ 11453133 w 11580086"/>
              <a:gd name="connsiteY11" fmla="*/ 5381840 h 6337544"/>
              <a:gd name="connsiteX12" fmla="*/ 11542033 w 11580086"/>
              <a:gd name="connsiteY12" fmla="*/ 6124790 h 6337544"/>
              <a:gd name="connsiteX13" fmla="*/ 10722883 w 11580086"/>
              <a:gd name="connsiteY13" fmla="*/ 6258140 h 6337544"/>
              <a:gd name="connsiteX14" fmla="*/ 9351283 w 11580086"/>
              <a:gd name="connsiteY14" fmla="*/ 6220040 h 6337544"/>
              <a:gd name="connsiteX15" fmla="*/ 7878083 w 11580086"/>
              <a:gd name="connsiteY15" fmla="*/ 6096215 h 6337544"/>
              <a:gd name="connsiteX16" fmla="*/ 6312808 w 11580086"/>
              <a:gd name="connsiteY16" fmla="*/ 6245440 h 6337544"/>
              <a:gd name="connsiteX17" fmla="*/ 4293508 w 11580086"/>
              <a:gd name="connsiteY17" fmla="*/ 6178765 h 6337544"/>
              <a:gd name="connsiteX18" fmla="*/ 2798083 w 11580086"/>
              <a:gd name="connsiteY18" fmla="*/ 6337515 h 6337544"/>
              <a:gd name="connsiteX19" fmla="*/ 1162958 w 11580086"/>
              <a:gd name="connsiteY19" fmla="*/ 6191465 h 6337544"/>
              <a:gd name="connsiteX20" fmla="*/ 77108 w 11580086"/>
              <a:gd name="connsiteY20" fmla="*/ 6112090 h 6337544"/>
              <a:gd name="connsiteX21" fmla="*/ 86633 w 11580086"/>
              <a:gd name="connsiteY21" fmla="*/ 5045290 h 6337544"/>
              <a:gd name="connsiteX22" fmla="*/ 70758 w 11580086"/>
              <a:gd name="connsiteY22" fmla="*/ 3927690 h 6337544"/>
              <a:gd name="connsiteX23" fmla="*/ 39008 w 11580086"/>
              <a:gd name="connsiteY23" fmla="*/ 2479890 h 6337544"/>
              <a:gd name="connsiteX24" fmla="*/ 105683 w 11580086"/>
              <a:gd name="connsiteY24" fmla="*/ 1308315 h 6337544"/>
              <a:gd name="connsiteX25" fmla="*/ 172358 w 11580086"/>
              <a:gd name="connsiteY25" fmla="*/ 178015 h 6337544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725183 w 11580086"/>
              <a:gd name="connsiteY2" fmla="*/ 433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442 h 6332971"/>
              <a:gd name="connsiteX1" fmla="*/ 1670958 w 11580086"/>
              <a:gd name="connsiteY1" fmla="*/ 5167 h 6332971"/>
              <a:gd name="connsiteX2" fmla="*/ 3906158 w 11580086"/>
              <a:gd name="connsiteY2" fmla="*/ 52792 h 6332971"/>
              <a:gd name="connsiteX3" fmla="*/ 6100083 w 11580086"/>
              <a:gd name="connsiteY3" fmla="*/ 151217 h 6332971"/>
              <a:gd name="connsiteX4" fmla="*/ 8401958 w 11580086"/>
              <a:gd name="connsiteY4" fmla="*/ 52792 h 6332971"/>
              <a:gd name="connsiteX5" fmla="*/ 10554608 w 11580086"/>
              <a:gd name="connsiteY5" fmla="*/ 87717 h 6332971"/>
              <a:gd name="connsiteX6" fmla="*/ 11507108 w 11580086"/>
              <a:gd name="connsiteY6" fmla="*/ 109942 h 6332971"/>
              <a:gd name="connsiteX7" fmla="*/ 11449958 w 11580086"/>
              <a:gd name="connsiteY7" fmla="*/ 1519642 h 6332971"/>
              <a:gd name="connsiteX8" fmla="*/ 11538858 w 11580086"/>
              <a:gd name="connsiteY8" fmla="*/ 2402292 h 6332971"/>
              <a:gd name="connsiteX9" fmla="*/ 11399158 w 11580086"/>
              <a:gd name="connsiteY9" fmla="*/ 3542117 h 6332971"/>
              <a:gd name="connsiteX10" fmla="*/ 11532508 w 11580086"/>
              <a:gd name="connsiteY10" fmla="*/ 4551767 h 6332971"/>
              <a:gd name="connsiteX11" fmla="*/ 11453133 w 11580086"/>
              <a:gd name="connsiteY11" fmla="*/ 5377267 h 6332971"/>
              <a:gd name="connsiteX12" fmla="*/ 11542033 w 11580086"/>
              <a:gd name="connsiteY12" fmla="*/ 6120217 h 6332971"/>
              <a:gd name="connsiteX13" fmla="*/ 10722883 w 11580086"/>
              <a:gd name="connsiteY13" fmla="*/ 6253567 h 6332971"/>
              <a:gd name="connsiteX14" fmla="*/ 9351283 w 11580086"/>
              <a:gd name="connsiteY14" fmla="*/ 6215467 h 6332971"/>
              <a:gd name="connsiteX15" fmla="*/ 7878083 w 11580086"/>
              <a:gd name="connsiteY15" fmla="*/ 6091642 h 6332971"/>
              <a:gd name="connsiteX16" fmla="*/ 6312808 w 11580086"/>
              <a:gd name="connsiteY16" fmla="*/ 6240867 h 6332971"/>
              <a:gd name="connsiteX17" fmla="*/ 4293508 w 11580086"/>
              <a:gd name="connsiteY17" fmla="*/ 6174192 h 6332971"/>
              <a:gd name="connsiteX18" fmla="*/ 2798083 w 11580086"/>
              <a:gd name="connsiteY18" fmla="*/ 6332942 h 6332971"/>
              <a:gd name="connsiteX19" fmla="*/ 1162958 w 11580086"/>
              <a:gd name="connsiteY19" fmla="*/ 6186892 h 6332971"/>
              <a:gd name="connsiteX20" fmla="*/ 77108 w 11580086"/>
              <a:gd name="connsiteY20" fmla="*/ 6107517 h 6332971"/>
              <a:gd name="connsiteX21" fmla="*/ 86633 w 11580086"/>
              <a:gd name="connsiteY21" fmla="*/ 5040717 h 6332971"/>
              <a:gd name="connsiteX22" fmla="*/ 70758 w 11580086"/>
              <a:gd name="connsiteY22" fmla="*/ 3923117 h 6332971"/>
              <a:gd name="connsiteX23" fmla="*/ 39008 w 11580086"/>
              <a:gd name="connsiteY23" fmla="*/ 2475317 h 6332971"/>
              <a:gd name="connsiteX24" fmla="*/ 105683 w 11580086"/>
              <a:gd name="connsiteY24" fmla="*/ 1303742 h 6332971"/>
              <a:gd name="connsiteX25" fmla="*/ 172358 w 11580086"/>
              <a:gd name="connsiteY25" fmla="*/ 173442 h 6332971"/>
              <a:gd name="connsiteX0" fmla="*/ 172358 w 11580086"/>
              <a:gd name="connsiteY0" fmla="*/ 173362 h 6332891"/>
              <a:gd name="connsiteX1" fmla="*/ 1709058 w 11580086"/>
              <a:gd name="connsiteY1" fmla="*/ 71762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00083 w 11580086"/>
              <a:gd name="connsiteY3" fmla="*/ 157673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28658 w 11580086"/>
              <a:gd name="connsiteY3" fmla="*/ 52898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101600 h 6346854"/>
              <a:gd name="connsiteX1" fmla="*/ 1709058 w 11580086"/>
              <a:gd name="connsiteY1" fmla="*/ 85725 h 6346854"/>
              <a:gd name="connsiteX2" fmla="*/ 3906158 w 11580086"/>
              <a:gd name="connsiteY2" fmla="*/ 0 h 6346854"/>
              <a:gd name="connsiteX3" fmla="*/ 6128658 w 11580086"/>
              <a:gd name="connsiteY3" fmla="*/ 60325 h 6346854"/>
              <a:gd name="connsiteX4" fmla="*/ 8401958 w 11580086"/>
              <a:gd name="connsiteY4" fmla="*/ 66675 h 6346854"/>
              <a:gd name="connsiteX5" fmla="*/ 10554608 w 11580086"/>
              <a:gd name="connsiteY5" fmla="*/ 101600 h 6346854"/>
              <a:gd name="connsiteX6" fmla="*/ 11507108 w 11580086"/>
              <a:gd name="connsiteY6" fmla="*/ 123825 h 6346854"/>
              <a:gd name="connsiteX7" fmla="*/ 11449958 w 11580086"/>
              <a:gd name="connsiteY7" fmla="*/ 1533525 h 6346854"/>
              <a:gd name="connsiteX8" fmla="*/ 11538858 w 11580086"/>
              <a:gd name="connsiteY8" fmla="*/ 2416175 h 6346854"/>
              <a:gd name="connsiteX9" fmla="*/ 11399158 w 11580086"/>
              <a:gd name="connsiteY9" fmla="*/ 3556000 h 6346854"/>
              <a:gd name="connsiteX10" fmla="*/ 11532508 w 11580086"/>
              <a:gd name="connsiteY10" fmla="*/ 4565650 h 6346854"/>
              <a:gd name="connsiteX11" fmla="*/ 11453133 w 11580086"/>
              <a:gd name="connsiteY11" fmla="*/ 5391150 h 6346854"/>
              <a:gd name="connsiteX12" fmla="*/ 11542033 w 11580086"/>
              <a:gd name="connsiteY12" fmla="*/ 6134100 h 6346854"/>
              <a:gd name="connsiteX13" fmla="*/ 10722883 w 11580086"/>
              <a:gd name="connsiteY13" fmla="*/ 6267450 h 6346854"/>
              <a:gd name="connsiteX14" fmla="*/ 9351283 w 11580086"/>
              <a:gd name="connsiteY14" fmla="*/ 6229350 h 6346854"/>
              <a:gd name="connsiteX15" fmla="*/ 7878083 w 11580086"/>
              <a:gd name="connsiteY15" fmla="*/ 6105525 h 6346854"/>
              <a:gd name="connsiteX16" fmla="*/ 6312808 w 11580086"/>
              <a:gd name="connsiteY16" fmla="*/ 6254750 h 6346854"/>
              <a:gd name="connsiteX17" fmla="*/ 4293508 w 11580086"/>
              <a:gd name="connsiteY17" fmla="*/ 6188075 h 6346854"/>
              <a:gd name="connsiteX18" fmla="*/ 2798083 w 11580086"/>
              <a:gd name="connsiteY18" fmla="*/ 6346825 h 6346854"/>
              <a:gd name="connsiteX19" fmla="*/ 1162958 w 11580086"/>
              <a:gd name="connsiteY19" fmla="*/ 6200775 h 6346854"/>
              <a:gd name="connsiteX20" fmla="*/ 77108 w 11580086"/>
              <a:gd name="connsiteY20" fmla="*/ 6121400 h 6346854"/>
              <a:gd name="connsiteX21" fmla="*/ 86633 w 11580086"/>
              <a:gd name="connsiteY21" fmla="*/ 5054600 h 6346854"/>
              <a:gd name="connsiteX22" fmla="*/ 70758 w 11580086"/>
              <a:gd name="connsiteY22" fmla="*/ 3937000 h 6346854"/>
              <a:gd name="connsiteX23" fmla="*/ 39008 w 11580086"/>
              <a:gd name="connsiteY23" fmla="*/ 2489200 h 6346854"/>
              <a:gd name="connsiteX24" fmla="*/ 105683 w 11580086"/>
              <a:gd name="connsiteY24" fmla="*/ 1317625 h 6346854"/>
              <a:gd name="connsiteX25" fmla="*/ 143783 w 11580086"/>
              <a:gd name="connsiteY25" fmla="*/ 101600 h 6346854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6694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979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05 h 6347059"/>
              <a:gd name="connsiteX1" fmla="*/ 1709058 w 11580086"/>
              <a:gd name="connsiteY1" fmla="*/ 85930 h 6347059"/>
              <a:gd name="connsiteX2" fmla="*/ 3906158 w 11580086"/>
              <a:gd name="connsiteY2" fmla="*/ 205 h 6347059"/>
              <a:gd name="connsiteX3" fmla="*/ 6195333 w 11580086"/>
              <a:gd name="connsiteY3" fmla="*/ 60530 h 6347059"/>
              <a:gd name="connsiteX4" fmla="*/ 8401958 w 11580086"/>
              <a:gd name="connsiteY4" fmla="*/ 9730 h 6347059"/>
              <a:gd name="connsiteX5" fmla="*/ 10554608 w 11580086"/>
              <a:gd name="connsiteY5" fmla="*/ 101805 h 6347059"/>
              <a:gd name="connsiteX6" fmla="*/ 11507108 w 11580086"/>
              <a:gd name="connsiteY6" fmla="*/ 124030 h 6347059"/>
              <a:gd name="connsiteX7" fmla="*/ 11449958 w 11580086"/>
              <a:gd name="connsiteY7" fmla="*/ 1533730 h 6347059"/>
              <a:gd name="connsiteX8" fmla="*/ 11538858 w 11580086"/>
              <a:gd name="connsiteY8" fmla="*/ 2416380 h 6347059"/>
              <a:gd name="connsiteX9" fmla="*/ 11399158 w 11580086"/>
              <a:gd name="connsiteY9" fmla="*/ 3556205 h 6347059"/>
              <a:gd name="connsiteX10" fmla="*/ 11532508 w 11580086"/>
              <a:gd name="connsiteY10" fmla="*/ 4565855 h 6347059"/>
              <a:gd name="connsiteX11" fmla="*/ 11453133 w 11580086"/>
              <a:gd name="connsiteY11" fmla="*/ 5391355 h 6347059"/>
              <a:gd name="connsiteX12" fmla="*/ 11542033 w 11580086"/>
              <a:gd name="connsiteY12" fmla="*/ 6134305 h 6347059"/>
              <a:gd name="connsiteX13" fmla="*/ 10722883 w 11580086"/>
              <a:gd name="connsiteY13" fmla="*/ 6267655 h 6347059"/>
              <a:gd name="connsiteX14" fmla="*/ 9351283 w 11580086"/>
              <a:gd name="connsiteY14" fmla="*/ 6229555 h 6347059"/>
              <a:gd name="connsiteX15" fmla="*/ 7878083 w 11580086"/>
              <a:gd name="connsiteY15" fmla="*/ 6105730 h 6347059"/>
              <a:gd name="connsiteX16" fmla="*/ 6312808 w 11580086"/>
              <a:gd name="connsiteY16" fmla="*/ 6254955 h 6347059"/>
              <a:gd name="connsiteX17" fmla="*/ 4293508 w 11580086"/>
              <a:gd name="connsiteY17" fmla="*/ 6188280 h 6347059"/>
              <a:gd name="connsiteX18" fmla="*/ 2798083 w 11580086"/>
              <a:gd name="connsiteY18" fmla="*/ 6347030 h 6347059"/>
              <a:gd name="connsiteX19" fmla="*/ 1162958 w 11580086"/>
              <a:gd name="connsiteY19" fmla="*/ 6200980 h 6347059"/>
              <a:gd name="connsiteX20" fmla="*/ 77108 w 11580086"/>
              <a:gd name="connsiteY20" fmla="*/ 6121605 h 6347059"/>
              <a:gd name="connsiteX21" fmla="*/ 86633 w 11580086"/>
              <a:gd name="connsiteY21" fmla="*/ 5054805 h 6347059"/>
              <a:gd name="connsiteX22" fmla="*/ 70758 w 11580086"/>
              <a:gd name="connsiteY22" fmla="*/ 3937205 h 6347059"/>
              <a:gd name="connsiteX23" fmla="*/ 39008 w 11580086"/>
              <a:gd name="connsiteY23" fmla="*/ 2489405 h 6347059"/>
              <a:gd name="connsiteX24" fmla="*/ 105683 w 11580086"/>
              <a:gd name="connsiteY24" fmla="*/ 1317830 h 6347059"/>
              <a:gd name="connsiteX25" fmla="*/ 143783 w 11580086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3991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87608 w 11585839"/>
              <a:gd name="connsiteY15" fmla="*/ 6172405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289932"/>
              <a:gd name="connsiteX1" fmla="*/ 1709058 w 11585839"/>
              <a:gd name="connsiteY1" fmla="*/ 85930 h 6289932"/>
              <a:gd name="connsiteX2" fmla="*/ 3906158 w 11585839"/>
              <a:gd name="connsiteY2" fmla="*/ 205 h 6289932"/>
              <a:gd name="connsiteX3" fmla="*/ 6195333 w 11585839"/>
              <a:gd name="connsiteY3" fmla="*/ 60530 h 6289932"/>
              <a:gd name="connsiteX4" fmla="*/ 8401958 w 11585839"/>
              <a:gd name="connsiteY4" fmla="*/ 9730 h 6289932"/>
              <a:gd name="connsiteX5" fmla="*/ 10202183 w 11585839"/>
              <a:gd name="connsiteY5" fmla="*/ 92280 h 6289932"/>
              <a:gd name="connsiteX6" fmla="*/ 11507108 w 11585839"/>
              <a:gd name="connsiteY6" fmla="*/ 124030 h 6289932"/>
              <a:gd name="connsiteX7" fmla="*/ 11449958 w 11585839"/>
              <a:gd name="connsiteY7" fmla="*/ 1533730 h 6289932"/>
              <a:gd name="connsiteX8" fmla="*/ 11538858 w 11585839"/>
              <a:gd name="connsiteY8" fmla="*/ 2416380 h 6289932"/>
              <a:gd name="connsiteX9" fmla="*/ 11475358 w 11585839"/>
              <a:gd name="connsiteY9" fmla="*/ 3556205 h 6289932"/>
              <a:gd name="connsiteX10" fmla="*/ 11532508 w 11585839"/>
              <a:gd name="connsiteY10" fmla="*/ 4565855 h 6289932"/>
              <a:gd name="connsiteX11" fmla="*/ 11453133 w 11585839"/>
              <a:gd name="connsiteY11" fmla="*/ 5391355 h 6289932"/>
              <a:gd name="connsiteX12" fmla="*/ 11542033 w 11585839"/>
              <a:gd name="connsiteY12" fmla="*/ 6134305 h 6289932"/>
              <a:gd name="connsiteX13" fmla="*/ 10722883 w 11585839"/>
              <a:gd name="connsiteY13" fmla="*/ 6267655 h 6289932"/>
              <a:gd name="connsiteX14" fmla="*/ 9351283 w 11585839"/>
              <a:gd name="connsiteY14" fmla="*/ 6229555 h 6289932"/>
              <a:gd name="connsiteX15" fmla="*/ 7887608 w 11585839"/>
              <a:gd name="connsiteY15" fmla="*/ 6172405 h 6289932"/>
              <a:gd name="connsiteX16" fmla="*/ 6312808 w 11585839"/>
              <a:gd name="connsiteY16" fmla="*/ 6254955 h 6289932"/>
              <a:gd name="connsiteX17" fmla="*/ 4293508 w 11585839"/>
              <a:gd name="connsiteY17" fmla="*/ 6188280 h 6289932"/>
              <a:gd name="connsiteX18" fmla="*/ 2712358 w 11585839"/>
              <a:gd name="connsiteY18" fmla="*/ 6289880 h 6289932"/>
              <a:gd name="connsiteX19" fmla="*/ 1162958 w 11585839"/>
              <a:gd name="connsiteY19" fmla="*/ 6200980 h 6289932"/>
              <a:gd name="connsiteX20" fmla="*/ 77108 w 11585839"/>
              <a:gd name="connsiteY20" fmla="*/ 6121605 h 6289932"/>
              <a:gd name="connsiteX21" fmla="*/ 86633 w 11585839"/>
              <a:gd name="connsiteY21" fmla="*/ 5054805 h 6289932"/>
              <a:gd name="connsiteX22" fmla="*/ 70758 w 11585839"/>
              <a:gd name="connsiteY22" fmla="*/ 3937205 h 6289932"/>
              <a:gd name="connsiteX23" fmla="*/ 39008 w 11585839"/>
              <a:gd name="connsiteY23" fmla="*/ 2489405 h 6289932"/>
              <a:gd name="connsiteX24" fmla="*/ 105683 w 11585839"/>
              <a:gd name="connsiteY24" fmla="*/ 1317830 h 6289932"/>
              <a:gd name="connsiteX25" fmla="*/ 143783 w 11585839"/>
              <a:gd name="connsiteY25" fmla="*/ 101805 h 6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85839" h="6289932">
                <a:moveTo>
                  <a:pt x="143783" y="101805"/>
                </a:moveTo>
                <a:cubicBezTo>
                  <a:pt x="411012" y="-103512"/>
                  <a:pt x="1081996" y="102863"/>
                  <a:pt x="1709058" y="85930"/>
                </a:cubicBezTo>
                <a:cubicBezTo>
                  <a:pt x="2336121" y="68997"/>
                  <a:pt x="3158446" y="4438"/>
                  <a:pt x="3906158" y="205"/>
                </a:cubicBezTo>
                <a:cubicBezTo>
                  <a:pt x="4653870" y="-4028"/>
                  <a:pt x="5446033" y="58943"/>
                  <a:pt x="6195333" y="60530"/>
                </a:cubicBezTo>
                <a:cubicBezTo>
                  <a:pt x="6944633" y="62118"/>
                  <a:pt x="7734150" y="4438"/>
                  <a:pt x="8401958" y="9730"/>
                </a:cubicBezTo>
                <a:cubicBezTo>
                  <a:pt x="9069766" y="15022"/>
                  <a:pt x="9684658" y="73230"/>
                  <a:pt x="10202183" y="92280"/>
                </a:cubicBezTo>
                <a:cubicBezTo>
                  <a:pt x="10719708" y="111330"/>
                  <a:pt x="11299146" y="-116212"/>
                  <a:pt x="11507108" y="124030"/>
                </a:cubicBezTo>
                <a:cubicBezTo>
                  <a:pt x="11715070" y="364272"/>
                  <a:pt x="11444666" y="1151672"/>
                  <a:pt x="11449958" y="1533730"/>
                </a:cubicBezTo>
                <a:cubicBezTo>
                  <a:pt x="11455250" y="1915788"/>
                  <a:pt x="11534625" y="2079301"/>
                  <a:pt x="11538858" y="2416380"/>
                </a:cubicBezTo>
                <a:cubicBezTo>
                  <a:pt x="11543091" y="2753459"/>
                  <a:pt x="11476416" y="3197959"/>
                  <a:pt x="11475358" y="3556205"/>
                </a:cubicBezTo>
                <a:cubicBezTo>
                  <a:pt x="11474300" y="3914451"/>
                  <a:pt x="11536212" y="4259997"/>
                  <a:pt x="11532508" y="4565855"/>
                </a:cubicBezTo>
                <a:cubicBezTo>
                  <a:pt x="11528804" y="4871713"/>
                  <a:pt x="11451546" y="5129947"/>
                  <a:pt x="11453133" y="5391355"/>
                </a:cubicBezTo>
                <a:cubicBezTo>
                  <a:pt x="11454720" y="5652763"/>
                  <a:pt x="11663741" y="5988255"/>
                  <a:pt x="11542033" y="6134305"/>
                </a:cubicBezTo>
                <a:cubicBezTo>
                  <a:pt x="11420325" y="6280355"/>
                  <a:pt x="11088008" y="6251780"/>
                  <a:pt x="10722883" y="6267655"/>
                </a:cubicBezTo>
                <a:cubicBezTo>
                  <a:pt x="10357758" y="6283530"/>
                  <a:pt x="9823829" y="6245430"/>
                  <a:pt x="9351283" y="6229555"/>
                </a:cubicBezTo>
                <a:cubicBezTo>
                  <a:pt x="8878737" y="6213680"/>
                  <a:pt x="8394020" y="6168172"/>
                  <a:pt x="7887608" y="6172405"/>
                </a:cubicBezTo>
                <a:cubicBezTo>
                  <a:pt x="7381196" y="6176638"/>
                  <a:pt x="6911825" y="6252309"/>
                  <a:pt x="6312808" y="6254955"/>
                </a:cubicBezTo>
                <a:cubicBezTo>
                  <a:pt x="5713791" y="6257601"/>
                  <a:pt x="4893583" y="6182459"/>
                  <a:pt x="4293508" y="6188280"/>
                </a:cubicBezTo>
                <a:cubicBezTo>
                  <a:pt x="3693433" y="6194101"/>
                  <a:pt x="3234116" y="6287763"/>
                  <a:pt x="2712358" y="6289880"/>
                </a:cubicBezTo>
                <a:cubicBezTo>
                  <a:pt x="2190600" y="6291997"/>
                  <a:pt x="1602166" y="6229026"/>
                  <a:pt x="1162958" y="6200980"/>
                </a:cubicBezTo>
                <a:cubicBezTo>
                  <a:pt x="723750" y="6172934"/>
                  <a:pt x="256496" y="6312634"/>
                  <a:pt x="77108" y="6121605"/>
                </a:cubicBezTo>
                <a:cubicBezTo>
                  <a:pt x="-102280" y="5930576"/>
                  <a:pt x="87691" y="5418872"/>
                  <a:pt x="86633" y="5054805"/>
                </a:cubicBezTo>
                <a:cubicBezTo>
                  <a:pt x="85575" y="4690738"/>
                  <a:pt x="78696" y="4364772"/>
                  <a:pt x="70758" y="3937205"/>
                </a:cubicBezTo>
                <a:cubicBezTo>
                  <a:pt x="62821" y="3509638"/>
                  <a:pt x="34775" y="2768805"/>
                  <a:pt x="39008" y="2489405"/>
                </a:cubicBezTo>
                <a:cubicBezTo>
                  <a:pt x="43241" y="2210005"/>
                  <a:pt x="88221" y="1715763"/>
                  <a:pt x="105683" y="1317830"/>
                </a:cubicBezTo>
                <a:cubicBezTo>
                  <a:pt x="123145" y="919897"/>
                  <a:pt x="-123446" y="307122"/>
                  <a:pt x="143783" y="1018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96"/>
          </a:p>
        </p:txBody>
      </p:sp>
      <p:sp>
        <p:nvSpPr>
          <p:cNvPr id="9" name="任意多边形: 形状 5">
            <a:extLst>
              <a:ext uri="{FF2B5EF4-FFF2-40B4-BE49-F238E27FC236}">
                <a16:creationId xmlns:a16="http://schemas.microsoft.com/office/drawing/2014/main" id="{D63F6758-5545-7648-000F-907076FAEDA1}"/>
              </a:ext>
            </a:extLst>
          </p:cNvPr>
          <p:cNvSpPr/>
          <p:nvPr userDrawn="1"/>
        </p:nvSpPr>
        <p:spPr>
          <a:xfrm>
            <a:off x="234046" y="241251"/>
            <a:ext cx="11729355" cy="6416725"/>
          </a:xfrm>
          <a:custGeom>
            <a:avLst/>
            <a:gdLst>
              <a:gd name="connsiteX0" fmla="*/ 452469 w 11666851"/>
              <a:gd name="connsiteY0" fmla="*/ 787469 h 6184999"/>
              <a:gd name="connsiteX1" fmla="*/ 1836769 w 11666851"/>
              <a:gd name="connsiteY1" fmla="*/ 342969 h 6184999"/>
              <a:gd name="connsiteX2" fmla="*/ 3843369 w 11666851"/>
              <a:gd name="connsiteY2" fmla="*/ 266769 h 6184999"/>
              <a:gd name="connsiteX3" fmla="*/ 6218269 w 11666851"/>
              <a:gd name="connsiteY3" fmla="*/ 88969 h 6184999"/>
              <a:gd name="connsiteX4" fmla="*/ 8491569 w 11666851"/>
              <a:gd name="connsiteY4" fmla="*/ 69 h 6184999"/>
              <a:gd name="connsiteX5" fmla="*/ 10777569 w 11666851"/>
              <a:gd name="connsiteY5" fmla="*/ 101669 h 6184999"/>
              <a:gd name="connsiteX6" fmla="*/ 11501469 w 11666851"/>
              <a:gd name="connsiteY6" fmla="*/ 152469 h 6184999"/>
              <a:gd name="connsiteX7" fmla="*/ 11463369 w 11666851"/>
              <a:gd name="connsiteY7" fmla="*/ 1371669 h 6184999"/>
              <a:gd name="connsiteX8" fmla="*/ 11666569 w 11666851"/>
              <a:gd name="connsiteY8" fmla="*/ 2540069 h 6184999"/>
              <a:gd name="connsiteX9" fmla="*/ 11412569 w 11666851"/>
              <a:gd name="connsiteY9" fmla="*/ 3365569 h 6184999"/>
              <a:gd name="connsiteX10" fmla="*/ 11564969 w 11666851"/>
              <a:gd name="connsiteY10" fmla="*/ 4394269 h 6184999"/>
              <a:gd name="connsiteX11" fmla="*/ 11590369 w 11666851"/>
              <a:gd name="connsiteY11" fmla="*/ 5181669 h 6184999"/>
              <a:gd name="connsiteX12" fmla="*/ 11336369 w 11666851"/>
              <a:gd name="connsiteY12" fmla="*/ 5867469 h 6184999"/>
              <a:gd name="connsiteX13" fmla="*/ 10764869 w 11666851"/>
              <a:gd name="connsiteY13" fmla="*/ 5943669 h 6184999"/>
              <a:gd name="connsiteX14" fmla="*/ 9317069 w 11666851"/>
              <a:gd name="connsiteY14" fmla="*/ 5905569 h 6184999"/>
              <a:gd name="connsiteX15" fmla="*/ 8682069 w 11666851"/>
              <a:gd name="connsiteY15" fmla="*/ 5753169 h 6184999"/>
              <a:gd name="connsiteX16" fmla="*/ 6345269 w 11666851"/>
              <a:gd name="connsiteY16" fmla="*/ 5930969 h 6184999"/>
              <a:gd name="connsiteX17" fmla="*/ 4325969 w 11666851"/>
              <a:gd name="connsiteY17" fmla="*/ 5702369 h 6184999"/>
              <a:gd name="connsiteX18" fmla="*/ 2611469 w 11666851"/>
              <a:gd name="connsiteY18" fmla="*/ 6184969 h 6184999"/>
              <a:gd name="connsiteX19" fmla="*/ 947769 w 11666851"/>
              <a:gd name="connsiteY19" fmla="*/ 5676969 h 6184999"/>
              <a:gd name="connsiteX20" fmla="*/ 71469 w 11666851"/>
              <a:gd name="connsiteY20" fmla="*/ 5702369 h 6184999"/>
              <a:gd name="connsiteX21" fmla="*/ 71469 w 11666851"/>
              <a:gd name="connsiteY21" fmla="*/ 4483169 h 6184999"/>
              <a:gd name="connsiteX22" fmla="*/ 236569 w 11666851"/>
              <a:gd name="connsiteY22" fmla="*/ 3022669 h 6184999"/>
              <a:gd name="connsiteX23" fmla="*/ 33369 w 11666851"/>
              <a:gd name="connsiteY23" fmla="*/ 2260669 h 6184999"/>
              <a:gd name="connsiteX24" fmla="*/ 261969 w 11666851"/>
              <a:gd name="connsiteY24" fmla="*/ 1346269 h 6184999"/>
              <a:gd name="connsiteX25" fmla="*/ 452469 w 11666851"/>
              <a:gd name="connsiteY25" fmla="*/ 787469 h 6184999"/>
              <a:gd name="connsiteX0" fmla="*/ 452469 w 11666851"/>
              <a:gd name="connsiteY0" fmla="*/ 792368 h 6189898"/>
              <a:gd name="connsiteX1" fmla="*/ 1798669 w 11666851"/>
              <a:gd name="connsiteY1" fmla="*/ 14493 h 6189898"/>
              <a:gd name="connsiteX2" fmla="*/ 3843369 w 11666851"/>
              <a:gd name="connsiteY2" fmla="*/ 271668 h 6189898"/>
              <a:gd name="connsiteX3" fmla="*/ 6218269 w 11666851"/>
              <a:gd name="connsiteY3" fmla="*/ 93868 h 6189898"/>
              <a:gd name="connsiteX4" fmla="*/ 8491569 w 11666851"/>
              <a:gd name="connsiteY4" fmla="*/ 4968 h 6189898"/>
              <a:gd name="connsiteX5" fmla="*/ 10777569 w 11666851"/>
              <a:gd name="connsiteY5" fmla="*/ 106568 h 6189898"/>
              <a:gd name="connsiteX6" fmla="*/ 11501469 w 11666851"/>
              <a:gd name="connsiteY6" fmla="*/ 157368 h 6189898"/>
              <a:gd name="connsiteX7" fmla="*/ 11463369 w 11666851"/>
              <a:gd name="connsiteY7" fmla="*/ 1376568 h 6189898"/>
              <a:gd name="connsiteX8" fmla="*/ 11666569 w 11666851"/>
              <a:gd name="connsiteY8" fmla="*/ 2544968 h 6189898"/>
              <a:gd name="connsiteX9" fmla="*/ 11412569 w 11666851"/>
              <a:gd name="connsiteY9" fmla="*/ 3370468 h 6189898"/>
              <a:gd name="connsiteX10" fmla="*/ 11564969 w 11666851"/>
              <a:gd name="connsiteY10" fmla="*/ 4399168 h 6189898"/>
              <a:gd name="connsiteX11" fmla="*/ 11590369 w 11666851"/>
              <a:gd name="connsiteY11" fmla="*/ 5186568 h 6189898"/>
              <a:gd name="connsiteX12" fmla="*/ 11336369 w 11666851"/>
              <a:gd name="connsiteY12" fmla="*/ 5872368 h 6189898"/>
              <a:gd name="connsiteX13" fmla="*/ 10764869 w 11666851"/>
              <a:gd name="connsiteY13" fmla="*/ 5948568 h 6189898"/>
              <a:gd name="connsiteX14" fmla="*/ 9317069 w 11666851"/>
              <a:gd name="connsiteY14" fmla="*/ 5910468 h 6189898"/>
              <a:gd name="connsiteX15" fmla="*/ 8682069 w 11666851"/>
              <a:gd name="connsiteY15" fmla="*/ 5758068 h 6189898"/>
              <a:gd name="connsiteX16" fmla="*/ 6345269 w 11666851"/>
              <a:gd name="connsiteY16" fmla="*/ 5935868 h 6189898"/>
              <a:gd name="connsiteX17" fmla="*/ 4325969 w 11666851"/>
              <a:gd name="connsiteY17" fmla="*/ 5707268 h 6189898"/>
              <a:gd name="connsiteX18" fmla="*/ 2611469 w 11666851"/>
              <a:gd name="connsiteY18" fmla="*/ 6189868 h 6189898"/>
              <a:gd name="connsiteX19" fmla="*/ 947769 w 11666851"/>
              <a:gd name="connsiteY19" fmla="*/ 5681868 h 6189898"/>
              <a:gd name="connsiteX20" fmla="*/ 71469 w 11666851"/>
              <a:gd name="connsiteY20" fmla="*/ 5707268 h 6189898"/>
              <a:gd name="connsiteX21" fmla="*/ 71469 w 11666851"/>
              <a:gd name="connsiteY21" fmla="*/ 4488068 h 6189898"/>
              <a:gd name="connsiteX22" fmla="*/ 236569 w 11666851"/>
              <a:gd name="connsiteY22" fmla="*/ 3027568 h 6189898"/>
              <a:gd name="connsiteX23" fmla="*/ 33369 w 11666851"/>
              <a:gd name="connsiteY23" fmla="*/ 2265568 h 6189898"/>
              <a:gd name="connsiteX24" fmla="*/ 261969 w 11666851"/>
              <a:gd name="connsiteY24" fmla="*/ 1351168 h 6189898"/>
              <a:gd name="connsiteX25" fmla="*/ 452469 w 11666851"/>
              <a:gd name="connsiteY25" fmla="*/ 792368 h 6189898"/>
              <a:gd name="connsiteX0" fmla="*/ 290544 w 11666851"/>
              <a:gd name="connsiteY0" fmla="*/ 108417 h 6286997"/>
              <a:gd name="connsiteX1" fmla="*/ 1798669 w 11666851"/>
              <a:gd name="connsiteY1" fmla="*/ 111592 h 6286997"/>
              <a:gd name="connsiteX2" fmla="*/ 3843369 w 11666851"/>
              <a:gd name="connsiteY2" fmla="*/ 368767 h 6286997"/>
              <a:gd name="connsiteX3" fmla="*/ 6218269 w 11666851"/>
              <a:gd name="connsiteY3" fmla="*/ 190967 h 6286997"/>
              <a:gd name="connsiteX4" fmla="*/ 8491569 w 11666851"/>
              <a:gd name="connsiteY4" fmla="*/ 102067 h 6286997"/>
              <a:gd name="connsiteX5" fmla="*/ 10777569 w 11666851"/>
              <a:gd name="connsiteY5" fmla="*/ 203667 h 6286997"/>
              <a:gd name="connsiteX6" fmla="*/ 11501469 w 11666851"/>
              <a:gd name="connsiteY6" fmla="*/ 254467 h 6286997"/>
              <a:gd name="connsiteX7" fmla="*/ 11463369 w 11666851"/>
              <a:gd name="connsiteY7" fmla="*/ 1473667 h 6286997"/>
              <a:gd name="connsiteX8" fmla="*/ 11666569 w 11666851"/>
              <a:gd name="connsiteY8" fmla="*/ 2642067 h 6286997"/>
              <a:gd name="connsiteX9" fmla="*/ 11412569 w 11666851"/>
              <a:gd name="connsiteY9" fmla="*/ 3467567 h 6286997"/>
              <a:gd name="connsiteX10" fmla="*/ 11564969 w 11666851"/>
              <a:gd name="connsiteY10" fmla="*/ 4496267 h 6286997"/>
              <a:gd name="connsiteX11" fmla="*/ 11590369 w 11666851"/>
              <a:gd name="connsiteY11" fmla="*/ 5283667 h 6286997"/>
              <a:gd name="connsiteX12" fmla="*/ 11336369 w 11666851"/>
              <a:gd name="connsiteY12" fmla="*/ 5969467 h 6286997"/>
              <a:gd name="connsiteX13" fmla="*/ 10764869 w 11666851"/>
              <a:gd name="connsiteY13" fmla="*/ 6045667 h 6286997"/>
              <a:gd name="connsiteX14" fmla="*/ 9317069 w 11666851"/>
              <a:gd name="connsiteY14" fmla="*/ 6007567 h 6286997"/>
              <a:gd name="connsiteX15" fmla="*/ 8682069 w 11666851"/>
              <a:gd name="connsiteY15" fmla="*/ 5855167 h 6286997"/>
              <a:gd name="connsiteX16" fmla="*/ 6345269 w 11666851"/>
              <a:gd name="connsiteY16" fmla="*/ 6032967 h 6286997"/>
              <a:gd name="connsiteX17" fmla="*/ 4325969 w 11666851"/>
              <a:gd name="connsiteY17" fmla="*/ 5804367 h 6286997"/>
              <a:gd name="connsiteX18" fmla="*/ 2611469 w 11666851"/>
              <a:gd name="connsiteY18" fmla="*/ 6286967 h 6286997"/>
              <a:gd name="connsiteX19" fmla="*/ 947769 w 11666851"/>
              <a:gd name="connsiteY19" fmla="*/ 5778967 h 6286997"/>
              <a:gd name="connsiteX20" fmla="*/ 71469 w 11666851"/>
              <a:gd name="connsiteY20" fmla="*/ 5804367 h 6286997"/>
              <a:gd name="connsiteX21" fmla="*/ 71469 w 11666851"/>
              <a:gd name="connsiteY21" fmla="*/ 4585167 h 6286997"/>
              <a:gd name="connsiteX22" fmla="*/ 236569 w 11666851"/>
              <a:gd name="connsiteY22" fmla="*/ 3124667 h 6286997"/>
              <a:gd name="connsiteX23" fmla="*/ 33369 w 11666851"/>
              <a:gd name="connsiteY23" fmla="*/ 2362667 h 6286997"/>
              <a:gd name="connsiteX24" fmla="*/ 261969 w 11666851"/>
              <a:gd name="connsiteY24" fmla="*/ 1448267 h 6286997"/>
              <a:gd name="connsiteX25" fmla="*/ 290544 w 11666851"/>
              <a:gd name="connsiteY25" fmla="*/ 108417 h 6286997"/>
              <a:gd name="connsiteX0" fmla="*/ 287043 w 11663350"/>
              <a:gd name="connsiteY0" fmla="*/ 108417 h 6292818"/>
              <a:gd name="connsiteX1" fmla="*/ 1795168 w 11663350"/>
              <a:gd name="connsiteY1" fmla="*/ 111592 h 6292818"/>
              <a:gd name="connsiteX2" fmla="*/ 3839868 w 11663350"/>
              <a:gd name="connsiteY2" fmla="*/ 368767 h 6292818"/>
              <a:gd name="connsiteX3" fmla="*/ 6214768 w 11663350"/>
              <a:gd name="connsiteY3" fmla="*/ 190967 h 6292818"/>
              <a:gd name="connsiteX4" fmla="*/ 8488068 w 11663350"/>
              <a:gd name="connsiteY4" fmla="*/ 102067 h 6292818"/>
              <a:gd name="connsiteX5" fmla="*/ 10774068 w 11663350"/>
              <a:gd name="connsiteY5" fmla="*/ 203667 h 6292818"/>
              <a:gd name="connsiteX6" fmla="*/ 11497968 w 11663350"/>
              <a:gd name="connsiteY6" fmla="*/ 254467 h 6292818"/>
              <a:gd name="connsiteX7" fmla="*/ 11459868 w 11663350"/>
              <a:gd name="connsiteY7" fmla="*/ 1473667 h 6292818"/>
              <a:gd name="connsiteX8" fmla="*/ 11663068 w 11663350"/>
              <a:gd name="connsiteY8" fmla="*/ 2642067 h 6292818"/>
              <a:gd name="connsiteX9" fmla="*/ 11409068 w 11663350"/>
              <a:gd name="connsiteY9" fmla="*/ 3467567 h 6292818"/>
              <a:gd name="connsiteX10" fmla="*/ 11561468 w 11663350"/>
              <a:gd name="connsiteY10" fmla="*/ 4496267 h 6292818"/>
              <a:gd name="connsiteX11" fmla="*/ 11586868 w 11663350"/>
              <a:gd name="connsiteY11" fmla="*/ 5283667 h 6292818"/>
              <a:gd name="connsiteX12" fmla="*/ 11332868 w 11663350"/>
              <a:gd name="connsiteY12" fmla="*/ 5969467 h 6292818"/>
              <a:gd name="connsiteX13" fmla="*/ 10761368 w 11663350"/>
              <a:gd name="connsiteY13" fmla="*/ 6045667 h 6292818"/>
              <a:gd name="connsiteX14" fmla="*/ 9313568 w 11663350"/>
              <a:gd name="connsiteY14" fmla="*/ 6007567 h 6292818"/>
              <a:gd name="connsiteX15" fmla="*/ 8678568 w 11663350"/>
              <a:gd name="connsiteY15" fmla="*/ 5855167 h 6292818"/>
              <a:gd name="connsiteX16" fmla="*/ 6341768 w 11663350"/>
              <a:gd name="connsiteY16" fmla="*/ 6032967 h 6292818"/>
              <a:gd name="connsiteX17" fmla="*/ 4322468 w 11663350"/>
              <a:gd name="connsiteY17" fmla="*/ 5804367 h 6292818"/>
              <a:gd name="connsiteX18" fmla="*/ 2607968 w 11663350"/>
              <a:gd name="connsiteY18" fmla="*/ 6286967 h 6292818"/>
              <a:gd name="connsiteX19" fmla="*/ 896643 w 11663350"/>
              <a:gd name="connsiteY19" fmla="*/ 6055192 h 6292818"/>
              <a:gd name="connsiteX20" fmla="*/ 67968 w 11663350"/>
              <a:gd name="connsiteY20" fmla="*/ 5804367 h 6292818"/>
              <a:gd name="connsiteX21" fmla="*/ 67968 w 11663350"/>
              <a:gd name="connsiteY21" fmla="*/ 4585167 h 6292818"/>
              <a:gd name="connsiteX22" fmla="*/ 233068 w 11663350"/>
              <a:gd name="connsiteY22" fmla="*/ 3124667 h 6292818"/>
              <a:gd name="connsiteX23" fmla="*/ 29868 w 11663350"/>
              <a:gd name="connsiteY23" fmla="*/ 2362667 h 6292818"/>
              <a:gd name="connsiteX24" fmla="*/ 258468 w 11663350"/>
              <a:gd name="connsiteY24" fmla="*/ 1448267 h 6292818"/>
              <a:gd name="connsiteX25" fmla="*/ 287043 w 11663350"/>
              <a:gd name="connsiteY25" fmla="*/ 108417 h 6292818"/>
              <a:gd name="connsiteX0" fmla="*/ 260670 w 11636977"/>
              <a:gd name="connsiteY0" fmla="*/ 108417 h 6292447"/>
              <a:gd name="connsiteX1" fmla="*/ 1768795 w 11636977"/>
              <a:gd name="connsiteY1" fmla="*/ 111592 h 6292447"/>
              <a:gd name="connsiteX2" fmla="*/ 3813495 w 11636977"/>
              <a:gd name="connsiteY2" fmla="*/ 368767 h 6292447"/>
              <a:gd name="connsiteX3" fmla="*/ 6188395 w 11636977"/>
              <a:gd name="connsiteY3" fmla="*/ 190967 h 6292447"/>
              <a:gd name="connsiteX4" fmla="*/ 8461695 w 11636977"/>
              <a:gd name="connsiteY4" fmla="*/ 102067 h 6292447"/>
              <a:gd name="connsiteX5" fmla="*/ 10747695 w 11636977"/>
              <a:gd name="connsiteY5" fmla="*/ 203667 h 6292447"/>
              <a:gd name="connsiteX6" fmla="*/ 11471595 w 11636977"/>
              <a:gd name="connsiteY6" fmla="*/ 254467 h 6292447"/>
              <a:gd name="connsiteX7" fmla="*/ 11433495 w 11636977"/>
              <a:gd name="connsiteY7" fmla="*/ 1473667 h 6292447"/>
              <a:gd name="connsiteX8" fmla="*/ 11636695 w 11636977"/>
              <a:gd name="connsiteY8" fmla="*/ 2642067 h 6292447"/>
              <a:gd name="connsiteX9" fmla="*/ 11382695 w 11636977"/>
              <a:gd name="connsiteY9" fmla="*/ 3467567 h 6292447"/>
              <a:gd name="connsiteX10" fmla="*/ 11535095 w 11636977"/>
              <a:gd name="connsiteY10" fmla="*/ 4496267 h 6292447"/>
              <a:gd name="connsiteX11" fmla="*/ 11560495 w 11636977"/>
              <a:gd name="connsiteY11" fmla="*/ 5283667 h 6292447"/>
              <a:gd name="connsiteX12" fmla="*/ 11306495 w 11636977"/>
              <a:gd name="connsiteY12" fmla="*/ 5969467 h 6292447"/>
              <a:gd name="connsiteX13" fmla="*/ 10734995 w 11636977"/>
              <a:gd name="connsiteY13" fmla="*/ 6045667 h 6292447"/>
              <a:gd name="connsiteX14" fmla="*/ 9287195 w 11636977"/>
              <a:gd name="connsiteY14" fmla="*/ 6007567 h 6292447"/>
              <a:gd name="connsiteX15" fmla="*/ 8652195 w 11636977"/>
              <a:gd name="connsiteY15" fmla="*/ 5855167 h 6292447"/>
              <a:gd name="connsiteX16" fmla="*/ 6315395 w 11636977"/>
              <a:gd name="connsiteY16" fmla="*/ 6032967 h 6292447"/>
              <a:gd name="connsiteX17" fmla="*/ 4296095 w 11636977"/>
              <a:gd name="connsiteY17" fmla="*/ 5804367 h 6292447"/>
              <a:gd name="connsiteX18" fmla="*/ 2581595 w 11636977"/>
              <a:gd name="connsiteY18" fmla="*/ 6286967 h 6292447"/>
              <a:gd name="connsiteX19" fmla="*/ 870270 w 11636977"/>
              <a:gd name="connsiteY19" fmla="*/ 6055192 h 6292447"/>
              <a:gd name="connsiteX20" fmla="*/ 79695 w 11636977"/>
              <a:gd name="connsiteY20" fmla="*/ 5899617 h 6292447"/>
              <a:gd name="connsiteX21" fmla="*/ 41595 w 11636977"/>
              <a:gd name="connsiteY21" fmla="*/ 4585167 h 6292447"/>
              <a:gd name="connsiteX22" fmla="*/ 206695 w 11636977"/>
              <a:gd name="connsiteY22" fmla="*/ 3124667 h 6292447"/>
              <a:gd name="connsiteX23" fmla="*/ 3495 w 11636977"/>
              <a:gd name="connsiteY23" fmla="*/ 2362667 h 6292447"/>
              <a:gd name="connsiteX24" fmla="*/ 232095 w 11636977"/>
              <a:gd name="connsiteY24" fmla="*/ 1448267 h 6292447"/>
              <a:gd name="connsiteX25" fmla="*/ 260670 w 11636977"/>
              <a:gd name="connsiteY25" fmla="*/ 108417 h 6292447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3495 w 11636977"/>
              <a:gd name="connsiteY23" fmla="*/ 2347256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127320 w 11636977"/>
              <a:gd name="connsiteY23" fmla="*/ 2394881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1190 w 11637497"/>
              <a:gd name="connsiteY0" fmla="*/ 93006 h 6277036"/>
              <a:gd name="connsiteX1" fmla="*/ 1769315 w 11637497"/>
              <a:gd name="connsiteY1" fmla="*/ 96181 h 6277036"/>
              <a:gd name="connsiteX2" fmla="*/ 3814015 w 11637497"/>
              <a:gd name="connsiteY2" fmla="*/ 353356 h 6277036"/>
              <a:gd name="connsiteX3" fmla="*/ 6188915 w 11637497"/>
              <a:gd name="connsiteY3" fmla="*/ 175556 h 6277036"/>
              <a:gd name="connsiteX4" fmla="*/ 8462215 w 11637497"/>
              <a:gd name="connsiteY4" fmla="*/ 86656 h 6277036"/>
              <a:gd name="connsiteX5" fmla="*/ 10748215 w 11637497"/>
              <a:gd name="connsiteY5" fmla="*/ 188256 h 6277036"/>
              <a:gd name="connsiteX6" fmla="*/ 11472115 w 11637497"/>
              <a:gd name="connsiteY6" fmla="*/ 239056 h 6277036"/>
              <a:gd name="connsiteX7" fmla="*/ 11434015 w 11637497"/>
              <a:gd name="connsiteY7" fmla="*/ 1458256 h 6277036"/>
              <a:gd name="connsiteX8" fmla="*/ 11637215 w 11637497"/>
              <a:gd name="connsiteY8" fmla="*/ 2626656 h 6277036"/>
              <a:gd name="connsiteX9" fmla="*/ 11383215 w 11637497"/>
              <a:gd name="connsiteY9" fmla="*/ 3452156 h 6277036"/>
              <a:gd name="connsiteX10" fmla="*/ 11535615 w 11637497"/>
              <a:gd name="connsiteY10" fmla="*/ 4480856 h 6277036"/>
              <a:gd name="connsiteX11" fmla="*/ 11561015 w 11637497"/>
              <a:gd name="connsiteY11" fmla="*/ 5268256 h 6277036"/>
              <a:gd name="connsiteX12" fmla="*/ 11307015 w 11637497"/>
              <a:gd name="connsiteY12" fmla="*/ 5954056 h 6277036"/>
              <a:gd name="connsiteX13" fmla="*/ 10735515 w 11637497"/>
              <a:gd name="connsiteY13" fmla="*/ 6030256 h 6277036"/>
              <a:gd name="connsiteX14" fmla="*/ 9287715 w 11637497"/>
              <a:gd name="connsiteY14" fmla="*/ 5992156 h 6277036"/>
              <a:gd name="connsiteX15" fmla="*/ 8652715 w 11637497"/>
              <a:gd name="connsiteY15" fmla="*/ 5839756 h 6277036"/>
              <a:gd name="connsiteX16" fmla="*/ 6315915 w 11637497"/>
              <a:gd name="connsiteY16" fmla="*/ 6017556 h 6277036"/>
              <a:gd name="connsiteX17" fmla="*/ 4296615 w 11637497"/>
              <a:gd name="connsiteY17" fmla="*/ 5788956 h 6277036"/>
              <a:gd name="connsiteX18" fmla="*/ 2582115 w 11637497"/>
              <a:gd name="connsiteY18" fmla="*/ 6271556 h 6277036"/>
              <a:gd name="connsiteX19" fmla="*/ 870790 w 11637497"/>
              <a:gd name="connsiteY19" fmla="*/ 6039781 h 6277036"/>
              <a:gd name="connsiteX20" fmla="*/ 80215 w 11637497"/>
              <a:gd name="connsiteY20" fmla="*/ 5884206 h 6277036"/>
              <a:gd name="connsiteX21" fmla="*/ 42115 w 11637497"/>
              <a:gd name="connsiteY21" fmla="*/ 4569756 h 6277036"/>
              <a:gd name="connsiteX22" fmla="*/ 216740 w 11637497"/>
              <a:gd name="connsiteY22" fmla="*/ 3442631 h 6277036"/>
              <a:gd name="connsiteX23" fmla="*/ 127840 w 11637497"/>
              <a:gd name="connsiteY23" fmla="*/ 2394881 h 6277036"/>
              <a:gd name="connsiteX24" fmla="*/ 194515 w 11637497"/>
              <a:gd name="connsiteY24" fmla="*/ 1223306 h 6277036"/>
              <a:gd name="connsiteX25" fmla="*/ 261190 w 11637497"/>
              <a:gd name="connsiteY25" fmla="*/ 93006 h 6277036"/>
              <a:gd name="connsiteX0" fmla="*/ 238248 w 11614555"/>
              <a:gd name="connsiteY0" fmla="*/ 93006 h 6277036"/>
              <a:gd name="connsiteX1" fmla="*/ 1746373 w 11614555"/>
              <a:gd name="connsiteY1" fmla="*/ 96181 h 6277036"/>
              <a:gd name="connsiteX2" fmla="*/ 3791073 w 11614555"/>
              <a:gd name="connsiteY2" fmla="*/ 353356 h 6277036"/>
              <a:gd name="connsiteX3" fmla="*/ 6165973 w 11614555"/>
              <a:gd name="connsiteY3" fmla="*/ 175556 h 6277036"/>
              <a:gd name="connsiteX4" fmla="*/ 8439273 w 11614555"/>
              <a:gd name="connsiteY4" fmla="*/ 86656 h 6277036"/>
              <a:gd name="connsiteX5" fmla="*/ 10725273 w 11614555"/>
              <a:gd name="connsiteY5" fmla="*/ 188256 h 6277036"/>
              <a:gd name="connsiteX6" fmla="*/ 11449173 w 11614555"/>
              <a:gd name="connsiteY6" fmla="*/ 239056 h 6277036"/>
              <a:gd name="connsiteX7" fmla="*/ 11411073 w 11614555"/>
              <a:gd name="connsiteY7" fmla="*/ 1458256 h 6277036"/>
              <a:gd name="connsiteX8" fmla="*/ 11614273 w 11614555"/>
              <a:gd name="connsiteY8" fmla="*/ 2626656 h 6277036"/>
              <a:gd name="connsiteX9" fmla="*/ 11360273 w 11614555"/>
              <a:gd name="connsiteY9" fmla="*/ 3452156 h 6277036"/>
              <a:gd name="connsiteX10" fmla="*/ 11512673 w 11614555"/>
              <a:gd name="connsiteY10" fmla="*/ 4480856 h 6277036"/>
              <a:gd name="connsiteX11" fmla="*/ 11538073 w 11614555"/>
              <a:gd name="connsiteY11" fmla="*/ 5268256 h 6277036"/>
              <a:gd name="connsiteX12" fmla="*/ 11284073 w 11614555"/>
              <a:gd name="connsiteY12" fmla="*/ 5954056 h 6277036"/>
              <a:gd name="connsiteX13" fmla="*/ 10712573 w 11614555"/>
              <a:gd name="connsiteY13" fmla="*/ 6030256 h 6277036"/>
              <a:gd name="connsiteX14" fmla="*/ 9264773 w 11614555"/>
              <a:gd name="connsiteY14" fmla="*/ 5992156 h 6277036"/>
              <a:gd name="connsiteX15" fmla="*/ 8629773 w 11614555"/>
              <a:gd name="connsiteY15" fmla="*/ 5839756 h 6277036"/>
              <a:gd name="connsiteX16" fmla="*/ 6292973 w 11614555"/>
              <a:gd name="connsiteY16" fmla="*/ 6017556 h 6277036"/>
              <a:gd name="connsiteX17" fmla="*/ 4273673 w 11614555"/>
              <a:gd name="connsiteY17" fmla="*/ 5788956 h 6277036"/>
              <a:gd name="connsiteX18" fmla="*/ 2559173 w 11614555"/>
              <a:gd name="connsiteY18" fmla="*/ 6271556 h 6277036"/>
              <a:gd name="connsiteX19" fmla="*/ 847848 w 11614555"/>
              <a:gd name="connsiteY19" fmla="*/ 6039781 h 6277036"/>
              <a:gd name="connsiteX20" fmla="*/ 57273 w 11614555"/>
              <a:gd name="connsiteY20" fmla="*/ 5884206 h 6277036"/>
              <a:gd name="connsiteX21" fmla="*/ 76323 w 11614555"/>
              <a:gd name="connsiteY21" fmla="*/ 4960281 h 6277036"/>
              <a:gd name="connsiteX22" fmla="*/ 193798 w 11614555"/>
              <a:gd name="connsiteY22" fmla="*/ 3442631 h 6277036"/>
              <a:gd name="connsiteX23" fmla="*/ 104898 w 11614555"/>
              <a:gd name="connsiteY23" fmla="*/ 2394881 h 6277036"/>
              <a:gd name="connsiteX24" fmla="*/ 171573 w 11614555"/>
              <a:gd name="connsiteY24" fmla="*/ 1223306 h 6277036"/>
              <a:gd name="connsiteX25" fmla="*/ 238248 w 11614555"/>
              <a:gd name="connsiteY25" fmla="*/ 93006 h 6277036"/>
              <a:gd name="connsiteX0" fmla="*/ 238596 w 11614903"/>
              <a:gd name="connsiteY0" fmla="*/ 93006 h 6277036"/>
              <a:gd name="connsiteX1" fmla="*/ 1746721 w 11614903"/>
              <a:gd name="connsiteY1" fmla="*/ 96181 h 6277036"/>
              <a:gd name="connsiteX2" fmla="*/ 3791421 w 11614903"/>
              <a:gd name="connsiteY2" fmla="*/ 353356 h 6277036"/>
              <a:gd name="connsiteX3" fmla="*/ 6166321 w 11614903"/>
              <a:gd name="connsiteY3" fmla="*/ 175556 h 6277036"/>
              <a:gd name="connsiteX4" fmla="*/ 8439621 w 11614903"/>
              <a:gd name="connsiteY4" fmla="*/ 86656 h 6277036"/>
              <a:gd name="connsiteX5" fmla="*/ 10725621 w 11614903"/>
              <a:gd name="connsiteY5" fmla="*/ 188256 h 6277036"/>
              <a:gd name="connsiteX6" fmla="*/ 11449521 w 11614903"/>
              <a:gd name="connsiteY6" fmla="*/ 239056 h 6277036"/>
              <a:gd name="connsiteX7" fmla="*/ 11411421 w 11614903"/>
              <a:gd name="connsiteY7" fmla="*/ 1458256 h 6277036"/>
              <a:gd name="connsiteX8" fmla="*/ 11614621 w 11614903"/>
              <a:gd name="connsiteY8" fmla="*/ 2626656 h 6277036"/>
              <a:gd name="connsiteX9" fmla="*/ 11360621 w 11614903"/>
              <a:gd name="connsiteY9" fmla="*/ 3452156 h 6277036"/>
              <a:gd name="connsiteX10" fmla="*/ 11513021 w 11614903"/>
              <a:gd name="connsiteY10" fmla="*/ 4480856 h 6277036"/>
              <a:gd name="connsiteX11" fmla="*/ 11538421 w 11614903"/>
              <a:gd name="connsiteY11" fmla="*/ 5268256 h 6277036"/>
              <a:gd name="connsiteX12" fmla="*/ 11284421 w 11614903"/>
              <a:gd name="connsiteY12" fmla="*/ 5954056 h 6277036"/>
              <a:gd name="connsiteX13" fmla="*/ 10712921 w 11614903"/>
              <a:gd name="connsiteY13" fmla="*/ 6030256 h 6277036"/>
              <a:gd name="connsiteX14" fmla="*/ 9265121 w 11614903"/>
              <a:gd name="connsiteY14" fmla="*/ 5992156 h 6277036"/>
              <a:gd name="connsiteX15" fmla="*/ 8630121 w 11614903"/>
              <a:gd name="connsiteY15" fmla="*/ 5839756 h 6277036"/>
              <a:gd name="connsiteX16" fmla="*/ 6293321 w 11614903"/>
              <a:gd name="connsiteY16" fmla="*/ 6017556 h 6277036"/>
              <a:gd name="connsiteX17" fmla="*/ 4274021 w 11614903"/>
              <a:gd name="connsiteY17" fmla="*/ 5788956 h 6277036"/>
              <a:gd name="connsiteX18" fmla="*/ 2559521 w 11614903"/>
              <a:gd name="connsiteY18" fmla="*/ 6271556 h 6277036"/>
              <a:gd name="connsiteX19" fmla="*/ 848196 w 11614903"/>
              <a:gd name="connsiteY19" fmla="*/ 6039781 h 6277036"/>
              <a:gd name="connsiteX20" fmla="*/ 57621 w 11614903"/>
              <a:gd name="connsiteY20" fmla="*/ 5884206 h 6277036"/>
              <a:gd name="connsiteX21" fmla="*/ 76671 w 11614903"/>
              <a:gd name="connsiteY21" fmla="*/ 4960281 h 6277036"/>
              <a:gd name="connsiteX22" fmla="*/ 203671 w 11614903"/>
              <a:gd name="connsiteY22" fmla="*/ 3842681 h 6277036"/>
              <a:gd name="connsiteX23" fmla="*/ 105246 w 11614903"/>
              <a:gd name="connsiteY23" fmla="*/ 2394881 h 6277036"/>
              <a:gd name="connsiteX24" fmla="*/ 171921 w 11614903"/>
              <a:gd name="connsiteY24" fmla="*/ 1223306 h 6277036"/>
              <a:gd name="connsiteX25" fmla="*/ 238596 w 11614903"/>
              <a:gd name="connsiteY25" fmla="*/ 93006 h 6277036"/>
              <a:gd name="connsiteX0" fmla="*/ 236217 w 11612524"/>
              <a:gd name="connsiteY0" fmla="*/ 93006 h 6277036"/>
              <a:gd name="connsiteX1" fmla="*/ 1744342 w 11612524"/>
              <a:gd name="connsiteY1" fmla="*/ 96181 h 6277036"/>
              <a:gd name="connsiteX2" fmla="*/ 3789042 w 11612524"/>
              <a:gd name="connsiteY2" fmla="*/ 353356 h 6277036"/>
              <a:gd name="connsiteX3" fmla="*/ 6163942 w 11612524"/>
              <a:gd name="connsiteY3" fmla="*/ 175556 h 6277036"/>
              <a:gd name="connsiteX4" fmla="*/ 8437242 w 11612524"/>
              <a:gd name="connsiteY4" fmla="*/ 86656 h 6277036"/>
              <a:gd name="connsiteX5" fmla="*/ 10723242 w 11612524"/>
              <a:gd name="connsiteY5" fmla="*/ 188256 h 6277036"/>
              <a:gd name="connsiteX6" fmla="*/ 11447142 w 11612524"/>
              <a:gd name="connsiteY6" fmla="*/ 239056 h 6277036"/>
              <a:gd name="connsiteX7" fmla="*/ 11409042 w 11612524"/>
              <a:gd name="connsiteY7" fmla="*/ 1458256 h 6277036"/>
              <a:gd name="connsiteX8" fmla="*/ 11612242 w 11612524"/>
              <a:gd name="connsiteY8" fmla="*/ 2626656 h 6277036"/>
              <a:gd name="connsiteX9" fmla="*/ 11358242 w 11612524"/>
              <a:gd name="connsiteY9" fmla="*/ 3452156 h 6277036"/>
              <a:gd name="connsiteX10" fmla="*/ 11510642 w 11612524"/>
              <a:gd name="connsiteY10" fmla="*/ 4480856 h 6277036"/>
              <a:gd name="connsiteX11" fmla="*/ 11536042 w 11612524"/>
              <a:gd name="connsiteY11" fmla="*/ 5268256 h 6277036"/>
              <a:gd name="connsiteX12" fmla="*/ 11282042 w 11612524"/>
              <a:gd name="connsiteY12" fmla="*/ 5954056 h 6277036"/>
              <a:gd name="connsiteX13" fmla="*/ 10710542 w 11612524"/>
              <a:gd name="connsiteY13" fmla="*/ 6030256 h 6277036"/>
              <a:gd name="connsiteX14" fmla="*/ 9262742 w 11612524"/>
              <a:gd name="connsiteY14" fmla="*/ 5992156 h 6277036"/>
              <a:gd name="connsiteX15" fmla="*/ 8627742 w 11612524"/>
              <a:gd name="connsiteY15" fmla="*/ 5839756 h 6277036"/>
              <a:gd name="connsiteX16" fmla="*/ 6290942 w 11612524"/>
              <a:gd name="connsiteY16" fmla="*/ 6017556 h 6277036"/>
              <a:gd name="connsiteX17" fmla="*/ 4271642 w 11612524"/>
              <a:gd name="connsiteY17" fmla="*/ 5788956 h 6277036"/>
              <a:gd name="connsiteX18" fmla="*/ 2557142 w 11612524"/>
              <a:gd name="connsiteY18" fmla="*/ 6271556 h 6277036"/>
              <a:gd name="connsiteX19" fmla="*/ 845817 w 11612524"/>
              <a:gd name="connsiteY19" fmla="*/ 6039781 h 6277036"/>
              <a:gd name="connsiteX20" fmla="*/ 55242 w 11612524"/>
              <a:gd name="connsiteY20" fmla="*/ 5884206 h 6277036"/>
              <a:gd name="connsiteX21" fmla="*/ 74292 w 11612524"/>
              <a:gd name="connsiteY21" fmla="*/ 4960281 h 6277036"/>
              <a:gd name="connsiteX22" fmla="*/ 134617 w 11612524"/>
              <a:gd name="connsiteY22" fmla="*/ 3842681 h 6277036"/>
              <a:gd name="connsiteX23" fmla="*/ 102867 w 11612524"/>
              <a:gd name="connsiteY23" fmla="*/ 2394881 h 6277036"/>
              <a:gd name="connsiteX24" fmla="*/ 169542 w 11612524"/>
              <a:gd name="connsiteY24" fmla="*/ 1223306 h 6277036"/>
              <a:gd name="connsiteX25" fmla="*/ 236217 w 11612524"/>
              <a:gd name="connsiteY25" fmla="*/ 93006 h 6277036"/>
              <a:gd name="connsiteX0" fmla="*/ 163227 w 11539534"/>
              <a:gd name="connsiteY0" fmla="*/ 93006 h 6276333"/>
              <a:gd name="connsiteX1" fmla="*/ 1671352 w 11539534"/>
              <a:gd name="connsiteY1" fmla="*/ 96181 h 6276333"/>
              <a:gd name="connsiteX2" fmla="*/ 3716052 w 11539534"/>
              <a:gd name="connsiteY2" fmla="*/ 353356 h 6276333"/>
              <a:gd name="connsiteX3" fmla="*/ 6090952 w 11539534"/>
              <a:gd name="connsiteY3" fmla="*/ 175556 h 6276333"/>
              <a:gd name="connsiteX4" fmla="*/ 8364252 w 11539534"/>
              <a:gd name="connsiteY4" fmla="*/ 86656 h 6276333"/>
              <a:gd name="connsiteX5" fmla="*/ 10650252 w 11539534"/>
              <a:gd name="connsiteY5" fmla="*/ 188256 h 6276333"/>
              <a:gd name="connsiteX6" fmla="*/ 11374152 w 11539534"/>
              <a:gd name="connsiteY6" fmla="*/ 239056 h 6276333"/>
              <a:gd name="connsiteX7" fmla="*/ 11336052 w 11539534"/>
              <a:gd name="connsiteY7" fmla="*/ 1458256 h 6276333"/>
              <a:gd name="connsiteX8" fmla="*/ 11539252 w 11539534"/>
              <a:gd name="connsiteY8" fmla="*/ 2626656 h 6276333"/>
              <a:gd name="connsiteX9" fmla="*/ 11285252 w 11539534"/>
              <a:gd name="connsiteY9" fmla="*/ 3452156 h 6276333"/>
              <a:gd name="connsiteX10" fmla="*/ 11437652 w 11539534"/>
              <a:gd name="connsiteY10" fmla="*/ 4480856 h 6276333"/>
              <a:gd name="connsiteX11" fmla="*/ 11463052 w 11539534"/>
              <a:gd name="connsiteY11" fmla="*/ 5268256 h 6276333"/>
              <a:gd name="connsiteX12" fmla="*/ 11209052 w 11539534"/>
              <a:gd name="connsiteY12" fmla="*/ 5954056 h 6276333"/>
              <a:gd name="connsiteX13" fmla="*/ 10637552 w 11539534"/>
              <a:gd name="connsiteY13" fmla="*/ 6030256 h 6276333"/>
              <a:gd name="connsiteX14" fmla="*/ 9189752 w 11539534"/>
              <a:gd name="connsiteY14" fmla="*/ 5992156 h 6276333"/>
              <a:gd name="connsiteX15" fmla="*/ 8554752 w 11539534"/>
              <a:gd name="connsiteY15" fmla="*/ 5839756 h 6276333"/>
              <a:gd name="connsiteX16" fmla="*/ 6217952 w 11539534"/>
              <a:gd name="connsiteY16" fmla="*/ 6017556 h 6276333"/>
              <a:gd name="connsiteX17" fmla="*/ 4198652 w 11539534"/>
              <a:gd name="connsiteY17" fmla="*/ 5788956 h 6276333"/>
              <a:gd name="connsiteX18" fmla="*/ 2484152 w 11539534"/>
              <a:gd name="connsiteY18" fmla="*/ 6271556 h 6276333"/>
              <a:gd name="connsiteX19" fmla="*/ 772827 w 11539534"/>
              <a:gd name="connsiteY19" fmla="*/ 6039781 h 6276333"/>
              <a:gd name="connsiteX20" fmla="*/ 96552 w 11539534"/>
              <a:gd name="connsiteY20" fmla="*/ 6103281 h 6276333"/>
              <a:gd name="connsiteX21" fmla="*/ 1302 w 11539534"/>
              <a:gd name="connsiteY21" fmla="*/ 4960281 h 6276333"/>
              <a:gd name="connsiteX22" fmla="*/ 61627 w 11539534"/>
              <a:gd name="connsiteY22" fmla="*/ 3842681 h 6276333"/>
              <a:gd name="connsiteX23" fmla="*/ 29877 w 11539534"/>
              <a:gd name="connsiteY23" fmla="*/ 2394881 h 6276333"/>
              <a:gd name="connsiteX24" fmla="*/ 96552 w 11539534"/>
              <a:gd name="connsiteY24" fmla="*/ 1223306 h 6276333"/>
              <a:gd name="connsiteX25" fmla="*/ 163227 w 11539534"/>
              <a:gd name="connsiteY25" fmla="*/ 93006 h 6276333"/>
              <a:gd name="connsiteX0" fmla="*/ 133783 w 11510090"/>
              <a:gd name="connsiteY0" fmla="*/ 93006 h 6276333"/>
              <a:gd name="connsiteX1" fmla="*/ 1641908 w 11510090"/>
              <a:gd name="connsiteY1" fmla="*/ 96181 h 6276333"/>
              <a:gd name="connsiteX2" fmla="*/ 3686608 w 11510090"/>
              <a:gd name="connsiteY2" fmla="*/ 353356 h 6276333"/>
              <a:gd name="connsiteX3" fmla="*/ 6061508 w 11510090"/>
              <a:gd name="connsiteY3" fmla="*/ 175556 h 6276333"/>
              <a:gd name="connsiteX4" fmla="*/ 8334808 w 11510090"/>
              <a:gd name="connsiteY4" fmla="*/ 86656 h 6276333"/>
              <a:gd name="connsiteX5" fmla="*/ 10620808 w 11510090"/>
              <a:gd name="connsiteY5" fmla="*/ 188256 h 6276333"/>
              <a:gd name="connsiteX6" fmla="*/ 11344708 w 11510090"/>
              <a:gd name="connsiteY6" fmla="*/ 239056 h 6276333"/>
              <a:gd name="connsiteX7" fmla="*/ 11306608 w 11510090"/>
              <a:gd name="connsiteY7" fmla="*/ 1458256 h 6276333"/>
              <a:gd name="connsiteX8" fmla="*/ 11509808 w 11510090"/>
              <a:gd name="connsiteY8" fmla="*/ 2626656 h 6276333"/>
              <a:gd name="connsiteX9" fmla="*/ 11255808 w 11510090"/>
              <a:gd name="connsiteY9" fmla="*/ 3452156 h 6276333"/>
              <a:gd name="connsiteX10" fmla="*/ 11408208 w 11510090"/>
              <a:gd name="connsiteY10" fmla="*/ 4480856 h 6276333"/>
              <a:gd name="connsiteX11" fmla="*/ 11433608 w 11510090"/>
              <a:gd name="connsiteY11" fmla="*/ 5268256 h 6276333"/>
              <a:gd name="connsiteX12" fmla="*/ 11179608 w 11510090"/>
              <a:gd name="connsiteY12" fmla="*/ 5954056 h 6276333"/>
              <a:gd name="connsiteX13" fmla="*/ 10608108 w 11510090"/>
              <a:gd name="connsiteY13" fmla="*/ 6030256 h 6276333"/>
              <a:gd name="connsiteX14" fmla="*/ 9160308 w 11510090"/>
              <a:gd name="connsiteY14" fmla="*/ 5992156 h 6276333"/>
              <a:gd name="connsiteX15" fmla="*/ 8525308 w 11510090"/>
              <a:gd name="connsiteY15" fmla="*/ 5839756 h 6276333"/>
              <a:gd name="connsiteX16" fmla="*/ 6188508 w 11510090"/>
              <a:gd name="connsiteY16" fmla="*/ 6017556 h 6276333"/>
              <a:gd name="connsiteX17" fmla="*/ 4169208 w 11510090"/>
              <a:gd name="connsiteY17" fmla="*/ 5788956 h 6276333"/>
              <a:gd name="connsiteX18" fmla="*/ 2454708 w 11510090"/>
              <a:gd name="connsiteY18" fmla="*/ 6271556 h 6276333"/>
              <a:gd name="connsiteX19" fmla="*/ 743383 w 11510090"/>
              <a:gd name="connsiteY19" fmla="*/ 6039781 h 6276333"/>
              <a:gd name="connsiteX20" fmla="*/ 67108 w 11510090"/>
              <a:gd name="connsiteY20" fmla="*/ 6103281 h 6276333"/>
              <a:gd name="connsiteX21" fmla="*/ 48058 w 11510090"/>
              <a:gd name="connsiteY21" fmla="*/ 4960281 h 6276333"/>
              <a:gd name="connsiteX22" fmla="*/ 32183 w 11510090"/>
              <a:gd name="connsiteY22" fmla="*/ 3842681 h 6276333"/>
              <a:gd name="connsiteX23" fmla="*/ 433 w 11510090"/>
              <a:gd name="connsiteY23" fmla="*/ 2394881 h 6276333"/>
              <a:gd name="connsiteX24" fmla="*/ 67108 w 11510090"/>
              <a:gd name="connsiteY24" fmla="*/ 1223306 h 6276333"/>
              <a:gd name="connsiteX25" fmla="*/ 133783 w 11510090"/>
              <a:gd name="connsiteY25" fmla="*/ 93006 h 6276333"/>
              <a:gd name="connsiteX0" fmla="*/ 144180 w 11520487"/>
              <a:gd name="connsiteY0" fmla="*/ 93006 h 6276557"/>
              <a:gd name="connsiteX1" fmla="*/ 1652305 w 11520487"/>
              <a:gd name="connsiteY1" fmla="*/ 96181 h 6276557"/>
              <a:gd name="connsiteX2" fmla="*/ 3697005 w 11520487"/>
              <a:gd name="connsiteY2" fmla="*/ 353356 h 6276557"/>
              <a:gd name="connsiteX3" fmla="*/ 6071905 w 11520487"/>
              <a:gd name="connsiteY3" fmla="*/ 175556 h 6276557"/>
              <a:gd name="connsiteX4" fmla="*/ 8345205 w 11520487"/>
              <a:gd name="connsiteY4" fmla="*/ 86656 h 6276557"/>
              <a:gd name="connsiteX5" fmla="*/ 10631205 w 11520487"/>
              <a:gd name="connsiteY5" fmla="*/ 188256 h 6276557"/>
              <a:gd name="connsiteX6" fmla="*/ 11355105 w 11520487"/>
              <a:gd name="connsiteY6" fmla="*/ 239056 h 6276557"/>
              <a:gd name="connsiteX7" fmla="*/ 11317005 w 11520487"/>
              <a:gd name="connsiteY7" fmla="*/ 1458256 h 6276557"/>
              <a:gd name="connsiteX8" fmla="*/ 11520205 w 11520487"/>
              <a:gd name="connsiteY8" fmla="*/ 2626656 h 6276557"/>
              <a:gd name="connsiteX9" fmla="*/ 11266205 w 11520487"/>
              <a:gd name="connsiteY9" fmla="*/ 3452156 h 6276557"/>
              <a:gd name="connsiteX10" fmla="*/ 11418605 w 11520487"/>
              <a:gd name="connsiteY10" fmla="*/ 4480856 h 6276557"/>
              <a:gd name="connsiteX11" fmla="*/ 11444005 w 11520487"/>
              <a:gd name="connsiteY11" fmla="*/ 5268256 h 6276557"/>
              <a:gd name="connsiteX12" fmla="*/ 11190005 w 11520487"/>
              <a:gd name="connsiteY12" fmla="*/ 5954056 h 6276557"/>
              <a:gd name="connsiteX13" fmla="*/ 10618505 w 11520487"/>
              <a:gd name="connsiteY13" fmla="*/ 6030256 h 6276557"/>
              <a:gd name="connsiteX14" fmla="*/ 9170705 w 11520487"/>
              <a:gd name="connsiteY14" fmla="*/ 5992156 h 6276557"/>
              <a:gd name="connsiteX15" fmla="*/ 8535705 w 11520487"/>
              <a:gd name="connsiteY15" fmla="*/ 5839756 h 6276557"/>
              <a:gd name="connsiteX16" fmla="*/ 6198905 w 11520487"/>
              <a:gd name="connsiteY16" fmla="*/ 6017556 h 6276557"/>
              <a:gd name="connsiteX17" fmla="*/ 4179605 w 11520487"/>
              <a:gd name="connsiteY17" fmla="*/ 5788956 h 6276557"/>
              <a:gd name="connsiteX18" fmla="*/ 2465105 w 11520487"/>
              <a:gd name="connsiteY18" fmla="*/ 6271556 h 6276557"/>
              <a:gd name="connsiteX19" fmla="*/ 753780 w 11520487"/>
              <a:gd name="connsiteY19" fmla="*/ 6039781 h 6276557"/>
              <a:gd name="connsiteX20" fmla="*/ 48930 w 11520487"/>
              <a:gd name="connsiteY20" fmla="*/ 6027081 h 6276557"/>
              <a:gd name="connsiteX21" fmla="*/ 58455 w 11520487"/>
              <a:gd name="connsiteY21" fmla="*/ 4960281 h 6276557"/>
              <a:gd name="connsiteX22" fmla="*/ 42580 w 11520487"/>
              <a:gd name="connsiteY22" fmla="*/ 3842681 h 6276557"/>
              <a:gd name="connsiteX23" fmla="*/ 10830 w 11520487"/>
              <a:gd name="connsiteY23" fmla="*/ 2394881 h 6276557"/>
              <a:gd name="connsiteX24" fmla="*/ 77505 w 11520487"/>
              <a:gd name="connsiteY24" fmla="*/ 1223306 h 6276557"/>
              <a:gd name="connsiteX25" fmla="*/ 144180 w 11520487"/>
              <a:gd name="connsiteY25" fmla="*/ 93006 h 6276557"/>
              <a:gd name="connsiteX0" fmla="*/ 172358 w 11548665"/>
              <a:gd name="connsiteY0" fmla="*/ 93006 h 6281330"/>
              <a:gd name="connsiteX1" fmla="*/ 1680483 w 11548665"/>
              <a:gd name="connsiteY1" fmla="*/ 96181 h 6281330"/>
              <a:gd name="connsiteX2" fmla="*/ 3725183 w 11548665"/>
              <a:gd name="connsiteY2" fmla="*/ 353356 h 6281330"/>
              <a:gd name="connsiteX3" fmla="*/ 6100083 w 11548665"/>
              <a:gd name="connsiteY3" fmla="*/ 175556 h 6281330"/>
              <a:gd name="connsiteX4" fmla="*/ 8373383 w 11548665"/>
              <a:gd name="connsiteY4" fmla="*/ 86656 h 6281330"/>
              <a:gd name="connsiteX5" fmla="*/ 10659383 w 11548665"/>
              <a:gd name="connsiteY5" fmla="*/ 188256 h 6281330"/>
              <a:gd name="connsiteX6" fmla="*/ 11383283 w 11548665"/>
              <a:gd name="connsiteY6" fmla="*/ 239056 h 6281330"/>
              <a:gd name="connsiteX7" fmla="*/ 11345183 w 11548665"/>
              <a:gd name="connsiteY7" fmla="*/ 1458256 h 6281330"/>
              <a:gd name="connsiteX8" fmla="*/ 11548383 w 11548665"/>
              <a:gd name="connsiteY8" fmla="*/ 2626656 h 6281330"/>
              <a:gd name="connsiteX9" fmla="*/ 11294383 w 11548665"/>
              <a:gd name="connsiteY9" fmla="*/ 3452156 h 6281330"/>
              <a:gd name="connsiteX10" fmla="*/ 11446783 w 11548665"/>
              <a:gd name="connsiteY10" fmla="*/ 4480856 h 6281330"/>
              <a:gd name="connsiteX11" fmla="*/ 11472183 w 11548665"/>
              <a:gd name="connsiteY11" fmla="*/ 5268256 h 6281330"/>
              <a:gd name="connsiteX12" fmla="*/ 11218183 w 11548665"/>
              <a:gd name="connsiteY12" fmla="*/ 5954056 h 6281330"/>
              <a:gd name="connsiteX13" fmla="*/ 10646683 w 11548665"/>
              <a:gd name="connsiteY13" fmla="*/ 6030256 h 6281330"/>
              <a:gd name="connsiteX14" fmla="*/ 9198883 w 11548665"/>
              <a:gd name="connsiteY14" fmla="*/ 5992156 h 6281330"/>
              <a:gd name="connsiteX15" fmla="*/ 8563883 w 11548665"/>
              <a:gd name="connsiteY15" fmla="*/ 5839756 h 6281330"/>
              <a:gd name="connsiteX16" fmla="*/ 6227083 w 11548665"/>
              <a:gd name="connsiteY16" fmla="*/ 6017556 h 6281330"/>
              <a:gd name="connsiteX17" fmla="*/ 4207783 w 11548665"/>
              <a:gd name="connsiteY17" fmla="*/ 5788956 h 6281330"/>
              <a:gd name="connsiteX18" fmla="*/ 2493283 w 11548665"/>
              <a:gd name="connsiteY18" fmla="*/ 6271556 h 6281330"/>
              <a:gd name="connsiteX19" fmla="*/ 1162958 w 11548665"/>
              <a:gd name="connsiteY19" fmla="*/ 6106456 h 6281330"/>
              <a:gd name="connsiteX20" fmla="*/ 77108 w 11548665"/>
              <a:gd name="connsiteY20" fmla="*/ 6027081 h 6281330"/>
              <a:gd name="connsiteX21" fmla="*/ 86633 w 11548665"/>
              <a:gd name="connsiteY21" fmla="*/ 4960281 h 6281330"/>
              <a:gd name="connsiteX22" fmla="*/ 70758 w 11548665"/>
              <a:gd name="connsiteY22" fmla="*/ 3842681 h 6281330"/>
              <a:gd name="connsiteX23" fmla="*/ 39008 w 11548665"/>
              <a:gd name="connsiteY23" fmla="*/ 2394881 h 6281330"/>
              <a:gd name="connsiteX24" fmla="*/ 105683 w 11548665"/>
              <a:gd name="connsiteY24" fmla="*/ 1223306 h 6281330"/>
              <a:gd name="connsiteX25" fmla="*/ 172358 w 11548665"/>
              <a:gd name="connsiteY25" fmla="*/ 93006 h 6281330"/>
              <a:gd name="connsiteX0" fmla="*/ 172358 w 11548665"/>
              <a:gd name="connsiteY0" fmla="*/ 93006 h 6263058"/>
              <a:gd name="connsiteX1" fmla="*/ 1680483 w 11548665"/>
              <a:gd name="connsiteY1" fmla="*/ 96181 h 6263058"/>
              <a:gd name="connsiteX2" fmla="*/ 3725183 w 11548665"/>
              <a:gd name="connsiteY2" fmla="*/ 353356 h 6263058"/>
              <a:gd name="connsiteX3" fmla="*/ 6100083 w 11548665"/>
              <a:gd name="connsiteY3" fmla="*/ 175556 h 6263058"/>
              <a:gd name="connsiteX4" fmla="*/ 8373383 w 11548665"/>
              <a:gd name="connsiteY4" fmla="*/ 86656 h 6263058"/>
              <a:gd name="connsiteX5" fmla="*/ 10659383 w 11548665"/>
              <a:gd name="connsiteY5" fmla="*/ 188256 h 6263058"/>
              <a:gd name="connsiteX6" fmla="*/ 11383283 w 11548665"/>
              <a:gd name="connsiteY6" fmla="*/ 239056 h 6263058"/>
              <a:gd name="connsiteX7" fmla="*/ 11345183 w 11548665"/>
              <a:gd name="connsiteY7" fmla="*/ 1458256 h 6263058"/>
              <a:gd name="connsiteX8" fmla="*/ 11548383 w 11548665"/>
              <a:gd name="connsiteY8" fmla="*/ 2626656 h 6263058"/>
              <a:gd name="connsiteX9" fmla="*/ 11294383 w 11548665"/>
              <a:gd name="connsiteY9" fmla="*/ 3452156 h 6263058"/>
              <a:gd name="connsiteX10" fmla="*/ 11446783 w 11548665"/>
              <a:gd name="connsiteY10" fmla="*/ 4480856 h 6263058"/>
              <a:gd name="connsiteX11" fmla="*/ 11472183 w 11548665"/>
              <a:gd name="connsiteY11" fmla="*/ 5268256 h 6263058"/>
              <a:gd name="connsiteX12" fmla="*/ 11218183 w 11548665"/>
              <a:gd name="connsiteY12" fmla="*/ 5954056 h 6263058"/>
              <a:gd name="connsiteX13" fmla="*/ 10646683 w 11548665"/>
              <a:gd name="connsiteY13" fmla="*/ 6030256 h 6263058"/>
              <a:gd name="connsiteX14" fmla="*/ 9198883 w 11548665"/>
              <a:gd name="connsiteY14" fmla="*/ 5992156 h 6263058"/>
              <a:gd name="connsiteX15" fmla="*/ 8563883 w 11548665"/>
              <a:gd name="connsiteY15" fmla="*/ 5839756 h 6263058"/>
              <a:gd name="connsiteX16" fmla="*/ 6227083 w 11548665"/>
              <a:gd name="connsiteY16" fmla="*/ 6017556 h 6263058"/>
              <a:gd name="connsiteX17" fmla="*/ 4207783 w 11548665"/>
              <a:gd name="connsiteY17" fmla="*/ 5788956 h 6263058"/>
              <a:gd name="connsiteX18" fmla="*/ 2798083 w 11548665"/>
              <a:gd name="connsiteY18" fmla="*/ 6252506 h 6263058"/>
              <a:gd name="connsiteX19" fmla="*/ 1162958 w 11548665"/>
              <a:gd name="connsiteY19" fmla="*/ 6106456 h 6263058"/>
              <a:gd name="connsiteX20" fmla="*/ 77108 w 11548665"/>
              <a:gd name="connsiteY20" fmla="*/ 6027081 h 6263058"/>
              <a:gd name="connsiteX21" fmla="*/ 86633 w 11548665"/>
              <a:gd name="connsiteY21" fmla="*/ 4960281 h 6263058"/>
              <a:gd name="connsiteX22" fmla="*/ 70758 w 11548665"/>
              <a:gd name="connsiteY22" fmla="*/ 3842681 h 6263058"/>
              <a:gd name="connsiteX23" fmla="*/ 39008 w 11548665"/>
              <a:gd name="connsiteY23" fmla="*/ 2394881 h 6263058"/>
              <a:gd name="connsiteX24" fmla="*/ 105683 w 11548665"/>
              <a:gd name="connsiteY24" fmla="*/ 1223306 h 6263058"/>
              <a:gd name="connsiteX25" fmla="*/ 172358 w 11548665"/>
              <a:gd name="connsiteY25" fmla="*/ 93006 h 6263058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227083 w 11548665"/>
              <a:gd name="connsiteY16" fmla="*/ 6017556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24558 w 11548665"/>
              <a:gd name="connsiteY11" fmla="*/ 53063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338833 w 11548665"/>
              <a:gd name="connsiteY11" fmla="*/ 5315881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63976"/>
              <a:gd name="connsiteY0" fmla="*/ 93006 h 6252535"/>
              <a:gd name="connsiteX1" fmla="*/ 1680483 w 11563976"/>
              <a:gd name="connsiteY1" fmla="*/ 96181 h 6252535"/>
              <a:gd name="connsiteX2" fmla="*/ 3725183 w 11563976"/>
              <a:gd name="connsiteY2" fmla="*/ 353356 h 6252535"/>
              <a:gd name="connsiteX3" fmla="*/ 6100083 w 11563976"/>
              <a:gd name="connsiteY3" fmla="*/ 175556 h 6252535"/>
              <a:gd name="connsiteX4" fmla="*/ 8373383 w 11563976"/>
              <a:gd name="connsiteY4" fmla="*/ 86656 h 6252535"/>
              <a:gd name="connsiteX5" fmla="*/ 10659383 w 11563976"/>
              <a:gd name="connsiteY5" fmla="*/ 188256 h 6252535"/>
              <a:gd name="connsiteX6" fmla="*/ 11383283 w 11563976"/>
              <a:gd name="connsiteY6" fmla="*/ 239056 h 6252535"/>
              <a:gd name="connsiteX7" fmla="*/ 11345183 w 11563976"/>
              <a:gd name="connsiteY7" fmla="*/ 1458256 h 6252535"/>
              <a:gd name="connsiteX8" fmla="*/ 11548383 w 11563976"/>
              <a:gd name="connsiteY8" fmla="*/ 2626656 h 6252535"/>
              <a:gd name="connsiteX9" fmla="*/ 11294383 w 11563976"/>
              <a:gd name="connsiteY9" fmla="*/ 3452156 h 6252535"/>
              <a:gd name="connsiteX10" fmla="*/ 11446783 w 11563976"/>
              <a:gd name="connsiteY10" fmla="*/ 4480856 h 6252535"/>
              <a:gd name="connsiteX11" fmla="*/ 11338833 w 11563976"/>
              <a:gd name="connsiteY11" fmla="*/ 5315881 h 6252535"/>
              <a:gd name="connsiteX12" fmla="*/ 11542033 w 11563976"/>
              <a:gd name="connsiteY12" fmla="*/ 6039781 h 6252535"/>
              <a:gd name="connsiteX13" fmla="*/ 10722883 w 11563976"/>
              <a:gd name="connsiteY13" fmla="*/ 6173131 h 6252535"/>
              <a:gd name="connsiteX14" fmla="*/ 9351283 w 11563976"/>
              <a:gd name="connsiteY14" fmla="*/ 6135031 h 6252535"/>
              <a:gd name="connsiteX15" fmla="*/ 7878083 w 11563976"/>
              <a:gd name="connsiteY15" fmla="*/ 6011206 h 6252535"/>
              <a:gd name="connsiteX16" fmla="*/ 6312808 w 11563976"/>
              <a:gd name="connsiteY16" fmla="*/ 6160431 h 6252535"/>
              <a:gd name="connsiteX17" fmla="*/ 4293508 w 11563976"/>
              <a:gd name="connsiteY17" fmla="*/ 6093756 h 6252535"/>
              <a:gd name="connsiteX18" fmla="*/ 2798083 w 11563976"/>
              <a:gd name="connsiteY18" fmla="*/ 6252506 h 6252535"/>
              <a:gd name="connsiteX19" fmla="*/ 1162958 w 11563976"/>
              <a:gd name="connsiteY19" fmla="*/ 6106456 h 6252535"/>
              <a:gd name="connsiteX20" fmla="*/ 77108 w 11563976"/>
              <a:gd name="connsiteY20" fmla="*/ 6027081 h 6252535"/>
              <a:gd name="connsiteX21" fmla="*/ 86633 w 11563976"/>
              <a:gd name="connsiteY21" fmla="*/ 4960281 h 6252535"/>
              <a:gd name="connsiteX22" fmla="*/ 70758 w 11563976"/>
              <a:gd name="connsiteY22" fmla="*/ 3842681 h 6252535"/>
              <a:gd name="connsiteX23" fmla="*/ 39008 w 11563976"/>
              <a:gd name="connsiteY23" fmla="*/ 2394881 h 6252535"/>
              <a:gd name="connsiteX24" fmla="*/ 105683 w 11563976"/>
              <a:gd name="connsiteY24" fmla="*/ 1223306 h 6252535"/>
              <a:gd name="connsiteX25" fmla="*/ 172358 w 11563976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294383 w 11581839"/>
              <a:gd name="connsiteY9" fmla="*/ 3452156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434083 w 11581839"/>
              <a:gd name="connsiteY8" fmla="*/ 2331381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96332"/>
              <a:gd name="connsiteY0" fmla="*/ 93006 h 6252535"/>
              <a:gd name="connsiteX1" fmla="*/ 1680483 w 11596332"/>
              <a:gd name="connsiteY1" fmla="*/ 96181 h 6252535"/>
              <a:gd name="connsiteX2" fmla="*/ 3725183 w 11596332"/>
              <a:gd name="connsiteY2" fmla="*/ 353356 h 6252535"/>
              <a:gd name="connsiteX3" fmla="*/ 6100083 w 11596332"/>
              <a:gd name="connsiteY3" fmla="*/ 175556 h 6252535"/>
              <a:gd name="connsiteX4" fmla="*/ 8373383 w 11596332"/>
              <a:gd name="connsiteY4" fmla="*/ 86656 h 6252535"/>
              <a:gd name="connsiteX5" fmla="*/ 10659383 w 11596332"/>
              <a:gd name="connsiteY5" fmla="*/ 188256 h 6252535"/>
              <a:gd name="connsiteX6" fmla="*/ 11383283 w 11596332"/>
              <a:gd name="connsiteY6" fmla="*/ 239056 h 6252535"/>
              <a:gd name="connsiteX7" fmla="*/ 11345183 w 11596332"/>
              <a:gd name="connsiteY7" fmla="*/ 1458256 h 6252535"/>
              <a:gd name="connsiteX8" fmla="*/ 11596008 w 11596332"/>
              <a:gd name="connsiteY8" fmla="*/ 2321856 h 6252535"/>
              <a:gd name="connsiteX9" fmla="*/ 11399158 w 11596332"/>
              <a:gd name="connsiteY9" fmla="*/ 3461681 h 6252535"/>
              <a:gd name="connsiteX10" fmla="*/ 11446783 w 11596332"/>
              <a:gd name="connsiteY10" fmla="*/ 4480856 h 6252535"/>
              <a:gd name="connsiteX11" fmla="*/ 11453133 w 11596332"/>
              <a:gd name="connsiteY11" fmla="*/ 5296831 h 6252535"/>
              <a:gd name="connsiteX12" fmla="*/ 11542033 w 11596332"/>
              <a:gd name="connsiteY12" fmla="*/ 6039781 h 6252535"/>
              <a:gd name="connsiteX13" fmla="*/ 10722883 w 11596332"/>
              <a:gd name="connsiteY13" fmla="*/ 6173131 h 6252535"/>
              <a:gd name="connsiteX14" fmla="*/ 9351283 w 11596332"/>
              <a:gd name="connsiteY14" fmla="*/ 6135031 h 6252535"/>
              <a:gd name="connsiteX15" fmla="*/ 7878083 w 11596332"/>
              <a:gd name="connsiteY15" fmla="*/ 6011206 h 6252535"/>
              <a:gd name="connsiteX16" fmla="*/ 6312808 w 11596332"/>
              <a:gd name="connsiteY16" fmla="*/ 6160431 h 6252535"/>
              <a:gd name="connsiteX17" fmla="*/ 4293508 w 11596332"/>
              <a:gd name="connsiteY17" fmla="*/ 6093756 h 6252535"/>
              <a:gd name="connsiteX18" fmla="*/ 2798083 w 11596332"/>
              <a:gd name="connsiteY18" fmla="*/ 6252506 h 6252535"/>
              <a:gd name="connsiteX19" fmla="*/ 1162958 w 11596332"/>
              <a:gd name="connsiteY19" fmla="*/ 6106456 h 6252535"/>
              <a:gd name="connsiteX20" fmla="*/ 77108 w 11596332"/>
              <a:gd name="connsiteY20" fmla="*/ 6027081 h 6252535"/>
              <a:gd name="connsiteX21" fmla="*/ 86633 w 11596332"/>
              <a:gd name="connsiteY21" fmla="*/ 4960281 h 6252535"/>
              <a:gd name="connsiteX22" fmla="*/ 70758 w 11596332"/>
              <a:gd name="connsiteY22" fmla="*/ 3842681 h 6252535"/>
              <a:gd name="connsiteX23" fmla="*/ 39008 w 11596332"/>
              <a:gd name="connsiteY23" fmla="*/ 2394881 h 6252535"/>
              <a:gd name="connsiteX24" fmla="*/ 105683 w 11596332"/>
              <a:gd name="connsiteY24" fmla="*/ 1223306 h 6252535"/>
              <a:gd name="connsiteX25" fmla="*/ 172358 w 11596332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38858 w 11581839"/>
              <a:gd name="connsiteY8" fmla="*/ 23218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38328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449958 w 11580086"/>
              <a:gd name="connsiteY7" fmla="*/ 143920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128654 h 6288183"/>
              <a:gd name="connsiteX1" fmla="*/ 1680483 w 11580086"/>
              <a:gd name="connsiteY1" fmla="*/ 131829 h 6288183"/>
              <a:gd name="connsiteX2" fmla="*/ 3725183 w 11580086"/>
              <a:gd name="connsiteY2" fmla="*/ 389004 h 6288183"/>
              <a:gd name="connsiteX3" fmla="*/ 6100083 w 11580086"/>
              <a:gd name="connsiteY3" fmla="*/ 211204 h 6288183"/>
              <a:gd name="connsiteX4" fmla="*/ 8373383 w 11580086"/>
              <a:gd name="connsiteY4" fmla="*/ 122304 h 6288183"/>
              <a:gd name="connsiteX5" fmla="*/ 10659383 w 11580086"/>
              <a:gd name="connsiteY5" fmla="*/ 223904 h 6288183"/>
              <a:gd name="connsiteX6" fmla="*/ 11507108 w 11580086"/>
              <a:gd name="connsiteY6" fmla="*/ 65154 h 6288183"/>
              <a:gd name="connsiteX7" fmla="*/ 11449958 w 11580086"/>
              <a:gd name="connsiteY7" fmla="*/ 1474854 h 6288183"/>
              <a:gd name="connsiteX8" fmla="*/ 11538858 w 11580086"/>
              <a:gd name="connsiteY8" fmla="*/ 2357504 h 6288183"/>
              <a:gd name="connsiteX9" fmla="*/ 11399158 w 11580086"/>
              <a:gd name="connsiteY9" fmla="*/ 3497329 h 6288183"/>
              <a:gd name="connsiteX10" fmla="*/ 11532508 w 11580086"/>
              <a:gd name="connsiteY10" fmla="*/ 4506979 h 6288183"/>
              <a:gd name="connsiteX11" fmla="*/ 11453133 w 11580086"/>
              <a:gd name="connsiteY11" fmla="*/ 5332479 h 6288183"/>
              <a:gd name="connsiteX12" fmla="*/ 11542033 w 11580086"/>
              <a:gd name="connsiteY12" fmla="*/ 6075429 h 6288183"/>
              <a:gd name="connsiteX13" fmla="*/ 10722883 w 11580086"/>
              <a:gd name="connsiteY13" fmla="*/ 6208779 h 6288183"/>
              <a:gd name="connsiteX14" fmla="*/ 9351283 w 11580086"/>
              <a:gd name="connsiteY14" fmla="*/ 6170679 h 6288183"/>
              <a:gd name="connsiteX15" fmla="*/ 7878083 w 11580086"/>
              <a:gd name="connsiteY15" fmla="*/ 6046854 h 6288183"/>
              <a:gd name="connsiteX16" fmla="*/ 6312808 w 11580086"/>
              <a:gd name="connsiteY16" fmla="*/ 6196079 h 6288183"/>
              <a:gd name="connsiteX17" fmla="*/ 4293508 w 11580086"/>
              <a:gd name="connsiteY17" fmla="*/ 6129404 h 6288183"/>
              <a:gd name="connsiteX18" fmla="*/ 2798083 w 11580086"/>
              <a:gd name="connsiteY18" fmla="*/ 6288154 h 6288183"/>
              <a:gd name="connsiteX19" fmla="*/ 1162958 w 11580086"/>
              <a:gd name="connsiteY19" fmla="*/ 6142104 h 6288183"/>
              <a:gd name="connsiteX20" fmla="*/ 77108 w 11580086"/>
              <a:gd name="connsiteY20" fmla="*/ 6062729 h 6288183"/>
              <a:gd name="connsiteX21" fmla="*/ 86633 w 11580086"/>
              <a:gd name="connsiteY21" fmla="*/ 4995929 h 6288183"/>
              <a:gd name="connsiteX22" fmla="*/ 70758 w 11580086"/>
              <a:gd name="connsiteY22" fmla="*/ 3878329 h 6288183"/>
              <a:gd name="connsiteX23" fmla="*/ 39008 w 11580086"/>
              <a:gd name="connsiteY23" fmla="*/ 2430529 h 6288183"/>
              <a:gd name="connsiteX24" fmla="*/ 105683 w 11580086"/>
              <a:gd name="connsiteY24" fmla="*/ 1258954 h 6288183"/>
              <a:gd name="connsiteX25" fmla="*/ 172358 w 11580086"/>
              <a:gd name="connsiteY25" fmla="*/ 128654 h 6288183"/>
              <a:gd name="connsiteX0" fmla="*/ 172358 w 11580086"/>
              <a:gd name="connsiteY0" fmla="*/ 178015 h 6337544"/>
              <a:gd name="connsiteX1" fmla="*/ 1680483 w 11580086"/>
              <a:gd name="connsiteY1" fmla="*/ 181190 h 6337544"/>
              <a:gd name="connsiteX2" fmla="*/ 3725183 w 11580086"/>
              <a:gd name="connsiteY2" fmla="*/ 438365 h 6337544"/>
              <a:gd name="connsiteX3" fmla="*/ 6100083 w 11580086"/>
              <a:gd name="connsiteY3" fmla="*/ 260565 h 6337544"/>
              <a:gd name="connsiteX4" fmla="*/ 8373383 w 11580086"/>
              <a:gd name="connsiteY4" fmla="*/ 171665 h 6337544"/>
              <a:gd name="connsiteX5" fmla="*/ 10554608 w 11580086"/>
              <a:gd name="connsiteY5" fmla="*/ 92290 h 6337544"/>
              <a:gd name="connsiteX6" fmla="*/ 11507108 w 11580086"/>
              <a:gd name="connsiteY6" fmla="*/ 114515 h 6337544"/>
              <a:gd name="connsiteX7" fmla="*/ 11449958 w 11580086"/>
              <a:gd name="connsiteY7" fmla="*/ 1524215 h 6337544"/>
              <a:gd name="connsiteX8" fmla="*/ 11538858 w 11580086"/>
              <a:gd name="connsiteY8" fmla="*/ 2406865 h 6337544"/>
              <a:gd name="connsiteX9" fmla="*/ 11399158 w 11580086"/>
              <a:gd name="connsiteY9" fmla="*/ 3546690 h 6337544"/>
              <a:gd name="connsiteX10" fmla="*/ 11532508 w 11580086"/>
              <a:gd name="connsiteY10" fmla="*/ 4556340 h 6337544"/>
              <a:gd name="connsiteX11" fmla="*/ 11453133 w 11580086"/>
              <a:gd name="connsiteY11" fmla="*/ 5381840 h 6337544"/>
              <a:gd name="connsiteX12" fmla="*/ 11542033 w 11580086"/>
              <a:gd name="connsiteY12" fmla="*/ 6124790 h 6337544"/>
              <a:gd name="connsiteX13" fmla="*/ 10722883 w 11580086"/>
              <a:gd name="connsiteY13" fmla="*/ 6258140 h 6337544"/>
              <a:gd name="connsiteX14" fmla="*/ 9351283 w 11580086"/>
              <a:gd name="connsiteY14" fmla="*/ 6220040 h 6337544"/>
              <a:gd name="connsiteX15" fmla="*/ 7878083 w 11580086"/>
              <a:gd name="connsiteY15" fmla="*/ 6096215 h 6337544"/>
              <a:gd name="connsiteX16" fmla="*/ 6312808 w 11580086"/>
              <a:gd name="connsiteY16" fmla="*/ 6245440 h 6337544"/>
              <a:gd name="connsiteX17" fmla="*/ 4293508 w 11580086"/>
              <a:gd name="connsiteY17" fmla="*/ 6178765 h 6337544"/>
              <a:gd name="connsiteX18" fmla="*/ 2798083 w 11580086"/>
              <a:gd name="connsiteY18" fmla="*/ 6337515 h 6337544"/>
              <a:gd name="connsiteX19" fmla="*/ 1162958 w 11580086"/>
              <a:gd name="connsiteY19" fmla="*/ 6191465 h 6337544"/>
              <a:gd name="connsiteX20" fmla="*/ 77108 w 11580086"/>
              <a:gd name="connsiteY20" fmla="*/ 6112090 h 6337544"/>
              <a:gd name="connsiteX21" fmla="*/ 86633 w 11580086"/>
              <a:gd name="connsiteY21" fmla="*/ 5045290 h 6337544"/>
              <a:gd name="connsiteX22" fmla="*/ 70758 w 11580086"/>
              <a:gd name="connsiteY22" fmla="*/ 3927690 h 6337544"/>
              <a:gd name="connsiteX23" fmla="*/ 39008 w 11580086"/>
              <a:gd name="connsiteY23" fmla="*/ 2479890 h 6337544"/>
              <a:gd name="connsiteX24" fmla="*/ 105683 w 11580086"/>
              <a:gd name="connsiteY24" fmla="*/ 1308315 h 6337544"/>
              <a:gd name="connsiteX25" fmla="*/ 172358 w 11580086"/>
              <a:gd name="connsiteY25" fmla="*/ 178015 h 6337544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725183 w 11580086"/>
              <a:gd name="connsiteY2" fmla="*/ 433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442 h 6332971"/>
              <a:gd name="connsiteX1" fmla="*/ 1670958 w 11580086"/>
              <a:gd name="connsiteY1" fmla="*/ 5167 h 6332971"/>
              <a:gd name="connsiteX2" fmla="*/ 3906158 w 11580086"/>
              <a:gd name="connsiteY2" fmla="*/ 52792 h 6332971"/>
              <a:gd name="connsiteX3" fmla="*/ 6100083 w 11580086"/>
              <a:gd name="connsiteY3" fmla="*/ 151217 h 6332971"/>
              <a:gd name="connsiteX4" fmla="*/ 8401958 w 11580086"/>
              <a:gd name="connsiteY4" fmla="*/ 52792 h 6332971"/>
              <a:gd name="connsiteX5" fmla="*/ 10554608 w 11580086"/>
              <a:gd name="connsiteY5" fmla="*/ 87717 h 6332971"/>
              <a:gd name="connsiteX6" fmla="*/ 11507108 w 11580086"/>
              <a:gd name="connsiteY6" fmla="*/ 109942 h 6332971"/>
              <a:gd name="connsiteX7" fmla="*/ 11449958 w 11580086"/>
              <a:gd name="connsiteY7" fmla="*/ 1519642 h 6332971"/>
              <a:gd name="connsiteX8" fmla="*/ 11538858 w 11580086"/>
              <a:gd name="connsiteY8" fmla="*/ 2402292 h 6332971"/>
              <a:gd name="connsiteX9" fmla="*/ 11399158 w 11580086"/>
              <a:gd name="connsiteY9" fmla="*/ 3542117 h 6332971"/>
              <a:gd name="connsiteX10" fmla="*/ 11532508 w 11580086"/>
              <a:gd name="connsiteY10" fmla="*/ 4551767 h 6332971"/>
              <a:gd name="connsiteX11" fmla="*/ 11453133 w 11580086"/>
              <a:gd name="connsiteY11" fmla="*/ 5377267 h 6332971"/>
              <a:gd name="connsiteX12" fmla="*/ 11542033 w 11580086"/>
              <a:gd name="connsiteY12" fmla="*/ 6120217 h 6332971"/>
              <a:gd name="connsiteX13" fmla="*/ 10722883 w 11580086"/>
              <a:gd name="connsiteY13" fmla="*/ 6253567 h 6332971"/>
              <a:gd name="connsiteX14" fmla="*/ 9351283 w 11580086"/>
              <a:gd name="connsiteY14" fmla="*/ 6215467 h 6332971"/>
              <a:gd name="connsiteX15" fmla="*/ 7878083 w 11580086"/>
              <a:gd name="connsiteY15" fmla="*/ 6091642 h 6332971"/>
              <a:gd name="connsiteX16" fmla="*/ 6312808 w 11580086"/>
              <a:gd name="connsiteY16" fmla="*/ 6240867 h 6332971"/>
              <a:gd name="connsiteX17" fmla="*/ 4293508 w 11580086"/>
              <a:gd name="connsiteY17" fmla="*/ 6174192 h 6332971"/>
              <a:gd name="connsiteX18" fmla="*/ 2798083 w 11580086"/>
              <a:gd name="connsiteY18" fmla="*/ 6332942 h 6332971"/>
              <a:gd name="connsiteX19" fmla="*/ 1162958 w 11580086"/>
              <a:gd name="connsiteY19" fmla="*/ 6186892 h 6332971"/>
              <a:gd name="connsiteX20" fmla="*/ 77108 w 11580086"/>
              <a:gd name="connsiteY20" fmla="*/ 6107517 h 6332971"/>
              <a:gd name="connsiteX21" fmla="*/ 86633 w 11580086"/>
              <a:gd name="connsiteY21" fmla="*/ 5040717 h 6332971"/>
              <a:gd name="connsiteX22" fmla="*/ 70758 w 11580086"/>
              <a:gd name="connsiteY22" fmla="*/ 3923117 h 6332971"/>
              <a:gd name="connsiteX23" fmla="*/ 39008 w 11580086"/>
              <a:gd name="connsiteY23" fmla="*/ 2475317 h 6332971"/>
              <a:gd name="connsiteX24" fmla="*/ 105683 w 11580086"/>
              <a:gd name="connsiteY24" fmla="*/ 1303742 h 6332971"/>
              <a:gd name="connsiteX25" fmla="*/ 172358 w 11580086"/>
              <a:gd name="connsiteY25" fmla="*/ 173442 h 6332971"/>
              <a:gd name="connsiteX0" fmla="*/ 172358 w 11580086"/>
              <a:gd name="connsiteY0" fmla="*/ 173362 h 6332891"/>
              <a:gd name="connsiteX1" fmla="*/ 1709058 w 11580086"/>
              <a:gd name="connsiteY1" fmla="*/ 71762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00083 w 11580086"/>
              <a:gd name="connsiteY3" fmla="*/ 157673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28658 w 11580086"/>
              <a:gd name="connsiteY3" fmla="*/ 52898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101600 h 6346854"/>
              <a:gd name="connsiteX1" fmla="*/ 1709058 w 11580086"/>
              <a:gd name="connsiteY1" fmla="*/ 85725 h 6346854"/>
              <a:gd name="connsiteX2" fmla="*/ 3906158 w 11580086"/>
              <a:gd name="connsiteY2" fmla="*/ 0 h 6346854"/>
              <a:gd name="connsiteX3" fmla="*/ 6128658 w 11580086"/>
              <a:gd name="connsiteY3" fmla="*/ 60325 h 6346854"/>
              <a:gd name="connsiteX4" fmla="*/ 8401958 w 11580086"/>
              <a:gd name="connsiteY4" fmla="*/ 66675 h 6346854"/>
              <a:gd name="connsiteX5" fmla="*/ 10554608 w 11580086"/>
              <a:gd name="connsiteY5" fmla="*/ 101600 h 6346854"/>
              <a:gd name="connsiteX6" fmla="*/ 11507108 w 11580086"/>
              <a:gd name="connsiteY6" fmla="*/ 123825 h 6346854"/>
              <a:gd name="connsiteX7" fmla="*/ 11449958 w 11580086"/>
              <a:gd name="connsiteY7" fmla="*/ 1533525 h 6346854"/>
              <a:gd name="connsiteX8" fmla="*/ 11538858 w 11580086"/>
              <a:gd name="connsiteY8" fmla="*/ 2416175 h 6346854"/>
              <a:gd name="connsiteX9" fmla="*/ 11399158 w 11580086"/>
              <a:gd name="connsiteY9" fmla="*/ 3556000 h 6346854"/>
              <a:gd name="connsiteX10" fmla="*/ 11532508 w 11580086"/>
              <a:gd name="connsiteY10" fmla="*/ 4565650 h 6346854"/>
              <a:gd name="connsiteX11" fmla="*/ 11453133 w 11580086"/>
              <a:gd name="connsiteY11" fmla="*/ 5391150 h 6346854"/>
              <a:gd name="connsiteX12" fmla="*/ 11542033 w 11580086"/>
              <a:gd name="connsiteY12" fmla="*/ 6134100 h 6346854"/>
              <a:gd name="connsiteX13" fmla="*/ 10722883 w 11580086"/>
              <a:gd name="connsiteY13" fmla="*/ 6267450 h 6346854"/>
              <a:gd name="connsiteX14" fmla="*/ 9351283 w 11580086"/>
              <a:gd name="connsiteY14" fmla="*/ 6229350 h 6346854"/>
              <a:gd name="connsiteX15" fmla="*/ 7878083 w 11580086"/>
              <a:gd name="connsiteY15" fmla="*/ 6105525 h 6346854"/>
              <a:gd name="connsiteX16" fmla="*/ 6312808 w 11580086"/>
              <a:gd name="connsiteY16" fmla="*/ 6254750 h 6346854"/>
              <a:gd name="connsiteX17" fmla="*/ 4293508 w 11580086"/>
              <a:gd name="connsiteY17" fmla="*/ 6188075 h 6346854"/>
              <a:gd name="connsiteX18" fmla="*/ 2798083 w 11580086"/>
              <a:gd name="connsiteY18" fmla="*/ 6346825 h 6346854"/>
              <a:gd name="connsiteX19" fmla="*/ 1162958 w 11580086"/>
              <a:gd name="connsiteY19" fmla="*/ 6200775 h 6346854"/>
              <a:gd name="connsiteX20" fmla="*/ 77108 w 11580086"/>
              <a:gd name="connsiteY20" fmla="*/ 6121400 h 6346854"/>
              <a:gd name="connsiteX21" fmla="*/ 86633 w 11580086"/>
              <a:gd name="connsiteY21" fmla="*/ 5054600 h 6346854"/>
              <a:gd name="connsiteX22" fmla="*/ 70758 w 11580086"/>
              <a:gd name="connsiteY22" fmla="*/ 3937000 h 6346854"/>
              <a:gd name="connsiteX23" fmla="*/ 39008 w 11580086"/>
              <a:gd name="connsiteY23" fmla="*/ 2489200 h 6346854"/>
              <a:gd name="connsiteX24" fmla="*/ 105683 w 11580086"/>
              <a:gd name="connsiteY24" fmla="*/ 1317625 h 6346854"/>
              <a:gd name="connsiteX25" fmla="*/ 143783 w 11580086"/>
              <a:gd name="connsiteY25" fmla="*/ 101600 h 6346854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6694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979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05 h 6347059"/>
              <a:gd name="connsiteX1" fmla="*/ 1709058 w 11580086"/>
              <a:gd name="connsiteY1" fmla="*/ 85930 h 6347059"/>
              <a:gd name="connsiteX2" fmla="*/ 3906158 w 11580086"/>
              <a:gd name="connsiteY2" fmla="*/ 205 h 6347059"/>
              <a:gd name="connsiteX3" fmla="*/ 6195333 w 11580086"/>
              <a:gd name="connsiteY3" fmla="*/ 60530 h 6347059"/>
              <a:gd name="connsiteX4" fmla="*/ 8401958 w 11580086"/>
              <a:gd name="connsiteY4" fmla="*/ 9730 h 6347059"/>
              <a:gd name="connsiteX5" fmla="*/ 10554608 w 11580086"/>
              <a:gd name="connsiteY5" fmla="*/ 101805 h 6347059"/>
              <a:gd name="connsiteX6" fmla="*/ 11507108 w 11580086"/>
              <a:gd name="connsiteY6" fmla="*/ 124030 h 6347059"/>
              <a:gd name="connsiteX7" fmla="*/ 11449958 w 11580086"/>
              <a:gd name="connsiteY7" fmla="*/ 1533730 h 6347059"/>
              <a:gd name="connsiteX8" fmla="*/ 11538858 w 11580086"/>
              <a:gd name="connsiteY8" fmla="*/ 2416380 h 6347059"/>
              <a:gd name="connsiteX9" fmla="*/ 11399158 w 11580086"/>
              <a:gd name="connsiteY9" fmla="*/ 3556205 h 6347059"/>
              <a:gd name="connsiteX10" fmla="*/ 11532508 w 11580086"/>
              <a:gd name="connsiteY10" fmla="*/ 4565855 h 6347059"/>
              <a:gd name="connsiteX11" fmla="*/ 11453133 w 11580086"/>
              <a:gd name="connsiteY11" fmla="*/ 5391355 h 6347059"/>
              <a:gd name="connsiteX12" fmla="*/ 11542033 w 11580086"/>
              <a:gd name="connsiteY12" fmla="*/ 6134305 h 6347059"/>
              <a:gd name="connsiteX13" fmla="*/ 10722883 w 11580086"/>
              <a:gd name="connsiteY13" fmla="*/ 6267655 h 6347059"/>
              <a:gd name="connsiteX14" fmla="*/ 9351283 w 11580086"/>
              <a:gd name="connsiteY14" fmla="*/ 6229555 h 6347059"/>
              <a:gd name="connsiteX15" fmla="*/ 7878083 w 11580086"/>
              <a:gd name="connsiteY15" fmla="*/ 6105730 h 6347059"/>
              <a:gd name="connsiteX16" fmla="*/ 6312808 w 11580086"/>
              <a:gd name="connsiteY16" fmla="*/ 6254955 h 6347059"/>
              <a:gd name="connsiteX17" fmla="*/ 4293508 w 11580086"/>
              <a:gd name="connsiteY17" fmla="*/ 6188280 h 6347059"/>
              <a:gd name="connsiteX18" fmla="*/ 2798083 w 11580086"/>
              <a:gd name="connsiteY18" fmla="*/ 6347030 h 6347059"/>
              <a:gd name="connsiteX19" fmla="*/ 1162958 w 11580086"/>
              <a:gd name="connsiteY19" fmla="*/ 6200980 h 6347059"/>
              <a:gd name="connsiteX20" fmla="*/ 77108 w 11580086"/>
              <a:gd name="connsiteY20" fmla="*/ 6121605 h 6347059"/>
              <a:gd name="connsiteX21" fmla="*/ 86633 w 11580086"/>
              <a:gd name="connsiteY21" fmla="*/ 5054805 h 6347059"/>
              <a:gd name="connsiteX22" fmla="*/ 70758 w 11580086"/>
              <a:gd name="connsiteY22" fmla="*/ 3937205 h 6347059"/>
              <a:gd name="connsiteX23" fmla="*/ 39008 w 11580086"/>
              <a:gd name="connsiteY23" fmla="*/ 2489405 h 6347059"/>
              <a:gd name="connsiteX24" fmla="*/ 105683 w 11580086"/>
              <a:gd name="connsiteY24" fmla="*/ 1317830 h 6347059"/>
              <a:gd name="connsiteX25" fmla="*/ 143783 w 11580086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3991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87608 w 11585839"/>
              <a:gd name="connsiteY15" fmla="*/ 6172405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289932"/>
              <a:gd name="connsiteX1" fmla="*/ 1709058 w 11585839"/>
              <a:gd name="connsiteY1" fmla="*/ 85930 h 6289932"/>
              <a:gd name="connsiteX2" fmla="*/ 3906158 w 11585839"/>
              <a:gd name="connsiteY2" fmla="*/ 205 h 6289932"/>
              <a:gd name="connsiteX3" fmla="*/ 6195333 w 11585839"/>
              <a:gd name="connsiteY3" fmla="*/ 60530 h 6289932"/>
              <a:gd name="connsiteX4" fmla="*/ 8401958 w 11585839"/>
              <a:gd name="connsiteY4" fmla="*/ 9730 h 6289932"/>
              <a:gd name="connsiteX5" fmla="*/ 10202183 w 11585839"/>
              <a:gd name="connsiteY5" fmla="*/ 92280 h 6289932"/>
              <a:gd name="connsiteX6" fmla="*/ 11507108 w 11585839"/>
              <a:gd name="connsiteY6" fmla="*/ 124030 h 6289932"/>
              <a:gd name="connsiteX7" fmla="*/ 11449958 w 11585839"/>
              <a:gd name="connsiteY7" fmla="*/ 1533730 h 6289932"/>
              <a:gd name="connsiteX8" fmla="*/ 11538858 w 11585839"/>
              <a:gd name="connsiteY8" fmla="*/ 2416380 h 6289932"/>
              <a:gd name="connsiteX9" fmla="*/ 11475358 w 11585839"/>
              <a:gd name="connsiteY9" fmla="*/ 3556205 h 6289932"/>
              <a:gd name="connsiteX10" fmla="*/ 11532508 w 11585839"/>
              <a:gd name="connsiteY10" fmla="*/ 4565855 h 6289932"/>
              <a:gd name="connsiteX11" fmla="*/ 11453133 w 11585839"/>
              <a:gd name="connsiteY11" fmla="*/ 5391355 h 6289932"/>
              <a:gd name="connsiteX12" fmla="*/ 11542033 w 11585839"/>
              <a:gd name="connsiteY12" fmla="*/ 6134305 h 6289932"/>
              <a:gd name="connsiteX13" fmla="*/ 10722883 w 11585839"/>
              <a:gd name="connsiteY13" fmla="*/ 6267655 h 6289932"/>
              <a:gd name="connsiteX14" fmla="*/ 9351283 w 11585839"/>
              <a:gd name="connsiteY14" fmla="*/ 6229555 h 6289932"/>
              <a:gd name="connsiteX15" fmla="*/ 7887608 w 11585839"/>
              <a:gd name="connsiteY15" fmla="*/ 6172405 h 6289932"/>
              <a:gd name="connsiteX16" fmla="*/ 6312808 w 11585839"/>
              <a:gd name="connsiteY16" fmla="*/ 6254955 h 6289932"/>
              <a:gd name="connsiteX17" fmla="*/ 4293508 w 11585839"/>
              <a:gd name="connsiteY17" fmla="*/ 6188280 h 6289932"/>
              <a:gd name="connsiteX18" fmla="*/ 2712358 w 11585839"/>
              <a:gd name="connsiteY18" fmla="*/ 6289880 h 6289932"/>
              <a:gd name="connsiteX19" fmla="*/ 1162958 w 11585839"/>
              <a:gd name="connsiteY19" fmla="*/ 6200980 h 6289932"/>
              <a:gd name="connsiteX20" fmla="*/ 77108 w 11585839"/>
              <a:gd name="connsiteY20" fmla="*/ 6121605 h 6289932"/>
              <a:gd name="connsiteX21" fmla="*/ 86633 w 11585839"/>
              <a:gd name="connsiteY21" fmla="*/ 5054805 h 6289932"/>
              <a:gd name="connsiteX22" fmla="*/ 70758 w 11585839"/>
              <a:gd name="connsiteY22" fmla="*/ 3937205 h 6289932"/>
              <a:gd name="connsiteX23" fmla="*/ 39008 w 11585839"/>
              <a:gd name="connsiteY23" fmla="*/ 2489405 h 6289932"/>
              <a:gd name="connsiteX24" fmla="*/ 105683 w 11585839"/>
              <a:gd name="connsiteY24" fmla="*/ 1317830 h 6289932"/>
              <a:gd name="connsiteX25" fmla="*/ 143783 w 11585839"/>
              <a:gd name="connsiteY25" fmla="*/ 101805 h 6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85839" h="6289932">
                <a:moveTo>
                  <a:pt x="143783" y="101805"/>
                </a:moveTo>
                <a:cubicBezTo>
                  <a:pt x="411012" y="-103512"/>
                  <a:pt x="1081996" y="102863"/>
                  <a:pt x="1709058" y="85930"/>
                </a:cubicBezTo>
                <a:cubicBezTo>
                  <a:pt x="2336121" y="68997"/>
                  <a:pt x="3158446" y="4438"/>
                  <a:pt x="3906158" y="205"/>
                </a:cubicBezTo>
                <a:cubicBezTo>
                  <a:pt x="4653870" y="-4028"/>
                  <a:pt x="5446033" y="58943"/>
                  <a:pt x="6195333" y="60530"/>
                </a:cubicBezTo>
                <a:cubicBezTo>
                  <a:pt x="6944633" y="62118"/>
                  <a:pt x="7734150" y="4438"/>
                  <a:pt x="8401958" y="9730"/>
                </a:cubicBezTo>
                <a:cubicBezTo>
                  <a:pt x="9069766" y="15022"/>
                  <a:pt x="9684658" y="73230"/>
                  <a:pt x="10202183" y="92280"/>
                </a:cubicBezTo>
                <a:cubicBezTo>
                  <a:pt x="10719708" y="111330"/>
                  <a:pt x="11299146" y="-116212"/>
                  <a:pt x="11507108" y="124030"/>
                </a:cubicBezTo>
                <a:cubicBezTo>
                  <a:pt x="11715070" y="364272"/>
                  <a:pt x="11444666" y="1151672"/>
                  <a:pt x="11449958" y="1533730"/>
                </a:cubicBezTo>
                <a:cubicBezTo>
                  <a:pt x="11455250" y="1915788"/>
                  <a:pt x="11534625" y="2079301"/>
                  <a:pt x="11538858" y="2416380"/>
                </a:cubicBezTo>
                <a:cubicBezTo>
                  <a:pt x="11543091" y="2753459"/>
                  <a:pt x="11476416" y="3197959"/>
                  <a:pt x="11475358" y="3556205"/>
                </a:cubicBezTo>
                <a:cubicBezTo>
                  <a:pt x="11474300" y="3914451"/>
                  <a:pt x="11536212" y="4259997"/>
                  <a:pt x="11532508" y="4565855"/>
                </a:cubicBezTo>
                <a:cubicBezTo>
                  <a:pt x="11528804" y="4871713"/>
                  <a:pt x="11451546" y="5129947"/>
                  <a:pt x="11453133" y="5391355"/>
                </a:cubicBezTo>
                <a:cubicBezTo>
                  <a:pt x="11454720" y="5652763"/>
                  <a:pt x="11663741" y="5988255"/>
                  <a:pt x="11542033" y="6134305"/>
                </a:cubicBezTo>
                <a:cubicBezTo>
                  <a:pt x="11420325" y="6280355"/>
                  <a:pt x="11088008" y="6251780"/>
                  <a:pt x="10722883" y="6267655"/>
                </a:cubicBezTo>
                <a:cubicBezTo>
                  <a:pt x="10357758" y="6283530"/>
                  <a:pt x="9823829" y="6245430"/>
                  <a:pt x="9351283" y="6229555"/>
                </a:cubicBezTo>
                <a:cubicBezTo>
                  <a:pt x="8878737" y="6213680"/>
                  <a:pt x="8394020" y="6168172"/>
                  <a:pt x="7887608" y="6172405"/>
                </a:cubicBezTo>
                <a:cubicBezTo>
                  <a:pt x="7381196" y="6176638"/>
                  <a:pt x="6911825" y="6252309"/>
                  <a:pt x="6312808" y="6254955"/>
                </a:cubicBezTo>
                <a:cubicBezTo>
                  <a:pt x="5713791" y="6257601"/>
                  <a:pt x="4893583" y="6182459"/>
                  <a:pt x="4293508" y="6188280"/>
                </a:cubicBezTo>
                <a:cubicBezTo>
                  <a:pt x="3693433" y="6194101"/>
                  <a:pt x="3234116" y="6287763"/>
                  <a:pt x="2712358" y="6289880"/>
                </a:cubicBezTo>
                <a:cubicBezTo>
                  <a:pt x="2190600" y="6291997"/>
                  <a:pt x="1602166" y="6229026"/>
                  <a:pt x="1162958" y="6200980"/>
                </a:cubicBezTo>
                <a:cubicBezTo>
                  <a:pt x="723750" y="6172934"/>
                  <a:pt x="256496" y="6312634"/>
                  <a:pt x="77108" y="6121605"/>
                </a:cubicBezTo>
                <a:cubicBezTo>
                  <a:pt x="-102280" y="5930576"/>
                  <a:pt x="87691" y="5418872"/>
                  <a:pt x="86633" y="5054805"/>
                </a:cubicBezTo>
                <a:cubicBezTo>
                  <a:pt x="85575" y="4690738"/>
                  <a:pt x="78696" y="4364772"/>
                  <a:pt x="70758" y="3937205"/>
                </a:cubicBezTo>
                <a:cubicBezTo>
                  <a:pt x="62821" y="3509638"/>
                  <a:pt x="34775" y="2768805"/>
                  <a:pt x="39008" y="2489405"/>
                </a:cubicBezTo>
                <a:cubicBezTo>
                  <a:pt x="43241" y="2210005"/>
                  <a:pt x="88221" y="1715763"/>
                  <a:pt x="105683" y="1317830"/>
                </a:cubicBezTo>
                <a:cubicBezTo>
                  <a:pt x="123145" y="919897"/>
                  <a:pt x="-123446" y="307122"/>
                  <a:pt x="143783" y="101805"/>
                </a:cubicBezTo>
                <a:close/>
              </a:path>
            </a:pathLst>
          </a:custGeom>
          <a:noFill/>
          <a:ln w="222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96"/>
          </a:p>
        </p:txBody>
      </p:sp>
      <p:pic>
        <p:nvPicPr>
          <p:cNvPr id="10" name="图片 7">
            <a:extLst>
              <a:ext uri="{FF2B5EF4-FFF2-40B4-BE49-F238E27FC236}">
                <a16:creationId xmlns:a16="http://schemas.microsoft.com/office/drawing/2014/main" id="{E5BBBD05-E9F9-0943-DF48-D867CA0B12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704" y="89308"/>
            <a:ext cx="227447" cy="303884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id="{7BAA21A5-CAAB-444B-1B59-59380242C2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3278">
            <a:off x="-52573" y="4930391"/>
            <a:ext cx="442571" cy="634659"/>
          </a:xfrm>
          <a:prstGeom prst="rect">
            <a:avLst/>
          </a:prstGeom>
        </p:spPr>
      </p:pic>
      <p:pic>
        <p:nvPicPr>
          <p:cNvPr id="12" name="图片 9">
            <a:extLst>
              <a:ext uri="{FF2B5EF4-FFF2-40B4-BE49-F238E27FC236}">
                <a16:creationId xmlns:a16="http://schemas.microsoft.com/office/drawing/2014/main" id="{5354D5D2-2433-7EFB-0BCD-EBDAB908A69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0" y="6400095"/>
            <a:ext cx="173527" cy="169189"/>
          </a:xfrm>
          <a:prstGeom prst="rect">
            <a:avLst/>
          </a:prstGeom>
        </p:spPr>
      </p:pic>
      <p:pic>
        <p:nvPicPr>
          <p:cNvPr id="13" name="图片 10">
            <a:extLst>
              <a:ext uri="{FF2B5EF4-FFF2-40B4-BE49-F238E27FC236}">
                <a16:creationId xmlns:a16="http://schemas.microsoft.com/office/drawing/2014/main" id="{18A6C3EA-FD2C-B8A1-4C87-51CC0A2DC16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408" y="1462087"/>
            <a:ext cx="358395" cy="575270"/>
          </a:xfrm>
          <a:prstGeom prst="rect">
            <a:avLst/>
          </a:prstGeom>
        </p:spPr>
      </p:pic>
      <p:pic>
        <p:nvPicPr>
          <p:cNvPr id="14" name="图片 12">
            <a:extLst>
              <a:ext uri="{FF2B5EF4-FFF2-40B4-BE49-F238E27FC236}">
                <a16:creationId xmlns:a16="http://schemas.microsoft.com/office/drawing/2014/main" id="{1853C3AA-CC75-B8EA-1860-85E96E5F70E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63" y="1263137"/>
            <a:ext cx="436563" cy="397901"/>
          </a:xfrm>
          <a:prstGeom prst="rect">
            <a:avLst/>
          </a:prstGeom>
        </p:spPr>
      </p:pic>
      <p:pic>
        <p:nvPicPr>
          <p:cNvPr id="15" name="图片 6">
            <a:extLst>
              <a:ext uri="{FF2B5EF4-FFF2-40B4-BE49-F238E27FC236}">
                <a16:creationId xmlns:a16="http://schemas.microsoft.com/office/drawing/2014/main" id="{303F5B60-1094-7CFF-7698-220CE93A350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1786109" y="5308551"/>
            <a:ext cx="167124" cy="180823"/>
          </a:xfrm>
          <a:prstGeom prst="rect">
            <a:avLst/>
          </a:prstGeom>
        </p:spPr>
      </p:pic>
      <p:pic>
        <p:nvPicPr>
          <p:cNvPr id="16" name="图片 11">
            <a:extLst>
              <a:ext uri="{FF2B5EF4-FFF2-40B4-BE49-F238E27FC236}">
                <a16:creationId xmlns:a16="http://schemas.microsoft.com/office/drawing/2014/main" id="{94D929DA-9098-E7BF-5EA7-477702C3A20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002" y="4772026"/>
            <a:ext cx="275699" cy="295275"/>
          </a:xfrm>
          <a:prstGeom prst="rect">
            <a:avLst/>
          </a:prstGeom>
        </p:spPr>
      </p:pic>
      <p:sp>
        <p:nvSpPr>
          <p:cNvPr id="2" name="任意多边形: 形状 5">
            <a:extLst>
              <a:ext uri="{FF2B5EF4-FFF2-40B4-BE49-F238E27FC236}">
                <a16:creationId xmlns:a16="http://schemas.microsoft.com/office/drawing/2014/main" id="{5C8BEB25-377E-2A53-C0AE-31E708C4F0EA}"/>
              </a:ext>
            </a:extLst>
          </p:cNvPr>
          <p:cNvSpPr/>
          <p:nvPr userDrawn="1"/>
        </p:nvSpPr>
        <p:spPr>
          <a:xfrm>
            <a:off x="234046" y="241251"/>
            <a:ext cx="11729355" cy="6416725"/>
          </a:xfrm>
          <a:custGeom>
            <a:avLst/>
            <a:gdLst>
              <a:gd name="connsiteX0" fmla="*/ 452469 w 11666851"/>
              <a:gd name="connsiteY0" fmla="*/ 787469 h 6184999"/>
              <a:gd name="connsiteX1" fmla="*/ 1836769 w 11666851"/>
              <a:gd name="connsiteY1" fmla="*/ 342969 h 6184999"/>
              <a:gd name="connsiteX2" fmla="*/ 3843369 w 11666851"/>
              <a:gd name="connsiteY2" fmla="*/ 266769 h 6184999"/>
              <a:gd name="connsiteX3" fmla="*/ 6218269 w 11666851"/>
              <a:gd name="connsiteY3" fmla="*/ 88969 h 6184999"/>
              <a:gd name="connsiteX4" fmla="*/ 8491569 w 11666851"/>
              <a:gd name="connsiteY4" fmla="*/ 69 h 6184999"/>
              <a:gd name="connsiteX5" fmla="*/ 10777569 w 11666851"/>
              <a:gd name="connsiteY5" fmla="*/ 101669 h 6184999"/>
              <a:gd name="connsiteX6" fmla="*/ 11501469 w 11666851"/>
              <a:gd name="connsiteY6" fmla="*/ 152469 h 6184999"/>
              <a:gd name="connsiteX7" fmla="*/ 11463369 w 11666851"/>
              <a:gd name="connsiteY7" fmla="*/ 1371669 h 6184999"/>
              <a:gd name="connsiteX8" fmla="*/ 11666569 w 11666851"/>
              <a:gd name="connsiteY8" fmla="*/ 2540069 h 6184999"/>
              <a:gd name="connsiteX9" fmla="*/ 11412569 w 11666851"/>
              <a:gd name="connsiteY9" fmla="*/ 3365569 h 6184999"/>
              <a:gd name="connsiteX10" fmla="*/ 11564969 w 11666851"/>
              <a:gd name="connsiteY10" fmla="*/ 4394269 h 6184999"/>
              <a:gd name="connsiteX11" fmla="*/ 11590369 w 11666851"/>
              <a:gd name="connsiteY11" fmla="*/ 5181669 h 6184999"/>
              <a:gd name="connsiteX12" fmla="*/ 11336369 w 11666851"/>
              <a:gd name="connsiteY12" fmla="*/ 5867469 h 6184999"/>
              <a:gd name="connsiteX13" fmla="*/ 10764869 w 11666851"/>
              <a:gd name="connsiteY13" fmla="*/ 5943669 h 6184999"/>
              <a:gd name="connsiteX14" fmla="*/ 9317069 w 11666851"/>
              <a:gd name="connsiteY14" fmla="*/ 5905569 h 6184999"/>
              <a:gd name="connsiteX15" fmla="*/ 8682069 w 11666851"/>
              <a:gd name="connsiteY15" fmla="*/ 5753169 h 6184999"/>
              <a:gd name="connsiteX16" fmla="*/ 6345269 w 11666851"/>
              <a:gd name="connsiteY16" fmla="*/ 5930969 h 6184999"/>
              <a:gd name="connsiteX17" fmla="*/ 4325969 w 11666851"/>
              <a:gd name="connsiteY17" fmla="*/ 5702369 h 6184999"/>
              <a:gd name="connsiteX18" fmla="*/ 2611469 w 11666851"/>
              <a:gd name="connsiteY18" fmla="*/ 6184969 h 6184999"/>
              <a:gd name="connsiteX19" fmla="*/ 947769 w 11666851"/>
              <a:gd name="connsiteY19" fmla="*/ 5676969 h 6184999"/>
              <a:gd name="connsiteX20" fmla="*/ 71469 w 11666851"/>
              <a:gd name="connsiteY20" fmla="*/ 5702369 h 6184999"/>
              <a:gd name="connsiteX21" fmla="*/ 71469 w 11666851"/>
              <a:gd name="connsiteY21" fmla="*/ 4483169 h 6184999"/>
              <a:gd name="connsiteX22" fmla="*/ 236569 w 11666851"/>
              <a:gd name="connsiteY22" fmla="*/ 3022669 h 6184999"/>
              <a:gd name="connsiteX23" fmla="*/ 33369 w 11666851"/>
              <a:gd name="connsiteY23" fmla="*/ 2260669 h 6184999"/>
              <a:gd name="connsiteX24" fmla="*/ 261969 w 11666851"/>
              <a:gd name="connsiteY24" fmla="*/ 1346269 h 6184999"/>
              <a:gd name="connsiteX25" fmla="*/ 452469 w 11666851"/>
              <a:gd name="connsiteY25" fmla="*/ 787469 h 6184999"/>
              <a:gd name="connsiteX0" fmla="*/ 452469 w 11666851"/>
              <a:gd name="connsiteY0" fmla="*/ 792368 h 6189898"/>
              <a:gd name="connsiteX1" fmla="*/ 1798669 w 11666851"/>
              <a:gd name="connsiteY1" fmla="*/ 14493 h 6189898"/>
              <a:gd name="connsiteX2" fmla="*/ 3843369 w 11666851"/>
              <a:gd name="connsiteY2" fmla="*/ 271668 h 6189898"/>
              <a:gd name="connsiteX3" fmla="*/ 6218269 w 11666851"/>
              <a:gd name="connsiteY3" fmla="*/ 93868 h 6189898"/>
              <a:gd name="connsiteX4" fmla="*/ 8491569 w 11666851"/>
              <a:gd name="connsiteY4" fmla="*/ 4968 h 6189898"/>
              <a:gd name="connsiteX5" fmla="*/ 10777569 w 11666851"/>
              <a:gd name="connsiteY5" fmla="*/ 106568 h 6189898"/>
              <a:gd name="connsiteX6" fmla="*/ 11501469 w 11666851"/>
              <a:gd name="connsiteY6" fmla="*/ 157368 h 6189898"/>
              <a:gd name="connsiteX7" fmla="*/ 11463369 w 11666851"/>
              <a:gd name="connsiteY7" fmla="*/ 1376568 h 6189898"/>
              <a:gd name="connsiteX8" fmla="*/ 11666569 w 11666851"/>
              <a:gd name="connsiteY8" fmla="*/ 2544968 h 6189898"/>
              <a:gd name="connsiteX9" fmla="*/ 11412569 w 11666851"/>
              <a:gd name="connsiteY9" fmla="*/ 3370468 h 6189898"/>
              <a:gd name="connsiteX10" fmla="*/ 11564969 w 11666851"/>
              <a:gd name="connsiteY10" fmla="*/ 4399168 h 6189898"/>
              <a:gd name="connsiteX11" fmla="*/ 11590369 w 11666851"/>
              <a:gd name="connsiteY11" fmla="*/ 5186568 h 6189898"/>
              <a:gd name="connsiteX12" fmla="*/ 11336369 w 11666851"/>
              <a:gd name="connsiteY12" fmla="*/ 5872368 h 6189898"/>
              <a:gd name="connsiteX13" fmla="*/ 10764869 w 11666851"/>
              <a:gd name="connsiteY13" fmla="*/ 5948568 h 6189898"/>
              <a:gd name="connsiteX14" fmla="*/ 9317069 w 11666851"/>
              <a:gd name="connsiteY14" fmla="*/ 5910468 h 6189898"/>
              <a:gd name="connsiteX15" fmla="*/ 8682069 w 11666851"/>
              <a:gd name="connsiteY15" fmla="*/ 5758068 h 6189898"/>
              <a:gd name="connsiteX16" fmla="*/ 6345269 w 11666851"/>
              <a:gd name="connsiteY16" fmla="*/ 5935868 h 6189898"/>
              <a:gd name="connsiteX17" fmla="*/ 4325969 w 11666851"/>
              <a:gd name="connsiteY17" fmla="*/ 5707268 h 6189898"/>
              <a:gd name="connsiteX18" fmla="*/ 2611469 w 11666851"/>
              <a:gd name="connsiteY18" fmla="*/ 6189868 h 6189898"/>
              <a:gd name="connsiteX19" fmla="*/ 947769 w 11666851"/>
              <a:gd name="connsiteY19" fmla="*/ 5681868 h 6189898"/>
              <a:gd name="connsiteX20" fmla="*/ 71469 w 11666851"/>
              <a:gd name="connsiteY20" fmla="*/ 5707268 h 6189898"/>
              <a:gd name="connsiteX21" fmla="*/ 71469 w 11666851"/>
              <a:gd name="connsiteY21" fmla="*/ 4488068 h 6189898"/>
              <a:gd name="connsiteX22" fmla="*/ 236569 w 11666851"/>
              <a:gd name="connsiteY22" fmla="*/ 3027568 h 6189898"/>
              <a:gd name="connsiteX23" fmla="*/ 33369 w 11666851"/>
              <a:gd name="connsiteY23" fmla="*/ 2265568 h 6189898"/>
              <a:gd name="connsiteX24" fmla="*/ 261969 w 11666851"/>
              <a:gd name="connsiteY24" fmla="*/ 1351168 h 6189898"/>
              <a:gd name="connsiteX25" fmla="*/ 452469 w 11666851"/>
              <a:gd name="connsiteY25" fmla="*/ 792368 h 6189898"/>
              <a:gd name="connsiteX0" fmla="*/ 290544 w 11666851"/>
              <a:gd name="connsiteY0" fmla="*/ 108417 h 6286997"/>
              <a:gd name="connsiteX1" fmla="*/ 1798669 w 11666851"/>
              <a:gd name="connsiteY1" fmla="*/ 111592 h 6286997"/>
              <a:gd name="connsiteX2" fmla="*/ 3843369 w 11666851"/>
              <a:gd name="connsiteY2" fmla="*/ 368767 h 6286997"/>
              <a:gd name="connsiteX3" fmla="*/ 6218269 w 11666851"/>
              <a:gd name="connsiteY3" fmla="*/ 190967 h 6286997"/>
              <a:gd name="connsiteX4" fmla="*/ 8491569 w 11666851"/>
              <a:gd name="connsiteY4" fmla="*/ 102067 h 6286997"/>
              <a:gd name="connsiteX5" fmla="*/ 10777569 w 11666851"/>
              <a:gd name="connsiteY5" fmla="*/ 203667 h 6286997"/>
              <a:gd name="connsiteX6" fmla="*/ 11501469 w 11666851"/>
              <a:gd name="connsiteY6" fmla="*/ 254467 h 6286997"/>
              <a:gd name="connsiteX7" fmla="*/ 11463369 w 11666851"/>
              <a:gd name="connsiteY7" fmla="*/ 1473667 h 6286997"/>
              <a:gd name="connsiteX8" fmla="*/ 11666569 w 11666851"/>
              <a:gd name="connsiteY8" fmla="*/ 2642067 h 6286997"/>
              <a:gd name="connsiteX9" fmla="*/ 11412569 w 11666851"/>
              <a:gd name="connsiteY9" fmla="*/ 3467567 h 6286997"/>
              <a:gd name="connsiteX10" fmla="*/ 11564969 w 11666851"/>
              <a:gd name="connsiteY10" fmla="*/ 4496267 h 6286997"/>
              <a:gd name="connsiteX11" fmla="*/ 11590369 w 11666851"/>
              <a:gd name="connsiteY11" fmla="*/ 5283667 h 6286997"/>
              <a:gd name="connsiteX12" fmla="*/ 11336369 w 11666851"/>
              <a:gd name="connsiteY12" fmla="*/ 5969467 h 6286997"/>
              <a:gd name="connsiteX13" fmla="*/ 10764869 w 11666851"/>
              <a:gd name="connsiteY13" fmla="*/ 6045667 h 6286997"/>
              <a:gd name="connsiteX14" fmla="*/ 9317069 w 11666851"/>
              <a:gd name="connsiteY14" fmla="*/ 6007567 h 6286997"/>
              <a:gd name="connsiteX15" fmla="*/ 8682069 w 11666851"/>
              <a:gd name="connsiteY15" fmla="*/ 5855167 h 6286997"/>
              <a:gd name="connsiteX16" fmla="*/ 6345269 w 11666851"/>
              <a:gd name="connsiteY16" fmla="*/ 6032967 h 6286997"/>
              <a:gd name="connsiteX17" fmla="*/ 4325969 w 11666851"/>
              <a:gd name="connsiteY17" fmla="*/ 5804367 h 6286997"/>
              <a:gd name="connsiteX18" fmla="*/ 2611469 w 11666851"/>
              <a:gd name="connsiteY18" fmla="*/ 6286967 h 6286997"/>
              <a:gd name="connsiteX19" fmla="*/ 947769 w 11666851"/>
              <a:gd name="connsiteY19" fmla="*/ 5778967 h 6286997"/>
              <a:gd name="connsiteX20" fmla="*/ 71469 w 11666851"/>
              <a:gd name="connsiteY20" fmla="*/ 5804367 h 6286997"/>
              <a:gd name="connsiteX21" fmla="*/ 71469 w 11666851"/>
              <a:gd name="connsiteY21" fmla="*/ 4585167 h 6286997"/>
              <a:gd name="connsiteX22" fmla="*/ 236569 w 11666851"/>
              <a:gd name="connsiteY22" fmla="*/ 3124667 h 6286997"/>
              <a:gd name="connsiteX23" fmla="*/ 33369 w 11666851"/>
              <a:gd name="connsiteY23" fmla="*/ 2362667 h 6286997"/>
              <a:gd name="connsiteX24" fmla="*/ 261969 w 11666851"/>
              <a:gd name="connsiteY24" fmla="*/ 1448267 h 6286997"/>
              <a:gd name="connsiteX25" fmla="*/ 290544 w 11666851"/>
              <a:gd name="connsiteY25" fmla="*/ 108417 h 6286997"/>
              <a:gd name="connsiteX0" fmla="*/ 287043 w 11663350"/>
              <a:gd name="connsiteY0" fmla="*/ 108417 h 6292818"/>
              <a:gd name="connsiteX1" fmla="*/ 1795168 w 11663350"/>
              <a:gd name="connsiteY1" fmla="*/ 111592 h 6292818"/>
              <a:gd name="connsiteX2" fmla="*/ 3839868 w 11663350"/>
              <a:gd name="connsiteY2" fmla="*/ 368767 h 6292818"/>
              <a:gd name="connsiteX3" fmla="*/ 6214768 w 11663350"/>
              <a:gd name="connsiteY3" fmla="*/ 190967 h 6292818"/>
              <a:gd name="connsiteX4" fmla="*/ 8488068 w 11663350"/>
              <a:gd name="connsiteY4" fmla="*/ 102067 h 6292818"/>
              <a:gd name="connsiteX5" fmla="*/ 10774068 w 11663350"/>
              <a:gd name="connsiteY5" fmla="*/ 203667 h 6292818"/>
              <a:gd name="connsiteX6" fmla="*/ 11497968 w 11663350"/>
              <a:gd name="connsiteY6" fmla="*/ 254467 h 6292818"/>
              <a:gd name="connsiteX7" fmla="*/ 11459868 w 11663350"/>
              <a:gd name="connsiteY7" fmla="*/ 1473667 h 6292818"/>
              <a:gd name="connsiteX8" fmla="*/ 11663068 w 11663350"/>
              <a:gd name="connsiteY8" fmla="*/ 2642067 h 6292818"/>
              <a:gd name="connsiteX9" fmla="*/ 11409068 w 11663350"/>
              <a:gd name="connsiteY9" fmla="*/ 3467567 h 6292818"/>
              <a:gd name="connsiteX10" fmla="*/ 11561468 w 11663350"/>
              <a:gd name="connsiteY10" fmla="*/ 4496267 h 6292818"/>
              <a:gd name="connsiteX11" fmla="*/ 11586868 w 11663350"/>
              <a:gd name="connsiteY11" fmla="*/ 5283667 h 6292818"/>
              <a:gd name="connsiteX12" fmla="*/ 11332868 w 11663350"/>
              <a:gd name="connsiteY12" fmla="*/ 5969467 h 6292818"/>
              <a:gd name="connsiteX13" fmla="*/ 10761368 w 11663350"/>
              <a:gd name="connsiteY13" fmla="*/ 6045667 h 6292818"/>
              <a:gd name="connsiteX14" fmla="*/ 9313568 w 11663350"/>
              <a:gd name="connsiteY14" fmla="*/ 6007567 h 6292818"/>
              <a:gd name="connsiteX15" fmla="*/ 8678568 w 11663350"/>
              <a:gd name="connsiteY15" fmla="*/ 5855167 h 6292818"/>
              <a:gd name="connsiteX16" fmla="*/ 6341768 w 11663350"/>
              <a:gd name="connsiteY16" fmla="*/ 6032967 h 6292818"/>
              <a:gd name="connsiteX17" fmla="*/ 4322468 w 11663350"/>
              <a:gd name="connsiteY17" fmla="*/ 5804367 h 6292818"/>
              <a:gd name="connsiteX18" fmla="*/ 2607968 w 11663350"/>
              <a:gd name="connsiteY18" fmla="*/ 6286967 h 6292818"/>
              <a:gd name="connsiteX19" fmla="*/ 896643 w 11663350"/>
              <a:gd name="connsiteY19" fmla="*/ 6055192 h 6292818"/>
              <a:gd name="connsiteX20" fmla="*/ 67968 w 11663350"/>
              <a:gd name="connsiteY20" fmla="*/ 5804367 h 6292818"/>
              <a:gd name="connsiteX21" fmla="*/ 67968 w 11663350"/>
              <a:gd name="connsiteY21" fmla="*/ 4585167 h 6292818"/>
              <a:gd name="connsiteX22" fmla="*/ 233068 w 11663350"/>
              <a:gd name="connsiteY22" fmla="*/ 3124667 h 6292818"/>
              <a:gd name="connsiteX23" fmla="*/ 29868 w 11663350"/>
              <a:gd name="connsiteY23" fmla="*/ 2362667 h 6292818"/>
              <a:gd name="connsiteX24" fmla="*/ 258468 w 11663350"/>
              <a:gd name="connsiteY24" fmla="*/ 1448267 h 6292818"/>
              <a:gd name="connsiteX25" fmla="*/ 287043 w 11663350"/>
              <a:gd name="connsiteY25" fmla="*/ 108417 h 6292818"/>
              <a:gd name="connsiteX0" fmla="*/ 260670 w 11636977"/>
              <a:gd name="connsiteY0" fmla="*/ 108417 h 6292447"/>
              <a:gd name="connsiteX1" fmla="*/ 1768795 w 11636977"/>
              <a:gd name="connsiteY1" fmla="*/ 111592 h 6292447"/>
              <a:gd name="connsiteX2" fmla="*/ 3813495 w 11636977"/>
              <a:gd name="connsiteY2" fmla="*/ 368767 h 6292447"/>
              <a:gd name="connsiteX3" fmla="*/ 6188395 w 11636977"/>
              <a:gd name="connsiteY3" fmla="*/ 190967 h 6292447"/>
              <a:gd name="connsiteX4" fmla="*/ 8461695 w 11636977"/>
              <a:gd name="connsiteY4" fmla="*/ 102067 h 6292447"/>
              <a:gd name="connsiteX5" fmla="*/ 10747695 w 11636977"/>
              <a:gd name="connsiteY5" fmla="*/ 203667 h 6292447"/>
              <a:gd name="connsiteX6" fmla="*/ 11471595 w 11636977"/>
              <a:gd name="connsiteY6" fmla="*/ 254467 h 6292447"/>
              <a:gd name="connsiteX7" fmla="*/ 11433495 w 11636977"/>
              <a:gd name="connsiteY7" fmla="*/ 1473667 h 6292447"/>
              <a:gd name="connsiteX8" fmla="*/ 11636695 w 11636977"/>
              <a:gd name="connsiteY8" fmla="*/ 2642067 h 6292447"/>
              <a:gd name="connsiteX9" fmla="*/ 11382695 w 11636977"/>
              <a:gd name="connsiteY9" fmla="*/ 3467567 h 6292447"/>
              <a:gd name="connsiteX10" fmla="*/ 11535095 w 11636977"/>
              <a:gd name="connsiteY10" fmla="*/ 4496267 h 6292447"/>
              <a:gd name="connsiteX11" fmla="*/ 11560495 w 11636977"/>
              <a:gd name="connsiteY11" fmla="*/ 5283667 h 6292447"/>
              <a:gd name="connsiteX12" fmla="*/ 11306495 w 11636977"/>
              <a:gd name="connsiteY12" fmla="*/ 5969467 h 6292447"/>
              <a:gd name="connsiteX13" fmla="*/ 10734995 w 11636977"/>
              <a:gd name="connsiteY13" fmla="*/ 6045667 h 6292447"/>
              <a:gd name="connsiteX14" fmla="*/ 9287195 w 11636977"/>
              <a:gd name="connsiteY14" fmla="*/ 6007567 h 6292447"/>
              <a:gd name="connsiteX15" fmla="*/ 8652195 w 11636977"/>
              <a:gd name="connsiteY15" fmla="*/ 5855167 h 6292447"/>
              <a:gd name="connsiteX16" fmla="*/ 6315395 w 11636977"/>
              <a:gd name="connsiteY16" fmla="*/ 6032967 h 6292447"/>
              <a:gd name="connsiteX17" fmla="*/ 4296095 w 11636977"/>
              <a:gd name="connsiteY17" fmla="*/ 5804367 h 6292447"/>
              <a:gd name="connsiteX18" fmla="*/ 2581595 w 11636977"/>
              <a:gd name="connsiteY18" fmla="*/ 6286967 h 6292447"/>
              <a:gd name="connsiteX19" fmla="*/ 870270 w 11636977"/>
              <a:gd name="connsiteY19" fmla="*/ 6055192 h 6292447"/>
              <a:gd name="connsiteX20" fmla="*/ 79695 w 11636977"/>
              <a:gd name="connsiteY20" fmla="*/ 5899617 h 6292447"/>
              <a:gd name="connsiteX21" fmla="*/ 41595 w 11636977"/>
              <a:gd name="connsiteY21" fmla="*/ 4585167 h 6292447"/>
              <a:gd name="connsiteX22" fmla="*/ 206695 w 11636977"/>
              <a:gd name="connsiteY22" fmla="*/ 3124667 h 6292447"/>
              <a:gd name="connsiteX23" fmla="*/ 3495 w 11636977"/>
              <a:gd name="connsiteY23" fmla="*/ 2362667 h 6292447"/>
              <a:gd name="connsiteX24" fmla="*/ 232095 w 11636977"/>
              <a:gd name="connsiteY24" fmla="*/ 1448267 h 6292447"/>
              <a:gd name="connsiteX25" fmla="*/ 260670 w 11636977"/>
              <a:gd name="connsiteY25" fmla="*/ 108417 h 6292447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3495 w 11636977"/>
              <a:gd name="connsiteY23" fmla="*/ 2347256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127320 w 11636977"/>
              <a:gd name="connsiteY23" fmla="*/ 2394881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1190 w 11637497"/>
              <a:gd name="connsiteY0" fmla="*/ 93006 h 6277036"/>
              <a:gd name="connsiteX1" fmla="*/ 1769315 w 11637497"/>
              <a:gd name="connsiteY1" fmla="*/ 96181 h 6277036"/>
              <a:gd name="connsiteX2" fmla="*/ 3814015 w 11637497"/>
              <a:gd name="connsiteY2" fmla="*/ 353356 h 6277036"/>
              <a:gd name="connsiteX3" fmla="*/ 6188915 w 11637497"/>
              <a:gd name="connsiteY3" fmla="*/ 175556 h 6277036"/>
              <a:gd name="connsiteX4" fmla="*/ 8462215 w 11637497"/>
              <a:gd name="connsiteY4" fmla="*/ 86656 h 6277036"/>
              <a:gd name="connsiteX5" fmla="*/ 10748215 w 11637497"/>
              <a:gd name="connsiteY5" fmla="*/ 188256 h 6277036"/>
              <a:gd name="connsiteX6" fmla="*/ 11472115 w 11637497"/>
              <a:gd name="connsiteY6" fmla="*/ 239056 h 6277036"/>
              <a:gd name="connsiteX7" fmla="*/ 11434015 w 11637497"/>
              <a:gd name="connsiteY7" fmla="*/ 1458256 h 6277036"/>
              <a:gd name="connsiteX8" fmla="*/ 11637215 w 11637497"/>
              <a:gd name="connsiteY8" fmla="*/ 2626656 h 6277036"/>
              <a:gd name="connsiteX9" fmla="*/ 11383215 w 11637497"/>
              <a:gd name="connsiteY9" fmla="*/ 3452156 h 6277036"/>
              <a:gd name="connsiteX10" fmla="*/ 11535615 w 11637497"/>
              <a:gd name="connsiteY10" fmla="*/ 4480856 h 6277036"/>
              <a:gd name="connsiteX11" fmla="*/ 11561015 w 11637497"/>
              <a:gd name="connsiteY11" fmla="*/ 5268256 h 6277036"/>
              <a:gd name="connsiteX12" fmla="*/ 11307015 w 11637497"/>
              <a:gd name="connsiteY12" fmla="*/ 5954056 h 6277036"/>
              <a:gd name="connsiteX13" fmla="*/ 10735515 w 11637497"/>
              <a:gd name="connsiteY13" fmla="*/ 6030256 h 6277036"/>
              <a:gd name="connsiteX14" fmla="*/ 9287715 w 11637497"/>
              <a:gd name="connsiteY14" fmla="*/ 5992156 h 6277036"/>
              <a:gd name="connsiteX15" fmla="*/ 8652715 w 11637497"/>
              <a:gd name="connsiteY15" fmla="*/ 5839756 h 6277036"/>
              <a:gd name="connsiteX16" fmla="*/ 6315915 w 11637497"/>
              <a:gd name="connsiteY16" fmla="*/ 6017556 h 6277036"/>
              <a:gd name="connsiteX17" fmla="*/ 4296615 w 11637497"/>
              <a:gd name="connsiteY17" fmla="*/ 5788956 h 6277036"/>
              <a:gd name="connsiteX18" fmla="*/ 2582115 w 11637497"/>
              <a:gd name="connsiteY18" fmla="*/ 6271556 h 6277036"/>
              <a:gd name="connsiteX19" fmla="*/ 870790 w 11637497"/>
              <a:gd name="connsiteY19" fmla="*/ 6039781 h 6277036"/>
              <a:gd name="connsiteX20" fmla="*/ 80215 w 11637497"/>
              <a:gd name="connsiteY20" fmla="*/ 5884206 h 6277036"/>
              <a:gd name="connsiteX21" fmla="*/ 42115 w 11637497"/>
              <a:gd name="connsiteY21" fmla="*/ 4569756 h 6277036"/>
              <a:gd name="connsiteX22" fmla="*/ 216740 w 11637497"/>
              <a:gd name="connsiteY22" fmla="*/ 3442631 h 6277036"/>
              <a:gd name="connsiteX23" fmla="*/ 127840 w 11637497"/>
              <a:gd name="connsiteY23" fmla="*/ 2394881 h 6277036"/>
              <a:gd name="connsiteX24" fmla="*/ 194515 w 11637497"/>
              <a:gd name="connsiteY24" fmla="*/ 1223306 h 6277036"/>
              <a:gd name="connsiteX25" fmla="*/ 261190 w 11637497"/>
              <a:gd name="connsiteY25" fmla="*/ 93006 h 6277036"/>
              <a:gd name="connsiteX0" fmla="*/ 238248 w 11614555"/>
              <a:gd name="connsiteY0" fmla="*/ 93006 h 6277036"/>
              <a:gd name="connsiteX1" fmla="*/ 1746373 w 11614555"/>
              <a:gd name="connsiteY1" fmla="*/ 96181 h 6277036"/>
              <a:gd name="connsiteX2" fmla="*/ 3791073 w 11614555"/>
              <a:gd name="connsiteY2" fmla="*/ 353356 h 6277036"/>
              <a:gd name="connsiteX3" fmla="*/ 6165973 w 11614555"/>
              <a:gd name="connsiteY3" fmla="*/ 175556 h 6277036"/>
              <a:gd name="connsiteX4" fmla="*/ 8439273 w 11614555"/>
              <a:gd name="connsiteY4" fmla="*/ 86656 h 6277036"/>
              <a:gd name="connsiteX5" fmla="*/ 10725273 w 11614555"/>
              <a:gd name="connsiteY5" fmla="*/ 188256 h 6277036"/>
              <a:gd name="connsiteX6" fmla="*/ 11449173 w 11614555"/>
              <a:gd name="connsiteY6" fmla="*/ 239056 h 6277036"/>
              <a:gd name="connsiteX7" fmla="*/ 11411073 w 11614555"/>
              <a:gd name="connsiteY7" fmla="*/ 1458256 h 6277036"/>
              <a:gd name="connsiteX8" fmla="*/ 11614273 w 11614555"/>
              <a:gd name="connsiteY8" fmla="*/ 2626656 h 6277036"/>
              <a:gd name="connsiteX9" fmla="*/ 11360273 w 11614555"/>
              <a:gd name="connsiteY9" fmla="*/ 3452156 h 6277036"/>
              <a:gd name="connsiteX10" fmla="*/ 11512673 w 11614555"/>
              <a:gd name="connsiteY10" fmla="*/ 4480856 h 6277036"/>
              <a:gd name="connsiteX11" fmla="*/ 11538073 w 11614555"/>
              <a:gd name="connsiteY11" fmla="*/ 5268256 h 6277036"/>
              <a:gd name="connsiteX12" fmla="*/ 11284073 w 11614555"/>
              <a:gd name="connsiteY12" fmla="*/ 5954056 h 6277036"/>
              <a:gd name="connsiteX13" fmla="*/ 10712573 w 11614555"/>
              <a:gd name="connsiteY13" fmla="*/ 6030256 h 6277036"/>
              <a:gd name="connsiteX14" fmla="*/ 9264773 w 11614555"/>
              <a:gd name="connsiteY14" fmla="*/ 5992156 h 6277036"/>
              <a:gd name="connsiteX15" fmla="*/ 8629773 w 11614555"/>
              <a:gd name="connsiteY15" fmla="*/ 5839756 h 6277036"/>
              <a:gd name="connsiteX16" fmla="*/ 6292973 w 11614555"/>
              <a:gd name="connsiteY16" fmla="*/ 6017556 h 6277036"/>
              <a:gd name="connsiteX17" fmla="*/ 4273673 w 11614555"/>
              <a:gd name="connsiteY17" fmla="*/ 5788956 h 6277036"/>
              <a:gd name="connsiteX18" fmla="*/ 2559173 w 11614555"/>
              <a:gd name="connsiteY18" fmla="*/ 6271556 h 6277036"/>
              <a:gd name="connsiteX19" fmla="*/ 847848 w 11614555"/>
              <a:gd name="connsiteY19" fmla="*/ 6039781 h 6277036"/>
              <a:gd name="connsiteX20" fmla="*/ 57273 w 11614555"/>
              <a:gd name="connsiteY20" fmla="*/ 5884206 h 6277036"/>
              <a:gd name="connsiteX21" fmla="*/ 76323 w 11614555"/>
              <a:gd name="connsiteY21" fmla="*/ 4960281 h 6277036"/>
              <a:gd name="connsiteX22" fmla="*/ 193798 w 11614555"/>
              <a:gd name="connsiteY22" fmla="*/ 3442631 h 6277036"/>
              <a:gd name="connsiteX23" fmla="*/ 104898 w 11614555"/>
              <a:gd name="connsiteY23" fmla="*/ 2394881 h 6277036"/>
              <a:gd name="connsiteX24" fmla="*/ 171573 w 11614555"/>
              <a:gd name="connsiteY24" fmla="*/ 1223306 h 6277036"/>
              <a:gd name="connsiteX25" fmla="*/ 238248 w 11614555"/>
              <a:gd name="connsiteY25" fmla="*/ 93006 h 6277036"/>
              <a:gd name="connsiteX0" fmla="*/ 238596 w 11614903"/>
              <a:gd name="connsiteY0" fmla="*/ 93006 h 6277036"/>
              <a:gd name="connsiteX1" fmla="*/ 1746721 w 11614903"/>
              <a:gd name="connsiteY1" fmla="*/ 96181 h 6277036"/>
              <a:gd name="connsiteX2" fmla="*/ 3791421 w 11614903"/>
              <a:gd name="connsiteY2" fmla="*/ 353356 h 6277036"/>
              <a:gd name="connsiteX3" fmla="*/ 6166321 w 11614903"/>
              <a:gd name="connsiteY3" fmla="*/ 175556 h 6277036"/>
              <a:gd name="connsiteX4" fmla="*/ 8439621 w 11614903"/>
              <a:gd name="connsiteY4" fmla="*/ 86656 h 6277036"/>
              <a:gd name="connsiteX5" fmla="*/ 10725621 w 11614903"/>
              <a:gd name="connsiteY5" fmla="*/ 188256 h 6277036"/>
              <a:gd name="connsiteX6" fmla="*/ 11449521 w 11614903"/>
              <a:gd name="connsiteY6" fmla="*/ 239056 h 6277036"/>
              <a:gd name="connsiteX7" fmla="*/ 11411421 w 11614903"/>
              <a:gd name="connsiteY7" fmla="*/ 1458256 h 6277036"/>
              <a:gd name="connsiteX8" fmla="*/ 11614621 w 11614903"/>
              <a:gd name="connsiteY8" fmla="*/ 2626656 h 6277036"/>
              <a:gd name="connsiteX9" fmla="*/ 11360621 w 11614903"/>
              <a:gd name="connsiteY9" fmla="*/ 3452156 h 6277036"/>
              <a:gd name="connsiteX10" fmla="*/ 11513021 w 11614903"/>
              <a:gd name="connsiteY10" fmla="*/ 4480856 h 6277036"/>
              <a:gd name="connsiteX11" fmla="*/ 11538421 w 11614903"/>
              <a:gd name="connsiteY11" fmla="*/ 5268256 h 6277036"/>
              <a:gd name="connsiteX12" fmla="*/ 11284421 w 11614903"/>
              <a:gd name="connsiteY12" fmla="*/ 5954056 h 6277036"/>
              <a:gd name="connsiteX13" fmla="*/ 10712921 w 11614903"/>
              <a:gd name="connsiteY13" fmla="*/ 6030256 h 6277036"/>
              <a:gd name="connsiteX14" fmla="*/ 9265121 w 11614903"/>
              <a:gd name="connsiteY14" fmla="*/ 5992156 h 6277036"/>
              <a:gd name="connsiteX15" fmla="*/ 8630121 w 11614903"/>
              <a:gd name="connsiteY15" fmla="*/ 5839756 h 6277036"/>
              <a:gd name="connsiteX16" fmla="*/ 6293321 w 11614903"/>
              <a:gd name="connsiteY16" fmla="*/ 6017556 h 6277036"/>
              <a:gd name="connsiteX17" fmla="*/ 4274021 w 11614903"/>
              <a:gd name="connsiteY17" fmla="*/ 5788956 h 6277036"/>
              <a:gd name="connsiteX18" fmla="*/ 2559521 w 11614903"/>
              <a:gd name="connsiteY18" fmla="*/ 6271556 h 6277036"/>
              <a:gd name="connsiteX19" fmla="*/ 848196 w 11614903"/>
              <a:gd name="connsiteY19" fmla="*/ 6039781 h 6277036"/>
              <a:gd name="connsiteX20" fmla="*/ 57621 w 11614903"/>
              <a:gd name="connsiteY20" fmla="*/ 5884206 h 6277036"/>
              <a:gd name="connsiteX21" fmla="*/ 76671 w 11614903"/>
              <a:gd name="connsiteY21" fmla="*/ 4960281 h 6277036"/>
              <a:gd name="connsiteX22" fmla="*/ 203671 w 11614903"/>
              <a:gd name="connsiteY22" fmla="*/ 3842681 h 6277036"/>
              <a:gd name="connsiteX23" fmla="*/ 105246 w 11614903"/>
              <a:gd name="connsiteY23" fmla="*/ 2394881 h 6277036"/>
              <a:gd name="connsiteX24" fmla="*/ 171921 w 11614903"/>
              <a:gd name="connsiteY24" fmla="*/ 1223306 h 6277036"/>
              <a:gd name="connsiteX25" fmla="*/ 238596 w 11614903"/>
              <a:gd name="connsiteY25" fmla="*/ 93006 h 6277036"/>
              <a:gd name="connsiteX0" fmla="*/ 236217 w 11612524"/>
              <a:gd name="connsiteY0" fmla="*/ 93006 h 6277036"/>
              <a:gd name="connsiteX1" fmla="*/ 1744342 w 11612524"/>
              <a:gd name="connsiteY1" fmla="*/ 96181 h 6277036"/>
              <a:gd name="connsiteX2" fmla="*/ 3789042 w 11612524"/>
              <a:gd name="connsiteY2" fmla="*/ 353356 h 6277036"/>
              <a:gd name="connsiteX3" fmla="*/ 6163942 w 11612524"/>
              <a:gd name="connsiteY3" fmla="*/ 175556 h 6277036"/>
              <a:gd name="connsiteX4" fmla="*/ 8437242 w 11612524"/>
              <a:gd name="connsiteY4" fmla="*/ 86656 h 6277036"/>
              <a:gd name="connsiteX5" fmla="*/ 10723242 w 11612524"/>
              <a:gd name="connsiteY5" fmla="*/ 188256 h 6277036"/>
              <a:gd name="connsiteX6" fmla="*/ 11447142 w 11612524"/>
              <a:gd name="connsiteY6" fmla="*/ 239056 h 6277036"/>
              <a:gd name="connsiteX7" fmla="*/ 11409042 w 11612524"/>
              <a:gd name="connsiteY7" fmla="*/ 1458256 h 6277036"/>
              <a:gd name="connsiteX8" fmla="*/ 11612242 w 11612524"/>
              <a:gd name="connsiteY8" fmla="*/ 2626656 h 6277036"/>
              <a:gd name="connsiteX9" fmla="*/ 11358242 w 11612524"/>
              <a:gd name="connsiteY9" fmla="*/ 3452156 h 6277036"/>
              <a:gd name="connsiteX10" fmla="*/ 11510642 w 11612524"/>
              <a:gd name="connsiteY10" fmla="*/ 4480856 h 6277036"/>
              <a:gd name="connsiteX11" fmla="*/ 11536042 w 11612524"/>
              <a:gd name="connsiteY11" fmla="*/ 5268256 h 6277036"/>
              <a:gd name="connsiteX12" fmla="*/ 11282042 w 11612524"/>
              <a:gd name="connsiteY12" fmla="*/ 5954056 h 6277036"/>
              <a:gd name="connsiteX13" fmla="*/ 10710542 w 11612524"/>
              <a:gd name="connsiteY13" fmla="*/ 6030256 h 6277036"/>
              <a:gd name="connsiteX14" fmla="*/ 9262742 w 11612524"/>
              <a:gd name="connsiteY14" fmla="*/ 5992156 h 6277036"/>
              <a:gd name="connsiteX15" fmla="*/ 8627742 w 11612524"/>
              <a:gd name="connsiteY15" fmla="*/ 5839756 h 6277036"/>
              <a:gd name="connsiteX16" fmla="*/ 6290942 w 11612524"/>
              <a:gd name="connsiteY16" fmla="*/ 6017556 h 6277036"/>
              <a:gd name="connsiteX17" fmla="*/ 4271642 w 11612524"/>
              <a:gd name="connsiteY17" fmla="*/ 5788956 h 6277036"/>
              <a:gd name="connsiteX18" fmla="*/ 2557142 w 11612524"/>
              <a:gd name="connsiteY18" fmla="*/ 6271556 h 6277036"/>
              <a:gd name="connsiteX19" fmla="*/ 845817 w 11612524"/>
              <a:gd name="connsiteY19" fmla="*/ 6039781 h 6277036"/>
              <a:gd name="connsiteX20" fmla="*/ 55242 w 11612524"/>
              <a:gd name="connsiteY20" fmla="*/ 5884206 h 6277036"/>
              <a:gd name="connsiteX21" fmla="*/ 74292 w 11612524"/>
              <a:gd name="connsiteY21" fmla="*/ 4960281 h 6277036"/>
              <a:gd name="connsiteX22" fmla="*/ 134617 w 11612524"/>
              <a:gd name="connsiteY22" fmla="*/ 3842681 h 6277036"/>
              <a:gd name="connsiteX23" fmla="*/ 102867 w 11612524"/>
              <a:gd name="connsiteY23" fmla="*/ 2394881 h 6277036"/>
              <a:gd name="connsiteX24" fmla="*/ 169542 w 11612524"/>
              <a:gd name="connsiteY24" fmla="*/ 1223306 h 6277036"/>
              <a:gd name="connsiteX25" fmla="*/ 236217 w 11612524"/>
              <a:gd name="connsiteY25" fmla="*/ 93006 h 6277036"/>
              <a:gd name="connsiteX0" fmla="*/ 163227 w 11539534"/>
              <a:gd name="connsiteY0" fmla="*/ 93006 h 6276333"/>
              <a:gd name="connsiteX1" fmla="*/ 1671352 w 11539534"/>
              <a:gd name="connsiteY1" fmla="*/ 96181 h 6276333"/>
              <a:gd name="connsiteX2" fmla="*/ 3716052 w 11539534"/>
              <a:gd name="connsiteY2" fmla="*/ 353356 h 6276333"/>
              <a:gd name="connsiteX3" fmla="*/ 6090952 w 11539534"/>
              <a:gd name="connsiteY3" fmla="*/ 175556 h 6276333"/>
              <a:gd name="connsiteX4" fmla="*/ 8364252 w 11539534"/>
              <a:gd name="connsiteY4" fmla="*/ 86656 h 6276333"/>
              <a:gd name="connsiteX5" fmla="*/ 10650252 w 11539534"/>
              <a:gd name="connsiteY5" fmla="*/ 188256 h 6276333"/>
              <a:gd name="connsiteX6" fmla="*/ 11374152 w 11539534"/>
              <a:gd name="connsiteY6" fmla="*/ 239056 h 6276333"/>
              <a:gd name="connsiteX7" fmla="*/ 11336052 w 11539534"/>
              <a:gd name="connsiteY7" fmla="*/ 1458256 h 6276333"/>
              <a:gd name="connsiteX8" fmla="*/ 11539252 w 11539534"/>
              <a:gd name="connsiteY8" fmla="*/ 2626656 h 6276333"/>
              <a:gd name="connsiteX9" fmla="*/ 11285252 w 11539534"/>
              <a:gd name="connsiteY9" fmla="*/ 3452156 h 6276333"/>
              <a:gd name="connsiteX10" fmla="*/ 11437652 w 11539534"/>
              <a:gd name="connsiteY10" fmla="*/ 4480856 h 6276333"/>
              <a:gd name="connsiteX11" fmla="*/ 11463052 w 11539534"/>
              <a:gd name="connsiteY11" fmla="*/ 5268256 h 6276333"/>
              <a:gd name="connsiteX12" fmla="*/ 11209052 w 11539534"/>
              <a:gd name="connsiteY12" fmla="*/ 5954056 h 6276333"/>
              <a:gd name="connsiteX13" fmla="*/ 10637552 w 11539534"/>
              <a:gd name="connsiteY13" fmla="*/ 6030256 h 6276333"/>
              <a:gd name="connsiteX14" fmla="*/ 9189752 w 11539534"/>
              <a:gd name="connsiteY14" fmla="*/ 5992156 h 6276333"/>
              <a:gd name="connsiteX15" fmla="*/ 8554752 w 11539534"/>
              <a:gd name="connsiteY15" fmla="*/ 5839756 h 6276333"/>
              <a:gd name="connsiteX16" fmla="*/ 6217952 w 11539534"/>
              <a:gd name="connsiteY16" fmla="*/ 6017556 h 6276333"/>
              <a:gd name="connsiteX17" fmla="*/ 4198652 w 11539534"/>
              <a:gd name="connsiteY17" fmla="*/ 5788956 h 6276333"/>
              <a:gd name="connsiteX18" fmla="*/ 2484152 w 11539534"/>
              <a:gd name="connsiteY18" fmla="*/ 6271556 h 6276333"/>
              <a:gd name="connsiteX19" fmla="*/ 772827 w 11539534"/>
              <a:gd name="connsiteY19" fmla="*/ 6039781 h 6276333"/>
              <a:gd name="connsiteX20" fmla="*/ 96552 w 11539534"/>
              <a:gd name="connsiteY20" fmla="*/ 6103281 h 6276333"/>
              <a:gd name="connsiteX21" fmla="*/ 1302 w 11539534"/>
              <a:gd name="connsiteY21" fmla="*/ 4960281 h 6276333"/>
              <a:gd name="connsiteX22" fmla="*/ 61627 w 11539534"/>
              <a:gd name="connsiteY22" fmla="*/ 3842681 h 6276333"/>
              <a:gd name="connsiteX23" fmla="*/ 29877 w 11539534"/>
              <a:gd name="connsiteY23" fmla="*/ 2394881 h 6276333"/>
              <a:gd name="connsiteX24" fmla="*/ 96552 w 11539534"/>
              <a:gd name="connsiteY24" fmla="*/ 1223306 h 6276333"/>
              <a:gd name="connsiteX25" fmla="*/ 163227 w 11539534"/>
              <a:gd name="connsiteY25" fmla="*/ 93006 h 6276333"/>
              <a:gd name="connsiteX0" fmla="*/ 133783 w 11510090"/>
              <a:gd name="connsiteY0" fmla="*/ 93006 h 6276333"/>
              <a:gd name="connsiteX1" fmla="*/ 1641908 w 11510090"/>
              <a:gd name="connsiteY1" fmla="*/ 96181 h 6276333"/>
              <a:gd name="connsiteX2" fmla="*/ 3686608 w 11510090"/>
              <a:gd name="connsiteY2" fmla="*/ 353356 h 6276333"/>
              <a:gd name="connsiteX3" fmla="*/ 6061508 w 11510090"/>
              <a:gd name="connsiteY3" fmla="*/ 175556 h 6276333"/>
              <a:gd name="connsiteX4" fmla="*/ 8334808 w 11510090"/>
              <a:gd name="connsiteY4" fmla="*/ 86656 h 6276333"/>
              <a:gd name="connsiteX5" fmla="*/ 10620808 w 11510090"/>
              <a:gd name="connsiteY5" fmla="*/ 188256 h 6276333"/>
              <a:gd name="connsiteX6" fmla="*/ 11344708 w 11510090"/>
              <a:gd name="connsiteY6" fmla="*/ 239056 h 6276333"/>
              <a:gd name="connsiteX7" fmla="*/ 11306608 w 11510090"/>
              <a:gd name="connsiteY7" fmla="*/ 1458256 h 6276333"/>
              <a:gd name="connsiteX8" fmla="*/ 11509808 w 11510090"/>
              <a:gd name="connsiteY8" fmla="*/ 2626656 h 6276333"/>
              <a:gd name="connsiteX9" fmla="*/ 11255808 w 11510090"/>
              <a:gd name="connsiteY9" fmla="*/ 3452156 h 6276333"/>
              <a:gd name="connsiteX10" fmla="*/ 11408208 w 11510090"/>
              <a:gd name="connsiteY10" fmla="*/ 4480856 h 6276333"/>
              <a:gd name="connsiteX11" fmla="*/ 11433608 w 11510090"/>
              <a:gd name="connsiteY11" fmla="*/ 5268256 h 6276333"/>
              <a:gd name="connsiteX12" fmla="*/ 11179608 w 11510090"/>
              <a:gd name="connsiteY12" fmla="*/ 5954056 h 6276333"/>
              <a:gd name="connsiteX13" fmla="*/ 10608108 w 11510090"/>
              <a:gd name="connsiteY13" fmla="*/ 6030256 h 6276333"/>
              <a:gd name="connsiteX14" fmla="*/ 9160308 w 11510090"/>
              <a:gd name="connsiteY14" fmla="*/ 5992156 h 6276333"/>
              <a:gd name="connsiteX15" fmla="*/ 8525308 w 11510090"/>
              <a:gd name="connsiteY15" fmla="*/ 5839756 h 6276333"/>
              <a:gd name="connsiteX16" fmla="*/ 6188508 w 11510090"/>
              <a:gd name="connsiteY16" fmla="*/ 6017556 h 6276333"/>
              <a:gd name="connsiteX17" fmla="*/ 4169208 w 11510090"/>
              <a:gd name="connsiteY17" fmla="*/ 5788956 h 6276333"/>
              <a:gd name="connsiteX18" fmla="*/ 2454708 w 11510090"/>
              <a:gd name="connsiteY18" fmla="*/ 6271556 h 6276333"/>
              <a:gd name="connsiteX19" fmla="*/ 743383 w 11510090"/>
              <a:gd name="connsiteY19" fmla="*/ 6039781 h 6276333"/>
              <a:gd name="connsiteX20" fmla="*/ 67108 w 11510090"/>
              <a:gd name="connsiteY20" fmla="*/ 6103281 h 6276333"/>
              <a:gd name="connsiteX21" fmla="*/ 48058 w 11510090"/>
              <a:gd name="connsiteY21" fmla="*/ 4960281 h 6276333"/>
              <a:gd name="connsiteX22" fmla="*/ 32183 w 11510090"/>
              <a:gd name="connsiteY22" fmla="*/ 3842681 h 6276333"/>
              <a:gd name="connsiteX23" fmla="*/ 433 w 11510090"/>
              <a:gd name="connsiteY23" fmla="*/ 2394881 h 6276333"/>
              <a:gd name="connsiteX24" fmla="*/ 67108 w 11510090"/>
              <a:gd name="connsiteY24" fmla="*/ 1223306 h 6276333"/>
              <a:gd name="connsiteX25" fmla="*/ 133783 w 11510090"/>
              <a:gd name="connsiteY25" fmla="*/ 93006 h 6276333"/>
              <a:gd name="connsiteX0" fmla="*/ 144180 w 11520487"/>
              <a:gd name="connsiteY0" fmla="*/ 93006 h 6276557"/>
              <a:gd name="connsiteX1" fmla="*/ 1652305 w 11520487"/>
              <a:gd name="connsiteY1" fmla="*/ 96181 h 6276557"/>
              <a:gd name="connsiteX2" fmla="*/ 3697005 w 11520487"/>
              <a:gd name="connsiteY2" fmla="*/ 353356 h 6276557"/>
              <a:gd name="connsiteX3" fmla="*/ 6071905 w 11520487"/>
              <a:gd name="connsiteY3" fmla="*/ 175556 h 6276557"/>
              <a:gd name="connsiteX4" fmla="*/ 8345205 w 11520487"/>
              <a:gd name="connsiteY4" fmla="*/ 86656 h 6276557"/>
              <a:gd name="connsiteX5" fmla="*/ 10631205 w 11520487"/>
              <a:gd name="connsiteY5" fmla="*/ 188256 h 6276557"/>
              <a:gd name="connsiteX6" fmla="*/ 11355105 w 11520487"/>
              <a:gd name="connsiteY6" fmla="*/ 239056 h 6276557"/>
              <a:gd name="connsiteX7" fmla="*/ 11317005 w 11520487"/>
              <a:gd name="connsiteY7" fmla="*/ 1458256 h 6276557"/>
              <a:gd name="connsiteX8" fmla="*/ 11520205 w 11520487"/>
              <a:gd name="connsiteY8" fmla="*/ 2626656 h 6276557"/>
              <a:gd name="connsiteX9" fmla="*/ 11266205 w 11520487"/>
              <a:gd name="connsiteY9" fmla="*/ 3452156 h 6276557"/>
              <a:gd name="connsiteX10" fmla="*/ 11418605 w 11520487"/>
              <a:gd name="connsiteY10" fmla="*/ 4480856 h 6276557"/>
              <a:gd name="connsiteX11" fmla="*/ 11444005 w 11520487"/>
              <a:gd name="connsiteY11" fmla="*/ 5268256 h 6276557"/>
              <a:gd name="connsiteX12" fmla="*/ 11190005 w 11520487"/>
              <a:gd name="connsiteY12" fmla="*/ 5954056 h 6276557"/>
              <a:gd name="connsiteX13" fmla="*/ 10618505 w 11520487"/>
              <a:gd name="connsiteY13" fmla="*/ 6030256 h 6276557"/>
              <a:gd name="connsiteX14" fmla="*/ 9170705 w 11520487"/>
              <a:gd name="connsiteY14" fmla="*/ 5992156 h 6276557"/>
              <a:gd name="connsiteX15" fmla="*/ 8535705 w 11520487"/>
              <a:gd name="connsiteY15" fmla="*/ 5839756 h 6276557"/>
              <a:gd name="connsiteX16" fmla="*/ 6198905 w 11520487"/>
              <a:gd name="connsiteY16" fmla="*/ 6017556 h 6276557"/>
              <a:gd name="connsiteX17" fmla="*/ 4179605 w 11520487"/>
              <a:gd name="connsiteY17" fmla="*/ 5788956 h 6276557"/>
              <a:gd name="connsiteX18" fmla="*/ 2465105 w 11520487"/>
              <a:gd name="connsiteY18" fmla="*/ 6271556 h 6276557"/>
              <a:gd name="connsiteX19" fmla="*/ 753780 w 11520487"/>
              <a:gd name="connsiteY19" fmla="*/ 6039781 h 6276557"/>
              <a:gd name="connsiteX20" fmla="*/ 48930 w 11520487"/>
              <a:gd name="connsiteY20" fmla="*/ 6027081 h 6276557"/>
              <a:gd name="connsiteX21" fmla="*/ 58455 w 11520487"/>
              <a:gd name="connsiteY21" fmla="*/ 4960281 h 6276557"/>
              <a:gd name="connsiteX22" fmla="*/ 42580 w 11520487"/>
              <a:gd name="connsiteY22" fmla="*/ 3842681 h 6276557"/>
              <a:gd name="connsiteX23" fmla="*/ 10830 w 11520487"/>
              <a:gd name="connsiteY23" fmla="*/ 2394881 h 6276557"/>
              <a:gd name="connsiteX24" fmla="*/ 77505 w 11520487"/>
              <a:gd name="connsiteY24" fmla="*/ 1223306 h 6276557"/>
              <a:gd name="connsiteX25" fmla="*/ 144180 w 11520487"/>
              <a:gd name="connsiteY25" fmla="*/ 93006 h 6276557"/>
              <a:gd name="connsiteX0" fmla="*/ 172358 w 11548665"/>
              <a:gd name="connsiteY0" fmla="*/ 93006 h 6281330"/>
              <a:gd name="connsiteX1" fmla="*/ 1680483 w 11548665"/>
              <a:gd name="connsiteY1" fmla="*/ 96181 h 6281330"/>
              <a:gd name="connsiteX2" fmla="*/ 3725183 w 11548665"/>
              <a:gd name="connsiteY2" fmla="*/ 353356 h 6281330"/>
              <a:gd name="connsiteX3" fmla="*/ 6100083 w 11548665"/>
              <a:gd name="connsiteY3" fmla="*/ 175556 h 6281330"/>
              <a:gd name="connsiteX4" fmla="*/ 8373383 w 11548665"/>
              <a:gd name="connsiteY4" fmla="*/ 86656 h 6281330"/>
              <a:gd name="connsiteX5" fmla="*/ 10659383 w 11548665"/>
              <a:gd name="connsiteY5" fmla="*/ 188256 h 6281330"/>
              <a:gd name="connsiteX6" fmla="*/ 11383283 w 11548665"/>
              <a:gd name="connsiteY6" fmla="*/ 239056 h 6281330"/>
              <a:gd name="connsiteX7" fmla="*/ 11345183 w 11548665"/>
              <a:gd name="connsiteY7" fmla="*/ 1458256 h 6281330"/>
              <a:gd name="connsiteX8" fmla="*/ 11548383 w 11548665"/>
              <a:gd name="connsiteY8" fmla="*/ 2626656 h 6281330"/>
              <a:gd name="connsiteX9" fmla="*/ 11294383 w 11548665"/>
              <a:gd name="connsiteY9" fmla="*/ 3452156 h 6281330"/>
              <a:gd name="connsiteX10" fmla="*/ 11446783 w 11548665"/>
              <a:gd name="connsiteY10" fmla="*/ 4480856 h 6281330"/>
              <a:gd name="connsiteX11" fmla="*/ 11472183 w 11548665"/>
              <a:gd name="connsiteY11" fmla="*/ 5268256 h 6281330"/>
              <a:gd name="connsiteX12" fmla="*/ 11218183 w 11548665"/>
              <a:gd name="connsiteY12" fmla="*/ 5954056 h 6281330"/>
              <a:gd name="connsiteX13" fmla="*/ 10646683 w 11548665"/>
              <a:gd name="connsiteY13" fmla="*/ 6030256 h 6281330"/>
              <a:gd name="connsiteX14" fmla="*/ 9198883 w 11548665"/>
              <a:gd name="connsiteY14" fmla="*/ 5992156 h 6281330"/>
              <a:gd name="connsiteX15" fmla="*/ 8563883 w 11548665"/>
              <a:gd name="connsiteY15" fmla="*/ 5839756 h 6281330"/>
              <a:gd name="connsiteX16" fmla="*/ 6227083 w 11548665"/>
              <a:gd name="connsiteY16" fmla="*/ 6017556 h 6281330"/>
              <a:gd name="connsiteX17" fmla="*/ 4207783 w 11548665"/>
              <a:gd name="connsiteY17" fmla="*/ 5788956 h 6281330"/>
              <a:gd name="connsiteX18" fmla="*/ 2493283 w 11548665"/>
              <a:gd name="connsiteY18" fmla="*/ 6271556 h 6281330"/>
              <a:gd name="connsiteX19" fmla="*/ 1162958 w 11548665"/>
              <a:gd name="connsiteY19" fmla="*/ 6106456 h 6281330"/>
              <a:gd name="connsiteX20" fmla="*/ 77108 w 11548665"/>
              <a:gd name="connsiteY20" fmla="*/ 6027081 h 6281330"/>
              <a:gd name="connsiteX21" fmla="*/ 86633 w 11548665"/>
              <a:gd name="connsiteY21" fmla="*/ 4960281 h 6281330"/>
              <a:gd name="connsiteX22" fmla="*/ 70758 w 11548665"/>
              <a:gd name="connsiteY22" fmla="*/ 3842681 h 6281330"/>
              <a:gd name="connsiteX23" fmla="*/ 39008 w 11548665"/>
              <a:gd name="connsiteY23" fmla="*/ 2394881 h 6281330"/>
              <a:gd name="connsiteX24" fmla="*/ 105683 w 11548665"/>
              <a:gd name="connsiteY24" fmla="*/ 1223306 h 6281330"/>
              <a:gd name="connsiteX25" fmla="*/ 172358 w 11548665"/>
              <a:gd name="connsiteY25" fmla="*/ 93006 h 6281330"/>
              <a:gd name="connsiteX0" fmla="*/ 172358 w 11548665"/>
              <a:gd name="connsiteY0" fmla="*/ 93006 h 6263058"/>
              <a:gd name="connsiteX1" fmla="*/ 1680483 w 11548665"/>
              <a:gd name="connsiteY1" fmla="*/ 96181 h 6263058"/>
              <a:gd name="connsiteX2" fmla="*/ 3725183 w 11548665"/>
              <a:gd name="connsiteY2" fmla="*/ 353356 h 6263058"/>
              <a:gd name="connsiteX3" fmla="*/ 6100083 w 11548665"/>
              <a:gd name="connsiteY3" fmla="*/ 175556 h 6263058"/>
              <a:gd name="connsiteX4" fmla="*/ 8373383 w 11548665"/>
              <a:gd name="connsiteY4" fmla="*/ 86656 h 6263058"/>
              <a:gd name="connsiteX5" fmla="*/ 10659383 w 11548665"/>
              <a:gd name="connsiteY5" fmla="*/ 188256 h 6263058"/>
              <a:gd name="connsiteX6" fmla="*/ 11383283 w 11548665"/>
              <a:gd name="connsiteY6" fmla="*/ 239056 h 6263058"/>
              <a:gd name="connsiteX7" fmla="*/ 11345183 w 11548665"/>
              <a:gd name="connsiteY7" fmla="*/ 1458256 h 6263058"/>
              <a:gd name="connsiteX8" fmla="*/ 11548383 w 11548665"/>
              <a:gd name="connsiteY8" fmla="*/ 2626656 h 6263058"/>
              <a:gd name="connsiteX9" fmla="*/ 11294383 w 11548665"/>
              <a:gd name="connsiteY9" fmla="*/ 3452156 h 6263058"/>
              <a:gd name="connsiteX10" fmla="*/ 11446783 w 11548665"/>
              <a:gd name="connsiteY10" fmla="*/ 4480856 h 6263058"/>
              <a:gd name="connsiteX11" fmla="*/ 11472183 w 11548665"/>
              <a:gd name="connsiteY11" fmla="*/ 5268256 h 6263058"/>
              <a:gd name="connsiteX12" fmla="*/ 11218183 w 11548665"/>
              <a:gd name="connsiteY12" fmla="*/ 5954056 h 6263058"/>
              <a:gd name="connsiteX13" fmla="*/ 10646683 w 11548665"/>
              <a:gd name="connsiteY13" fmla="*/ 6030256 h 6263058"/>
              <a:gd name="connsiteX14" fmla="*/ 9198883 w 11548665"/>
              <a:gd name="connsiteY14" fmla="*/ 5992156 h 6263058"/>
              <a:gd name="connsiteX15" fmla="*/ 8563883 w 11548665"/>
              <a:gd name="connsiteY15" fmla="*/ 5839756 h 6263058"/>
              <a:gd name="connsiteX16" fmla="*/ 6227083 w 11548665"/>
              <a:gd name="connsiteY16" fmla="*/ 6017556 h 6263058"/>
              <a:gd name="connsiteX17" fmla="*/ 4207783 w 11548665"/>
              <a:gd name="connsiteY17" fmla="*/ 5788956 h 6263058"/>
              <a:gd name="connsiteX18" fmla="*/ 2798083 w 11548665"/>
              <a:gd name="connsiteY18" fmla="*/ 6252506 h 6263058"/>
              <a:gd name="connsiteX19" fmla="*/ 1162958 w 11548665"/>
              <a:gd name="connsiteY19" fmla="*/ 6106456 h 6263058"/>
              <a:gd name="connsiteX20" fmla="*/ 77108 w 11548665"/>
              <a:gd name="connsiteY20" fmla="*/ 6027081 h 6263058"/>
              <a:gd name="connsiteX21" fmla="*/ 86633 w 11548665"/>
              <a:gd name="connsiteY21" fmla="*/ 4960281 h 6263058"/>
              <a:gd name="connsiteX22" fmla="*/ 70758 w 11548665"/>
              <a:gd name="connsiteY22" fmla="*/ 3842681 h 6263058"/>
              <a:gd name="connsiteX23" fmla="*/ 39008 w 11548665"/>
              <a:gd name="connsiteY23" fmla="*/ 2394881 h 6263058"/>
              <a:gd name="connsiteX24" fmla="*/ 105683 w 11548665"/>
              <a:gd name="connsiteY24" fmla="*/ 1223306 h 6263058"/>
              <a:gd name="connsiteX25" fmla="*/ 172358 w 11548665"/>
              <a:gd name="connsiteY25" fmla="*/ 93006 h 6263058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227083 w 11548665"/>
              <a:gd name="connsiteY16" fmla="*/ 6017556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24558 w 11548665"/>
              <a:gd name="connsiteY11" fmla="*/ 53063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338833 w 11548665"/>
              <a:gd name="connsiteY11" fmla="*/ 5315881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63976"/>
              <a:gd name="connsiteY0" fmla="*/ 93006 h 6252535"/>
              <a:gd name="connsiteX1" fmla="*/ 1680483 w 11563976"/>
              <a:gd name="connsiteY1" fmla="*/ 96181 h 6252535"/>
              <a:gd name="connsiteX2" fmla="*/ 3725183 w 11563976"/>
              <a:gd name="connsiteY2" fmla="*/ 353356 h 6252535"/>
              <a:gd name="connsiteX3" fmla="*/ 6100083 w 11563976"/>
              <a:gd name="connsiteY3" fmla="*/ 175556 h 6252535"/>
              <a:gd name="connsiteX4" fmla="*/ 8373383 w 11563976"/>
              <a:gd name="connsiteY4" fmla="*/ 86656 h 6252535"/>
              <a:gd name="connsiteX5" fmla="*/ 10659383 w 11563976"/>
              <a:gd name="connsiteY5" fmla="*/ 188256 h 6252535"/>
              <a:gd name="connsiteX6" fmla="*/ 11383283 w 11563976"/>
              <a:gd name="connsiteY6" fmla="*/ 239056 h 6252535"/>
              <a:gd name="connsiteX7" fmla="*/ 11345183 w 11563976"/>
              <a:gd name="connsiteY7" fmla="*/ 1458256 h 6252535"/>
              <a:gd name="connsiteX8" fmla="*/ 11548383 w 11563976"/>
              <a:gd name="connsiteY8" fmla="*/ 2626656 h 6252535"/>
              <a:gd name="connsiteX9" fmla="*/ 11294383 w 11563976"/>
              <a:gd name="connsiteY9" fmla="*/ 3452156 h 6252535"/>
              <a:gd name="connsiteX10" fmla="*/ 11446783 w 11563976"/>
              <a:gd name="connsiteY10" fmla="*/ 4480856 h 6252535"/>
              <a:gd name="connsiteX11" fmla="*/ 11338833 w 11563976"/>
              <a:gd name="connsiteY11" fmla="*/ 5315881 h 6252535"/>
              <a:gd name="connsiteX12" fmla="*/ 11542033 w 11563976"/>
              <a:gd name="connsiteY12" fmla="*/ 6039781 h 6252535"/>
              <a:gd name="connsiteX13" fmla="*/ 10722883 w 11563976"/>
              <a:gd name="connsiteY13" fmla="*/ 6173131 h 6252535"/>
              <a:gd name="connsiteX14" fmla="*/ 9351283 w 11563976"/>
              <a:gd name="connsiteY14" fmla="*/ 6135031 h 6252535"/>
              <a:gd name="connsiteX15" fmla="*/ 7878083 w 11563976"/>
              <a:gd name="connsiteY15" fmla="*/ 6011206 h 6252535"/>
              <a:gd name="connsiteX16" fmla="*/ 6312808 w 11563976"/>
              <a:gd name="connsiteY16" fmla="*/ 6160431 h 6252535"/>
              <a:gd name="connsiteX17" fmla="*/ 4293508 w 11563976"/>
              <a:gd name="connsiteY17" fmla="*/ 6093756 h 6252535"/>
              <a:gd name="connsiteX18" fmla="*/ 2798083 w 11563976"/>
              <a:gd name="connsiteY18" fmla="*/ 6252506 h 6252535"/>
              <a:gd name="connsiteX19" fmla="*/ 1162958 w 11563976"/>
              <a:gd name="connsiteY19" fmla="*/ 6106456 h 6252535"/>
              <a:gd name="connsiteX20" fmla="*/ 77108 w 11563976"/>
              <a:gd name="connsiteY20" fmla="*/ 6027081 h 6252535"/>
              <a:gd name="connsiteX21" fmla="*/ 86633 w 11563976"/>
              <a:gd name="connsiteY21" fmla="*/ 4960281 h 6252535"/>
              <a:gd name="connsiteX22" fmla="*/ 70758 w 11563976"/>
              <a:gd name="connsiteY22" fmla="*/ 3842681 h 6252535"/>
              <a:gd name="connsiteX23" fmla="*/ 39008 w 11563976"/>
              <a:gd name="connsiteY23" fmla="*/ 2394881 h 6252535"/>
              <a:gd name="connsiteX24" fmla="*/ 105683 w 11563976"/>
              <a:gd name="connsiteY24" fmla="*/ 1223306 h 6252535"/>
              <a:gd name="connsiteX25" fmla="*/ 172358 w 11563976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294383 w 11581839"/>
              <a:gd name="connsiteY9" fmla="*/ 3452156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434083 w 11581839"/>
              <a:gd name="connsiteY8" fmla="*/ 2331381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96332"/>
              <a:gd name="connsiteY0" fmla="*/ 93006 h 6252535"/>
              <a:gd name="connsiteX1" fmla="*/ 1680483 w 11596332"/>
              <a:gd name="connsiteY1" fmla="*/ 96181 h 6252535"/>
              <a:gd name="connsiteX2" fmla="*/ 3725183 w 11596332"/>
              <a:gd name="connsiteY2" fmla="*/ 353356 h 6252535"/>
              <a:gd name="connsiteX3" fmla="*/ 6100083 w 11596332"/>
              <a:gd name="connsiteY3" fmla="*/ 175556 h 6252535"/>
              <a:gd name="connsiteX4" fmla="*/ 8373383 w 11596332"/>
              <a:gd name="connsiteY4" fmla="*/ 86656 h 6252535"/>
              <a:gd name="connsiteX5" fmla="*/ 10659383 w 11596332"/>
              <a:gd name="connsiteY5" fmla="*/ 188256 h 6252535"/>
              <a:gd name="connsiteX6" fmla="*/ 11383283 w 11596332"/>
              <a:gd name="connsiteY6" fmla="*/ 239056 h 6252535"/>
              <a:gd name="connsiteX7" fmla="*/ 11345183 w 11596332"/>
              <a:gd name="connsiteY7" fmla="*/ 1458256 h 6252535"/>
              <a:gd name="connsiteX8" fmla="*/ 11596008 w 11596332"/>
              <a:gd name="connsiteY8" fmla="*/ 2321856 h 6252535"/>
              <a:gd name="connsiteX9" fmla="*/ 11399158 w 11596332"/>
              <a:gd name="connsiteY9" fmla="*/ 3461681 h 6252535"/>
              <a:gd name="connsiteX10" fmla="*/ 11446783 w 11596332"/>
              <a:gd name="connsiteY10" fmla="*/ 4480856 h 6252535"/>
              <a:gd name="connsiteX11" fmla="*/ 11453133 w 11596332"/>
              <a:gd name="connsiteY11" fmla="*/ 5296831 h 6252535"/>
              <a:gd name="connsiteX12" fmla="*/ 11542033 w 11596332"/>
              <a:gd name="connsiteY12" fmla="*/ 6039781 h 6252535"/>
              <a:gd name="connsiteX13" fmla="*/ 10722883 w 11596332"/>
              <a:gd name="connsiteY13" fmla="*/ 6173131 h 6252535"/>
              <a:gd name="connsiteX14" fmla="*/ 9351283 w 11596332"/>
              <a:gd name="connsiteY14" fmla="*/ 6135031 h 6252535"/>
              <a:gd name="connsiteX15" fmla="*/ 7878083 w 11596332"/>
              <a:gd name="connsiteY15" fmla="*/ 6011206 h 6252535"/>
              <a:gd name="connsiteX16" fmla="*/ 6312808 w 11596332"/>
              <a:gd name="connsiteY16" fmla="*/ 6160431 h 6252535"/>
              <a:gd name="connsiteX17" fmla="*/ 4293508 w 11596332"/>
              <a:gd name="connsiteY17" fmla="*/ 6093756 h 6252535"/>
              <a:gd name="connsiteX18" fmla="*/ 2798083 w 11596332"/>
              <a:gd name="connsiteY18" fmla="*/ 6252506 h 6252535"/>
              <a:gd name="connsiteX19" fmla="*/ 1162958 w 11596332"/>
              <a:gd name="connsiteY19" fmla="*/ 6106456 h 6252535"/>
              <a:gd name="connsiteX20" fmla="*/ 77108 w 11596332"/>
              <a:gd name="connsiteY20" fmla="*/ 6027081 h 6252535"/>
              <a:gd name="connsiteX21" fmla="*/ 86633 w 11596332"/>
              <a:gd name="connsiteY21" fmla="*/ 4960281 h 6252535"/>
              <a:gd name="connsiteX22" fmla="*/ 70758 w 11596332"/>
              <a:gd name="connsiteY22" fmla="*/ 3842681 h 6252535"/>
              <a:gd name="connsiteX23" fmla="*/ 39008 w 11596332"/>
              <a:gd name="connsiteY23" fmla="*/ 2394881 h 6252535"/>
              <a:gd name="connsiteX24" fmla="*/ 105683 w 11596332"/>
              <a:gd name="connsiteY24" fmla="*/ 1223306 h 6252535"/>
              <a:gd name="connsiteX25" fmla="*/ 172358 w 11596332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38858 w 11581839"/>
              <a:gd name="connsiteY8" fmla="*/ 23218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38328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449958 w 11580086"/>
              <a:gd name="connsiteY7" fmla="*/ 143920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128654 h 6288183"/>
              <a:gd name="connsiteX1" fmla="*/ 1680483 w 11580086"/>
              <a:gd name="connsiteY1" fmla="*/ 131829 h 6288183"/>
              <a:gd name="connsiteX2" fmla="*/ 3725183 w 11580086"/>
              <a:gd name="connsiteY2" fmla="*/ 389004 h 6288183"/>
              <a:gd name="connsiteX3" fmla="*/ 6100083 w 11580086"/>
              <a:gd name="connsiteY3" fmla="*/ 211204 h 6288183"/>
              <a:gd name="connsiteX4" fmla="*/ 8373383 w 11580086"/>
              <a:gd name="connsiteY4" fmla="*/ 122304 h 6288183"/>
              <a:gd name="connsiteX5" fmla="*/ 10659383 w 11580086"/>
              <a:gd name="connsiteY5" fmla="*/ 223904 h 6288183"/>
              <a:gd name="connsiteX6" fmla="*/ 11507108 w 11580086"/>
              <a:gd name="connsiteY6" fmla="*/ 65154 h 6288183"/>
              <a:gd name="connsiteX7" fmla="*/ 11449958 w 11580086"/>
              <a:gd name="connsiteY7" fmla="*/ 1474854 h 6288183"/>
              <a:gd name="connsiteX8" fmla="*/ 11538858 w 11580086"/>
              <a:gd name="connsiteY8" fmla="*/ 2357504 h 6288183"/>
              <a:gd name="connsiteX9" fmla="*/ 11399158 w 11580086"/>
              <a:gd name="connsiteY9" fmla="*/ 3497329 h 6288183"/>
              <a:gd name="connsiteX10" fmla="*/ 11532508 w 11580086"/>
              <a:gd name="connsiteY10" fmla="*/ 4506979 h 6288183"/>
              <a:gd name="connsiteX11" fmla="*/ 11453133 w 11580086"/>
              <a:gd name="connsiteY11" fmla="*/ 5332479 h 6288183"/>
              <a:gd name="connsiteX12" fmla="*/ 11542033 w 11580086"/>
              <a:gd name="connsiteY12" fmla="*/ 6075429 h 6288183"/>
              <a:gd name="connsiteX13" fmla="*/ 10722883 w 11580086"/>
              <a:gd name="connsiteY13" fmla="*/ 6208779 h 6288183"/>
              <a:gd name="connsiteX14" fmla="*/ 9351283 w 11580086"/>
              <a:gd name="connsiteY14" fmla="*/ 6170679 h 6288183"/>
              <a:gd name="connsiteX15" fmla="*/ 7878083 w 11580086"/>
              <a:gd name="connsiteY15" fmla="*/ 6046854 h 6288183"/>
              <a:gd name="connsiteX16" fmla="*/ 6312808 w 11580086"/>
              <a:gd name="connsiteY16" fmla="*/ 6196079 h 6288183"/>
              <a:gd name="connsiteX17" fmla="*/ 4293508 w 11580086"/>
              <a:gd name="connsiteY17" fmla="*/ 6129404 h 6288183"/>
              <a:gd name="connsiteX18" fmla="*/ 2798083 w 11580086"/>
              <a:gd name="connsiteY18" fmla="*/ 6288154 h 6288183"/>
              <a:gd name="connsiteX19" fmla="*/ 1162958 w 11580086"/>
              <a:gd name="connsiteY19" fmla="*/ 6142104 h 6288183"/>
              <a:gd name="connsiteX20" fmla="*/ 77108 w 11580086"/>
              <a:gd name="connsiteY20" fmla="*/ 6062729 h 6288183"/>
              <a:gd name="connsiteX21" fmla="*/ 86633 w 11580086"/>
              <a:gd name="connsiteY21" fmla="*/ 4995929 h 6288183"/>
              <a:gd name="connsiteX22" fmla="*/ 70758 w 11580086"/>
              <a:gd name="connsiteY22" fmla="*/ 3878329 h 6288183"/>
              <a:gd name="connsiteX23" fmla="*/ 39008 w 11580086"/>
              <a:gd name="connsiteY23" fmla="*/ 2430529 h 6288183"/>
              <a:gd name="connsiteX24" fmla="*/ 105683 w 11580086"/>
              <a:gd name="connsiteY24" fmla="*/ 1258954 h 6288183"/>
              <a:gd name="connsiteX25" fmla="*/ 172358 w 11580086"/>
              <a:gd name="connsiteY25" fmla="*/ 128654 h 6288183"/>
              <a:gd name="connsiteX0" fmla="*/ 172358 w 11580086"/>
              <a:gd name="connsiteY0" fmla="*/ 178015 h 6337544"/>
              <a:gd name="connsiteX1" fmla="*/ 1680483 w 11580086"/>
              <a:gd name="connsiteY1" fmla="*/ 181190 h 6337544"/>
              <a:gd name="connsiteX2" fmla="*/ 3725183 w 11580086"/>
              <a:gd name="connsiteY2" fmla="*/ 438365 h 6337544"/>
              <a:gd name="connsiteX3" fmla="*/ 6100083 w 11580086"/>
              <a:gd name="connsiteY3" fmla="*/ 260565 h 6337544"/>
              <a:gd name="connsiteX4" fmla="*/ 8373383 w 11580086"/>
              <a:gd name="connsiteY4" fmla="*/ 171665 h 6337544"/>
              <a:gd name="connsiteX5" fmla="*/ 10554608 w 11580086"/>
              <a:gd name="connsiteY5" fmla="*/ 92290 h 6337544"/>
              <a:gd name="connsiteX6" fmla="*/ 11507108 w 11580086"/>
              <a:gd name="connsiteY6" fmla="*/ 114515 h 6337544"/>
              <a:gd name="connsiteX7" fmla="*/ 11449958 w 11580086"/>
              <a:gd name="connsiteY7" fmla="*/ 1524215 h 6337544"/>
              <a:gd name="connsiteX8" fmla="*/ 11538858 w 11580086"/>
              <a:gd name="connsiteY8" fmla="*/ 2406865 h 6337544"/>
              <a:gd name="connsiteX9" fmla="*/ 11399158 w 11580086"/>
              <a:gd name="connsiteY9" fmla="*/ 3546690 h 6337544"/>
              <a:gd name="connsiteX10" fmla="*/ 11532508 w 11580086"/>
              <a:gd name="connsiteY10" fmla="*/ 4556340 h 6337544"/>
              <a:gd name="connsiteX11" fmla="*/ 11453133 w 11580086"/>
              <a:gd name="connsiteY11" fmla="*/ 5381840 h 6337544"/>
              <a:gd name="connsiteX12" fmla="*/ 11542033 w 11580086"/>
              <a:gd name="connsiteY12" fmla="*/ 6124790 h 6337544"/>
              <a:gd name="connsiteX13" fmla="*/ 10722883 w 11580086"/>
              <a:gd name="connsiteY13" fmla="*/ 6258140 h 6337544"/>
              <a:gd name="connsiteX14" fmla="*/ 9351283 w 11580086"/>
              <a:gd name="connsiteY14" fmla="*/ 6220040 h 6337544"/>
              <a:gd name="connsiteX15" fmla="*/ 7878083 w 11580086"/>
              <a:gd name="connsiteY15" fmla="*/ 6096215 h 6337544"/>
              <a:gd name="connsiteX16" fmla="*/ 6312808 w 11580086"/>
              <a:gd name="connsiteY16" fmla="*/ 6245440 h 6337544"/>
              <a:gd name="connsiteX17" fmla="*/ 4293508 w 11580086"/>
              <a:gd name="connsiteY17" fmla="*/ 6178765 h 6337544"/>
              <a:gd name="connsiteX18" fmla="*/ 2798083 w 11580086"/>
              <a:gd name="connsiteY18" fmla="*/ 6337515 h 6337544"/>
              <a:gd name="connsiteX19" fmla="*/ 1162958 w 11580086"/>
              <a:gd name="connsiteY19" fmla="*/ 6191465 h 6337544"/>
              <a:gd name="connsiteX20" fmla="*/ 77108 w 11580086"/>
              <a:gd name="connsiteY20" fmla="*/ 6112090 h 6337544"/>
              <a:gd name="connsiteX21" fmla="*/ 86633 w 11580086"/>
              <a:gd name="connsiteY21" fmla="*/ 5045290 h 6337544"/>
              <a:gd name="connsiteX22" fmla="*/ 70758 w 11580086"/>
              <a:gd name="connsiteY22" fmla="*/ 3927690 h 6337544"/>
              <a:gd name="connsiteX23" fmla="*/ 39008 w 11580086"/>
              <a:gd name="connsiteY23" fmla="*/ 2479890 h 6337544"/>
              <a:gd name="connsiteX24" fmla="*/ 105683 w 11580086"/>
              <a:gd name="connsiteY24" fmla="*/ 1308315 h 6337544"/>
              <a:gd name="connsiteX25" fmla="*/ 172358 w 11580086"/>
              <a:gd name="connsiteY25" fmla="*/ 178015 h 6337544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725183 w 11580086"/>
              <a:gd name="connsiteY2" fmla="*/ 433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442 h 6332971"/>
              <a:gd name="connsiteX1" fmla="*/ 1670958 w 11580086"/>
              <a:gd name="connsiteY1" fmla="*/ 5167 h 6332971"/>
              <a:gd name="connsiteX2" fmla="*/ 3906158 w 11580086"/>
              <a:gd name="connsiteY2" fmla="*/ 52792 h 6332971"/>
              <a:gd name="connsiteX3" fmla="*/ 6100083 w 11580086"/>
              <a:gd name="connsiteY3" fmla="*/ 151217 h 6332971"/>
              <a:gd name="connsiteX4" fmla="*/ 8401958 w 11580086"/>
              <a:gd name="connsiteY4" fmla="*/ 52792 h 6332971"/>
              <a:gd name="connsiteX5" fmla="*/ 10554608 w 11580086"/>
              <a:gd name="connsiteY5" fmla="*/ 87717 h 6332971"/>
              <a:gd name="connsiteX6" fmla="*/ 11507108 w 11580086"/>
              <a:gd name="connsiteY6" fmla="*/ 109942 h 6332971"/>
              <a:gd name="connsiteX7" fmla="*/ 11449958 w 11580086"/>
              <a:gd name="connsiteY7" fmla="*/ 1519642 h 6332971"/>
              <a:gd name="connsiteX8" fmla="*/ 11538858 w 11580086"/>
              <a:gd name="connsiteY8" fmla="*/ 2402292 h 6332971"/>
              <a:gd name="connsiteX9" fmla="*/ 11399158 w 11580086"/>
              <a:gd name="connsiteY9" fmla="*/ 3542117 h 6332971"/>
              <a:gd name="connsiteX10" fmla="*/ 11532508 w 11580086"/>
              <a:gd name="connsiteY10" fmla="*/ 4551767 h 6332971"/>
              <a:gd name="connsiteX11" fmla="*/ 11453133 w 11580086"/>
              <a:gd name="connsiteY11" fmla="*/ 5377267 h 6332971"/>
              <a:gd name="connsiteX12" fmla="*/ 11542033 w 11580086"/>
              <a:gd name="connsiteY12" fmla="*/ 6120217 h 6332971"/>
              <a:gd name="connsiteX13" fmla="*/ 10722883 w 11580086"/>
              <a:gd name="connsiteY13" fmla="*/ 6253567 h 6332971"/>
              <a:gd name="connsiteX14" fmla="*/ 9351283 w 11580086"/>
              <a:gd name="connsiteY14" fmla="*/ 6215467 h 6332971"/>
              <a:gd name="connsiteX15" fmla="*/ 7878083 w 11580086"/>
              <a:gd name="connsiteY15" fmla="*/ 6091642 h 6332971"/>
              <a:gd name="connsiteX16" fmla="*/ 6312808 w 11580086"/>
              <a:gd name="connsiteY16" fmla="*/ 6240867 h 6332971"/>
              <a:gd name="connsiteX17" fmla="*/ 4293508 w 11580086"/>
              <a:gd name="connsiteY17" fmla="*/ 6174192 h 6332971"/>
              <a:gd name="connsiteX18" fmla="*/ 2798083 w 11580086"/>
              <a:gd name="connsiteY18" fmla="*/ 6332942 h 6332971"/>
              <a:gd name="connsiteX19" fmla="*/ 1162958 w 11580086"/>
              <a:gd name="connsiteY19" fmla="*/ 6186892 h 6332971"/>
              <a:gd name="connsiteX20" fmla="*/ 77108 w 11580086"/>
              <a:gd name="connsiteY20" fmla="*/ 6107517 h 6332971"/>
              <a:gd name="connsiteX21" fmla="*/ 86633 w 11580086"/>
              <a:gd name="connsiteY21" fmla="*/ 5040717 h 6332971"/>
              <a:gd name="connsiteX22" fmla="*/ 70758 w 11580086"/>
              <a:gd name="connsiteY22" fmla="*/ 3923117 h 6332971"/>
              <a:gd name="connsiteX23" fmla="*/ 39008 w 11580086"/>
              <a:gd name="connsiteY23" fmla="*/ 2475317 h 6332971"/>
              <a:gd name="connsiteX24" fmla="*/ 105683 w 11580086"/>
              <a:gd name="connsiteY24" fmla="*/ 1303742 h 6332971"/>
              <a:gd name="connsiteX25" fmla="*/ 172358 w 11580086"/>
              <a:gd name="connsiteY25" fmla="*/ 173442 h 6332971"/>
              <a:gd name="connsiteX0" fmla="*/ 172358 w 11580086"/>
              <a:gd name="connsiteY0" fmla="*/ 173362 h 6332891"/>
              <a:gd name="connsiteX1" fmla="*/ 1709058 w 11580086"/>
              <a:gd name="connsiteY1" fmla="*/ 71762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00083 w 11580086"/>
              <a:gd name="connsiteY3" fmla="*/ 157673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28658 w 11580086"/>
              <a:gd name="connsiteY3" fmla="*/ 52898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101600 h 6346854"/>
              <a:gd name="connsiteX1" fmla="*/ 1709058 w 11580086"/>
              <a:gd name="connsiteY1" fmla="*/ 85725 h 6346854"/>
              <a:gd name="connsiteX2" fmla="*/ 3906158 w 11580086"/>
              <a:gd name="connsiteY2" fmla="*/ 0 h 6346854"/>
              <a:gd name="connsiteX3" fmla="*/ 6128658 w 11580086"/>
              <a:gd name="connsiteY3" fmla="*/ 60325 h 6346854"/>
              <a:gd name="connsiteX4" fmla="*/ 8401958 w 11580086"/>
              <a:gd name="connsiteY4" fmla="*/ 66675 h 6346854"/>
              <a:gd name="connsiteX5" fmla="*/ 10554608 w 11580086"/>
              <a:gd name="connsiteY5" fmla="*/ 101600 h 6346854"/>
              <a:gd name="connsiteX6" fmla="*/ 11507108 w 11580086"/>
              <a:gd name="connsiteY6" fmla="*/ 123825 h 6346854"/>
              <a:gd name="connsiteX7" fmla="*/ 11449958 w 11580086"/>
              <a:gd name="connsiteY7" fmla="*/ 1533525 h 6346854"/>
              <a:gd name="connsiteX8" fmla="*/ 11538858 w 11580086"/>
              <a:gd name="connsiteY8" fmla="*/ 2416175 h 6346854"/>
              <a:gd name="connsiteX9" fmla="*/ 11399158 w 11580086"/>
              <a:gd name="connsiteY9" fmla="*/ 3556000 h 6346854"/>
              <a:gd name="connsiteX10" fmla="*/ 11532508 w 11580086"/>
              <a:gd name="connsiteY10" fmla="*/ 4565650 h 6346854"/>
              <a:gd name="connsiteX11" fmla="*/ 11453133 w 11580086"/>
              <a:gd name="connsiteY11" fmla="*/ 5391150 h 6346854"/>
              <a:gd name="connsiteX12" fmla="*/ 11542033 w 11580086"/>
              <a:gd name="connsiteY12" fmla="*/ 6134100 h 6346854"/>
              <a:gd name="connsiteX13" fmla="*/ 10722883 w 11580086"/>
              <a:gd name="connsiteY13" fmla="*/ 6267450 h 6346854"/>
              <a:gd name="connsiteX14" fmla="*/ 9351283 w 11580086"/>
              <a:gd name="connsiteY14" fmla="*/ 6229350 h 6346854"/>
              <a:gd name="connsiteX15" fmla="*/ 7878083 w 11580086"/>
              <a:gd name="connsiteY15" fmla="*/ 6105525 h 6346854"/>
              <a:gd name="connsiteX16" fmla="*/ 6312808 w 11580086"/>
              <a:gd name="connsiteY16" fmla="*/ 6254750 h 6346854"/>
              <a:gd name="connsiteX17" fmla="*/ 4293508 w 11580086"/>
              <a:gd name="connsiteY17" fmla="*/ 6188075 h 6346854"/>
              <a:gd name="connsiteX18" fmla="*/ 2798083 w 11580086"/>
              <a:gd name="connsiteY18" fmla="*/ 6346825 h 6346854"/>
              <a:gd name="connsiteX19" fmla="*/ 1162958 w 11580086"/>
              <a:gd name="connsiteY19" fmla="*/ 6200775 h 6346854"/>
              <a:gd name="connsiteX20" fmla="*/ 77108 w 11580086"/>
              <a:gd name="connsiteY20" fmla="*/ 6121400 h 6346854"/>
              <a:gd name="connsiteX21" fmla="*/ 86633 w 11580086"/>
              <a:gd name="connsiteY21" fmla="*/ 5054600 h 6346854"/>
              <a:gd name="connsiteX22" fmla="*/ 70758 w 11580086"/>
              <a:gd name="connsiteY22" fmla="*/ 3937000 h 6346854"/>
              <a:gd name="connsiteX23" fmla="*/ 39008 w 11580086"/>
              <a:gd name="connsiteY23" fmla="*/ 2489200 h 6346854"/>
              <a:gd name="connsiteX24" fmla="*/ 105683 w 11580086"/>
              <a:gd name="connsiteY24" fmla="*/ 1317625 h 6346854"/>
              <a:gd name="connsiteX25" fmla="*/ 143783 w 11580086"/>
              <a:gd name="connsiteY25" fmla="*/ 101600 h 6346854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6694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979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05 h 6347059"/>
              <a:gd name="connsiteX1" fmla="*/ 1709058 w 11580086"/>
              <a:gd name="connsiteY1" fmla="*/ 85930 h 6347059"/>
              <a:gd name="connsiteX2" fmla="*/ 3906158 w 11580086"/>
              <a:gd name="connsiteY2" fmla="*/ 205 h 6347059"/>
              <a:gd name="connsiteX3" fmla="*/ 6195333 w 11580086"/>
              <a:gd name="connsiteY3" fmla="*/ 60530 h 6347059"/>
              <a:gd name="connsiteX4" fmla="*/ 8401958 w 11580086"/>
              <a:gd name="connsiteY4" fmla="*/ 9730 h 6347059"/>
              <a:gd name="connsiteX5" fmla="*/ 10554608 w 11580086"/>
              <a:gd name="connsiteY5" fmla="*/ 101805 h 6347059"/>
              <a:gd name="connsiteX6" fmla="*/ 11507108 w 11580086"/>
              <a:gd name="connsiteY6" fmla="*/ 124030 h 6347059"/>
              <a:gd name="connsiteX7" fmla="*/ 11449958 w 11580086"/>
              <a:gd name="connsiteY7" fmla="*/ 1533730 h 6347059"/>
              <a:gd name="connsiteX8" fmla="*/ 11538858 w 11580086"/>
              <a:gd name="connsiteY8" fmla="*/ 2416380 h 6347059"/>
              <a:gd name="connsiteX9" fmla="*/ 11399158 w 11580086"/>
              <a:gd name="connsiteY9" fmla="*/ 3556205 h 6347059"/>
              <a:gd name="connsiteX10" fmla="*/ 11532508 w 11580086"/>
              <a:gd name="connsiteY10" fmla="*/ 4565855 h 6347059"/>
              <a:gd name="connsiteX11" fmla="*/ 11453133 w 11580086"/>
              <a:gd name="connsiteY11" fmla="*/ 5391355 h 6347059"/>
              <a:gd name="connsiteX12" fmla="*/ 11542033 w 11580086"/>
              <a:gd name="connsiteY12" fmla="*/ 6134305 h 6347059"/>
              <a:gd name="connsiteX13" fmla="*/ 10722883 w 11580086"/>
              <a:gd name="connsiteY13" fmla="*/ 6267655 h 6347059"/>
              <a:gd name="connsiteX14" fmla="*/ 9351283 w 11580086"/>
              <a:gd name="connsiteY14" fmla="*/ 6229555 h 6347059"/>
              <a:gd name="connsiteX15" fmla="*/ 7878083 w 11580086"/>
              <a:gd name="connsiteY15" fmla="*/ 6105730 h 6347059"/>
              <a:gd name="connsiteX16" fmla="*/ 6312808 w 11580086"/>
              <a:gd name="connsiteY16" fmla="*/ 6254955 h 6347059"/>
              <a:gd name="connsiteX17" fmla="*/ 4293508 w 11580086"/>
              <a:gd name="connsiteY17" fmla="*/ 6188280 h 6347059"/>
              <a:gd name="connsiteX18" fmla="*/ 2798083 w 11580086"/>
              <a:gd name="connsiteY18" fmla="*/ 6347030 h 6347059"/>
              <a:gd name="connsiteX19" fmla="*/ 1162958 w 11580086"/>
              <a:gd name="connsiteY19" fmla="*/ 6200980 h 6347059"/>
              <a:gd name="connsiteX20" fmla="*/ 77108 w 11580086"/>
              <a:gd name="connsiteY20" fmla="*/ 6121605 h 6347059"/>
              <a:gd name="connsiteX21" fmla="*/ 86633 w 11580086"/>
              <a:gd name="connsiteY21" fmla="*/ 5054805 h 6347059"/>
              <a:gd name="connsiteX22" fmla="*/ 70758 w 11580086"/>
              <a:gd name="connsiteY22" fmla="*/ 3937205 h 6347059"/>
              <a:gd name="connsiteX23" fmla="*/ 39008 w 11580086"/>
              <a:gd name="connsiteY23" fmla="*/ 2489405 h 6347059"/>
              <a:gd name="connsiteX24" fmla="*/ 105683 w 11580086"/>
              <a:gd name="connsiteY24" fmla="*/ 1317830 h 6347059"/>
              <a:gd name="connsiteX25" fmla="*/ 143783 w 11580086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3991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87608 w 11585839"/>
              <a:gd name="connsiteY15" fmla="*/ 6172405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289932"/>
              <a:gd name="connsiteX1" fmla="*/ 1709058 w 11585839"/>
              <a:gd name="connsiteY1" fmla="*/ 85930 h 6289932"/>
              <a:gd name="connsiteX2" fmla="*/ 3906158 w 11585839"/>
              <a:gd name="connsiteY2" fmla="*/ 205 h 6289932"/>
              <a:gd name="connsiteX3" fmla="*/ 6195333 w 11585839"/>
              <a:gd name="connsiteY3" fmla="*/ 60530 h 6289932"/>
              <a:gd name="connsiteX4" fmla="*/ 8401958 w 11585839"/>
              <a:gd name="connsiteY4" fmla="*/ 9730 h 6289932"/>
              <a:gd name="connsiteX5" fmla="*/ 10202183 w 11585839"/>
              <a:gd name="connsiteY5" fmla="*/ 92280 h 6289932"/>
              <a:gd name="connsiteX6" fmla="*/ 11507108 w 11585839"/>
              <a:gd name="connsiteY6" fmla="*/ 124030 h 6289932"/>
              <a:gd name="connsiteX7" fmla="*/ 11449958 w 11585839"/>
              <a:gd name="connsiteY7" fmla="*/ 1533730 h 6289932"/>
              <a:gd name="connsiteX8" fmla="*/ 11538858 w 11585839"/>
              <a:gd name="connsiteY8" fmla="*/ 2416380 h 6289932"/>
              <a:gd name="connsiteX9" fmla="*/ 11475358 w 11585839"/>
              <a:gd name="connsiteY9" fmla="*/ 3556205 h 6289932"/>
              <a:gd name="connsiteX10" fmla="*/ 11532508 w 11585839"/>
              <a:gd name="connsiteY10" fmla="*/ 4565855 h 6289932"/>
              <a:gd name="connsiteX11" fmla="*/ 11453133 w 11585839"/>
              <a:gd name="connsiteY11" fmla="*/ 5391355 h 6289932"/>
              <a:gd name="connsiteX12" fmla="*/ 11542033 w 11585839"/>
              <a:gd name="connsiteY12" fmla="*/ 6134305 h 6289932"/>
              <a:gd name="connsiteX13" fmla="*/ 10722883 w 11585839"/>
              <a:gd name="connsiteY13" fmla="*/ 6267655 h 6289932"/>
              <a:gd name="connsiteX14" fmla="*/ 9351283 w 11585839"/>
              <a:gd name="connsiteY14" fmla="*/ 6229555 h 6289932"/>
              <a:gd name="connsiteX15" fmla="*/ 7887608 w 11585839"/>
              <a:gd name="connsiteY15" fmla="*/ 6172405 h 6289932"/>
              <a:gd name="connsiteX16" fmla="*/ 6312808 w 11585839"/>
              <a:gd name="connsiteY16" fmla="*/ 6254955 h 6289932"/>
              <a:gd name="connsiteX17" fmla="*/ 4293508 w 11585839"/>
              <a:gd name="connsiteY17" fmla="*/ 6188280 h 6289932"/>
              <a:gd name="connsiteX18" fmla="*/ 2712358 w 11585839"/>
              <a:gd name="connsiteY18" fmla="*/ 6289880 h 6289932"/>
              <a:gd name="connsiteX19" fmla="*/ 1162958 w 11585839"/>
              <a:gd name="connsiteY19" fmla="*/ 6200980 h 6289932"/>
              <a:gd name="connsiteX20" fmla="*/ 77108 w 11585839"/>
              <a:gd name="connsiteY20" fmla="*/ 6121605 h 6289932"/>
              <a:gd name="connsiteX21" fmla="*/ 86633 w 11585839"/>
              <a:gd name="connsiteY21" fmla="*/ 5054805 h 6289932"/>
              <a:gd name="connsiteX22" fmla="*/ 70758 w 11585839"/>
              <a:gd name="connsiteY22" fmla="*/ 3937205 h 6289932"/>
              <a:gd name="connsiteX23" fmla="*/ 39008 w 11585839"/>
              <a:gd name="connsiteY23" fmla="*/ 2489405 h 6289932"/>
              <a:gd name="connsiteX24" fmla="*/ 105683 w 11585839"/>
              <a:gd name="connsiteY24" fmla="*/ 1317830 h 6289932"/>
              <a:gd name="connsiteX25" fmla="*/ 143783 w 11585839"/>
              <a:gd name="connsiteY25" fmla="*/ 101805 h 6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85839" h="6289932">
                <a:moveTo>
                  <a:pt x="143783" y="101805"/>
                </a:moveTo>
                <a:cubicBezTo>
                  <a:pt x="411012" y="-103512"/>
                  <a:pt x="1081996" y="102863"/>
                  <a:pt x="1709058" y="85930"/>
                </a:cubicBezTo>
                <a:cubicBezTo>
                  <a:pt x="2336121" y="68997"/>
                  <a:pt x="3158446" y="4438"/>
                  <a:pt x="3906158" y="205"/>
                </a:cubicBezTo>
                <a:cubicBezTo>
                  <a:pt x="4653870" y="-4028"/>
                  <a:pt x="5446033" y="58943"/>
                  <a:pt x="6195333" y="60530"/>
                </a:cubicBezTo>
                <a:cubicBezTo>
                  <a:pt x="6944633" y="62118"/>
                  <a:pt x="7734150" y="4438"/>
                  <a:pt x="8401958" y="9730"/>
                </a:cubicBezTo>
                <a:cubicBezTo>
                  <a:pt x="9069766" y="15022"/>
                  <a:pt x="9684658" y="73230"/>
                  <a:pt x="10202183" y="92280"/>
                </a:cubicBezTo>
                <a:cubicBezTo>
                  <a:pt x="10719708" y="111330"/>
                  <a:pt x="11299146" y="-116212"/>
                  <a:pt x="11507108" y="124030"/>
                </a:cubicBezTo>
                <a:cubicBezTo>
                  <a:pt x="11715070" y="364272"/>
                  <a:pt x="11444666" y="1151672"/>
                  <a:pt x="11449958" y="1533730"/>
                </a:cubicBezTo>
                <a:cubicBezTo>
                  <a:pt x="11455250" y="1915788"/>
                  <a:pt x="11534625" y="2079301"/>
                  <a:pt x="11538858" y="2416380"/>
                </a:cubicBezTo>
                <a:cubicBezTo>
                  <a:pt x="11543091" y="2753459"/>
                  <a:pt x="11476416" y="3197959"/>
                  <a:pt x="11475358" y="3556205"/>
                </a:cubicBezTo>
                <a:cubicBezTo>
                  <a:pt x="11474300" y="3914451"/>
                  <a:pt x="11536212" y="4259997"/>
                  <a:pt x="11532508" y="4565855"/>
                </a:cubicBezTo>
                <a:cubicBezTo>
                  <a:pt x="11528804" y="4871713"/>
                  <a:pt x="11451546" y="5129947"/>
                  <a:pt x="11453133" y="5391355"/>
                </a:cubicBezTo>
                <a:cubicBezTo>
                  <a:pt x="11454720" y="5652763"/>
                  <a:pt x="11663741" y="5988255"/>
                  <a:pt x="11542033" y="6134305"/>
                </a:cubicBezTo>
                <a:cubicBezTo>
                  <a:pt x="11420325" y="6280355"/>
                  <a:pt x="11088008" y="6251780"/>
                  <a:pt x="10722883" y="6267655"/>
                </a:cubicBezTo>
                <a:cubicBezTo>
                  <a:pt x="10357758" y="6283530"/>
                  <a:pt x="9823829" y="6245430"/>
                  <a:pt x="9351283" y="6229555"/>
                </a:cubicBezTo>
                <a:cubicBezTo>
                  <a:pt x="8878737" y="6213680"/>
                  <a:pt x="8394020" y="6168172"/>
                  <a:pt x="7887608" y="6172405"/>
                </a:cubicBezTo>
                <a:cubicBezTo>
                  <a:pt x="7381196" y="6176638"/>
                  <a:pt x="6911825" y="6252309"/>
                  <a:pt x="6312808" y="6254955"/>
                </a:cubicBezTo>
                <a:cubicBezTo>
                  <a:pt x="5713791" y="6257601"/>
                  <a:pt x="4893583" y="6182459"/>
                  <a:pt x="4293508" y="6188280"/>
                </a:cubicBezTo>
                <a:cubicBezTo>
                  <a:pt x="3693433" y="6194101"/>
                  <a:pt x="3234116" y="6287763"/>
                  <a:pt x="2712358" y="6289880"/>
                </a:cubicBezTo>
                <a:cubicBezTo>
                  <a:pt x="2190600" y="6291997"/>
                  <a:pt x="1602166" y="6229026"/>
                  <a:pt x="1162958" y="6200980"/>
                </a:cubicBezTo>
                <a:cubicBezTo>
                  <a:pt x="723750" y="6172934"/>
                  <a:pt x="256496" y="6312634"/>
                  <a:pt x="77108" y="6121605"/>
                </a:cubicBezTo>
                <a:cubicBezTo>
                  <a:pt x="-102280" y="5930576"/>
                  <a:pt x="87691" y="5418872"/>
                  <a:pt x="86633" y="5054805"/>
                </a:cubicBezTo>
                <a:cubicBezTo>
                  <a:pt x="85575" y="4690738"/>
                  <a:pt x="78696" y="4364772"/>
                  <a:pt x="70758" y="3937205"/>
                </a:cubicBezTo>
                <a:cubicBezTo>
                  <a:pt x="62821" y="3509638"/>
                  <a:pt x="34775" y="2768805"/>
                  <a:pt x="39008" y="2489405"/>
                </a:cubicBezTo>
                <a:cubicBezTo>
                  <a:pt x="43241" y="2210005"/>
                  <a:pt x="88221" y="1715763"/>
                  <a:pt x="105683" y="1317830"/>
                </a:cubicBezTo>
                <a:cubicBezTo>
                  <a:pt x="123145" y="919897"/>
                  <a:pt x="-123446" y="307122"/>
                  <a:pt x="143783" y="101805"/>
                </a:cubicBezTo>
                <a:close/>
              </a:path>
            </a:pathLst>
          </a:custGeom>
          <a:noFill/>
          <a:ln w="222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96"/>
          </a:p>
        </p:txBody>
      </p:sp>
      <p:pic>
        <p:nvPicPr>
          <p:cNvPr id="3" name="图片 7">
            <a:extLst>
              <a:ext uri="{FF2B5EF4-FFF2-40B4-BE49-F238E27FC236}">
                <a16:creationId xmlns:a16="http://schemas.microsoft.com/office/drawing/2014/main" id="{C3AD1797-AFFC-EA6F-1B14-4E1ADB3D77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704" y="89308"/>
            <a:ext cx="227447" cy="303884"/>
          </a:xfrm>
          <a:prstGeom prst="rect">
            <a:avLst/>
          </a:prstGeom>
        </p:spPr>
      </p:pic>
      <p:pic>
        <p:nvPicPr>
          <p:cNvPr id="4" name="图片 8">
            <a:extLst>
              <a:ext uri="{FF2B5EF4-FFF2-40B4-BE49-F238E27FC236}">
                <a16:creationId xmlns:a16="http://schemas.microsoft.com/office/drawing/2014/main" id="{9BFAF890-7046-D92C-19DC-81966847162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3278">
            <a:off x="-52573" y="4930391"/>
            <a:ext cx="442571" cy="634659"/>
          </a:xfrm>
          <a:prstGeom prst="rect">
            <a:avLst/>
          </a:prstGeom>
        </p:spPr>
      </p:pic>
      <p:pic>
        <p:nvPicPr>
          <p:cNvPr id="5" name="图片 9">
            <a:extLst>
              <a:ext uri="{FF2B5EF4-FFF2-40B4-BE49-F238E27FC236}">
                <a16:creationId xmlns:a16="http://schemas.microsoft.com/office/drawing/2014/main" id="{68D30B9C-7425-D658-0E49-9E1B6C74236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0" y="6400095"/>
            <a:ext cx="173527" cy="169189"/>
          </a:xfrm>
          <a:prstGeom prst="rect">
            <a:avLst/>
          </a:prstGeom>
        </p:spPr>
      </p:pic>
      <p:pic>
        <p:nvPicPr>
          <p:cNvPr id="6" name="图片 10">
            <a:extLst>
              <a:ext uri="{FF2B5EF4-FFF2-40B4-BE49-F238E27FC236}">
                <a16:creationId xmlns:a16="http://schemas.microsoft.com/office/drawing/2014/main" id="{78336BDA-CE50-8F57-117B-75CD8DE68F5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408" y="1462087"/>
            <a:ext cx="358395" cy="575270"/>
          </a:xfrm>
          <a:prstGeom prst="rect">
            <a:avLst/>
          </a:prstGeom>
        </p:spPr>
      </p:pic>
      <p:pic>
        <p:nvPicPr>
          <p:cNvPr id="17" name="图片 12">
            <a:extLst>
              <a:ext uri="{FF2B5EF4-FFF2-40B4-BE49-F238E27FC236}">
                <a16:creationId xmlns:a16="http://schemas.microsoft.com/office/drawing/2014/main" id="{9D497B58-68CA-2FCD-501B-8D364CCFB2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63" y="1263137"/>
            <a:ext cx="436563" cy="397901"/>
          </a:xfrm>
          <a:prstGeom prst="rect">
            <a:avLst/>
          </a:prstGeom>
        </p:spPr>
      </p:pic>
      <p:pic>
        <p:nvPicPr>
          <p:cNvPr id="18" name="图片 6">
            <a:extLst>
              <a:ext uri="{FF2B5EF4-FFF2-40B4-BE49-F238E27FC236}">
                <a16:creationId xmlns:a16="http://schemas.microsoft.com/office/drawing/2014/main" id="{FEEC3116-A13E-A2FA-F311-46C74BC8A37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1786109" y="5308551"/>
            <a:ext cx="167124" cy="180823"/>
          </a:xfrm>
          <a:prstGeom prst="rect">
            <a:avLst/>
          </a:prstGeom>
        </p:spPr>
      </p:pic>
      <p:pic>
        <p:nvPicPr>
          <p:cNvPr id="19" name="图片 11">
            <a:extLst>
              <a:ext uri="{FF2B5EF4-FFF2-40B4-BE49-F238E27FC236}">
                <a16:creationId xmlns:a16="http://schemas.microsoft.com/office/drawing/2014/main" id="{38DDD726-3AE5-C2F8-BD9C-7EF6047BBED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002" y="4772026"/>
            <a:ext cx="275699" cy="295275"/>
          </a:xfrm>
          <a:prstGeom prst="rect">
            <a:avLst/>
          </a:prstGeom>
        </p:spPr>
      </p:pic>
      <p:pic>
        <p:nvPicPr>
          <p:cNvPr id="20" name="图片 2">
            <a:extLst>
              <a:ext uri="{FF2B5EF4-FFF2-40B4-BE49-F238E27FC236}">
                <a16:creationId xmlns:a16="http://schemas.microsoft.com/office/drawing/2014/main" id="{1FE67B0F-B549-E672-8C50-3BCDCB68301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76041">
            <a:off x="1213625" y="557202"/>
            <a:ext cx="3812458" cy="67777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ïṥḻîḑe">
            <a:extLst>
              <a:ext uri="{FF2B5EF4-FFF2-40B4-BE49-F238E27FC236}">
                <a16:creationId xmlns:a16="http://schemas.microsoft.com/office/drawing/2014/main" id="{CC1FF574-278E-053D-E6ED-175754D6DA60}"/>
              </a:ext>
            </a:extLst>
          </p:cNvPr>
          <p:cNvSpPr txBox="1"/>
          <p:nvPr userDrawn="1"/>
        </p:nvSpPr>
        <p:spPr>
          <a:xfrm>
            <a:off x="5470635" y="3286714"/>
            <a:ext cx="5768026" cy="1303749"/>
          </a:xfrm>
          <a:prstGeom prst="rect">
            <a:avLst/>
          </a:prstGeom>
          <a:noFill/>
          <a:ln>
            <a:noFill/>
          </a:ln>
        </p:spPr>
        <p:txBody>
          <a:bodyPr wrap="square" lIns="91324" tIns="45662" rIns="91324" bIns="45662" anchor="ctr" anchorCtr="0">
            <a:noAutofit/>
          </a:bodyPr>
          <a:lstStyle/>
          <a:p>
            <a:pPr lvl="0" algn="ctr" defTabSz="912524">
              <a:buSzPct val="25000"/>
              <a:defRPr/>
            </a:pPr>
            <a:r>
              <a:rPr lang="en-US" altLang="zh-CN" sz="7190" b="1" dirty="0">
                <a:ln>
                  <a:solidFill>
                    <a:schemeClr val="tx1"/>
                  </a:solidFill>
                </a:ln>
                <a:solidFill>
                  <a:srgbClr val="FD8289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LUYỆN</a:t>
            </a:r>
            <a:r>
              <a:rPr lang="en-US" altLang="zh-CN" sz="7190" b="1" baseline="0" dirty="0">
                <a:ln>
                  <a:solidFill>
                    <a:schemeClr val="tx1"/>
                  </a:solidFill>
                </a:ln>
                <a:solidFill>
                  <a:srgbClr val="FD8289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 TẬP</a:t>
            </a:r>
            <a:endParaRPr lang="zh-CN" altLang="en-US" sz="7190" b="1" dirty="0">
              <a:ln>
                <a:solidFill>
                  <a:schemeClr val="tx1"/>
                </a:solidFill>
              </a:ln>
              <a:solidFill>
                <a:srgbClr val="FD8289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印品溜溜圆" panose="020000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2" name="Nhóm 21">
            <a:extLst>
              <a:ext uri="{FF2B5EF4-FFF2-40B4-BE49-F238E27FC236}">
                <a16:creationId xmlns:a16="http://schemas.microsoft.com/office/drawing/2014/main" id="{619BCE00-8A69-636A-0892-9281CD7323B8}"/>
              </a:ext>
            </a:extLst>
          </p:cNvPr>
          <p:cNvGrpSpPr/>
          <p:nvPr userDrawn="1"/>
        </p:nvGrpSpPr>
        <p:grpSpPr>
          <a:xfrm>
            <a:off x="6124054" y="1719041"/>
            <a:ext cx="4783015" cy="1567673"/>
            <a:chOff x="3837191" y="1704363"/>
            <a:chExt cx="4783015" cy="1567672"/>
          </a:xfrm>
        </p:grpSpPr>
        <p:sp>
          <p:nvSpPr>
            <p:cNvPr id="23" name="Hộp Văn bản 22">
              <a:extLst>
                <a:ext uri="{FF2B5EF4-FFF2-40B4-BE49-F238E27FC236}">
                  <a16:creationId xmlns:a16="http://schemas.microsoft.com/office/drawing/2014/main" id="{F285DE28-C294-675C-D65B-71848AD63765}"/>
                </a:ext>
              </a:extLst>
            </p:cNvPr>
            <p:cNvSpPr txBox="1"/>
            <p:nvPr/>
          </p:nvSpPr>
          <p:spPr>
            <a:xfrm>
              <a:off x="3837191" y="1704363"/>
              <a:ext cx="4783015" cy="1567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587" dirty="0">
                  <a:ln w="3175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VN-Ziclets" panose="02000603000000000000" pitchFamily="2" charset="0"/>
                </a:rPr>
                <a:t>03</a:t>
              </a:r>
            </a:p>
          </p:txBody>
        </p:sp>
        <p:sp>
          <p:nvSpPr>
            <p:cNvPr id="24" name="Hộp Văn bản 23">
              <a:extLst>
                <a:ext uri="{FF2B5EF4-FFF2-40B4-BE49-F238E27FC236}">
                  <a16:creationId xmlns:a16="http://schemas.microsoft.com/office/drawing/2014/main" id="{A1795D06-0AA5-950B-0E0C-B938A4B5EB57}"/>
                </a:ext>
              </a:extLst>
            </p:cNvPr>
            <p:cNvSpPr txBox="1"/>
            <p:nvPr/>
          </p:nvSpPr>
          <p:spPr>
            <a:xfrm>
              <a:off x="3837191" y="1704363"/>
              <a:ext cx="4783015" cy="1567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587" dirty="0">
                  <a:ln>
                    <a:solidFill>
                      <a:sysClr val="windowText" lastClr="000000"/>
                    </a:solidFill>
                  </a:ln>
                  <a:solidFill>
                    <a:srgbClr val="5FE1F5"/>
                  </a:solidFill>
                  <a:latin typeface="SVN-Ziclets" panose="02000603000000000000" pitchFamily="2" charset="0"/>
                </a:rPr>
                <a:t>0</a:t>
              </a:r>
              <a:r>
                <a:rPr lang="en-US" sz="9587" dirty="0">
                  <a:ln>
                    <a:solidFill>
                      <a:sysClr val="windowText" lastClr="000000"/>
                    </a:solidFill>
                  </a:ln>
                  <a:solidFill>
                    <a:srgbClr val="FFF288"/>
                  </a:solidFill>
                  <a:latin typeface="SVN-Ziclets" panose="02000603000000000000" pitchFamily="2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99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A52E1A7F-BFDF-FB85-C4B9-7F25E6DAFF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8" name="任意多边形: 形状 4">
            <a:extLst>
              <a:ext uri="{FF2B5EF4-FFF2-40B4-BE49-F238E27FC236}">
                <a16:creationId xmlns:a16="http://schemas.microsoft.com/office/drawing/2014/main" id="{4110D879-69AF-6C86-3350-0590ADE74C34}"/>
              </a:ext>
            </a:extLst>
          </p:cNvPr>
          <p:cNvSpPr/>
          <p:nvPr userDrawn="1"/>
        </p:nvSpPr>
        <p:spPr>
          <a:xfrm>
            <a:off x="300720" y="288718"/>
            <a:ext cx="11585839" cy="6289932"/>
          </a:xfrm>
          <a:custGeom>
            <a:avLst/>
            <a:gdLst>
              <a:gd name="connsiteX0" fmla="*/ 452469 w 11666851"/>
              <a:gd name="connsiteY0" fmla="*/ 787469 h 6184999"/>
              <a:gd name="connsiteX1" fmla="*/ 1836769 w 11666851"/>
              <a:gd name="connsiteY1" fmla="*/ 342969 h 6184999"/>
              <a:gd name="connsiteX2" fmla="*/ 3843369 w 11666851"/>
              <a:gd name="connsiteY2" fmla="*/ 266769 h 6184999"/>
              <a:gd name="connsiteX3" fmla="*/ 6218269 w 11666851"/>
              <a:gd name="connsiteY3" fmla="*/ 88969 h 6184999"/>
              <a:gd name="connsiteX4" fmla="*/ 8491569 w 11666851"/>
              <a:gd name="connsiteY4" fmla="*/ 69 h 6184999"/>
              <a:gd name="connsiteX5" fmla="*/ 10777569 w 11666851"/>
              <a:gd name="connsiteY5" fmla="*/ 101669 h 6184999"/>
              <a:gd name="connsiteX6" fmla="*/ 11501469 w 11666851"/>
              <a:gd name="connsiteY6" fmla="*/ 152469 h 6184999"/>
              <a:gd name="connsiteX7" fmla="*/ 11463369 w 11666851"/>
              <a:gd name="connsiteY7" fmla="*/ 1371669 h 6184999"/>
              <a:gd name="connsiteX8" fmla="*/ 11666569 w 11666851"/>
              <a:gd name="connsiteY8" fmla="*/ 2540069 h 6184999"/>
              <a:gd name="connsiteX9" fmla="*/ 11412569 w 11666851"/>
              <a:gd name="connsiteY9" fmla="*/ 3365569 h 6184999"/>
              <a:gd name="connsiteX10" fmla="*/ 11564969 w 11666851"/>
              <a:gd name="connsiteY10" fmla="*/ 4394269 h 6184999"/>
              <a:gd name="connsiteX11" fmla="*/ 11590369 w 11666851"/>
              <a:gd name="connsiteY11" fmla="*/ 5181669 h 6184999"/>
              <a:gd name="connsiteX12" fmla="*/ 11336369 w 11666851"/>
              <a:gd name="connsiteY12" fmla="*/ 5867469 h 6184999"/>
              <a:gd name="connsiteX13" fmla="*/ 10764869 w 11666851"/>
              <a:gd name="connsiteY13" fmla="*/ 5943669 h 6184999"/>
              <a:gd name="connsiteX14" fmla="*/ 9317069 w 11666851"/>
              <a:gd name="connsiteY14" fmla="*/ 5905569 h 6184999"/>
              <a:gd name="connsiteX15" fmla="*/ 8682069 w 11666851"/>
              <a:gd name="connsiteY15" fmla="*/ 5753169 h 6184999"/>
              <a:gd name="connsiteX16" fmla="*/ 6345269 w 11666851"/>
              <a:gd name="connsiteY16" fmla="*/ 5930969 h 6184999"/>
              <a:gd name="connsiteX17" fmla="*/ 4325969 w 11666851"/>
              <a:gd name="connsiteY17" fmla="*/ 5702369 h 6184999"/>
              <a:gd name="connsiteX18" fmla="*/ 2611469 w 11666851"/>
              <a:gd name="connsiteY18" fmla="*/ 6184969 h 6184999"/>
              <a:gd name="connsiteX19" fmla="*/ 947769 w 11666851"/>
              <a:gd name="connsiteY19" fmla="*/ 5676969 h 6184999"/>
              <a:gd name="connsiteX20" fmla="*/ 71469 w 11666851"/>
              <a:gd name="connsiteY20" fmla="*/ 5702369 h 6184999"/>
              <a:gd name="connsiteX21" fmla="*/ 71469 w 11666851"/>
              <a:gd name="connsiteY21" fmla="*/ 4483169 h 6184999"/>
              <a:gd name="connsiteX22" fmla="*/ 236569 w 11666851"/>
              <a:gd name="connsiteY22" fmla="*/ 3022669 h 6184999"/>
              <a:gd name="connsiteX23" fmla="*/ 33369 w 11666851"/>
              <a:gd name="connsiteY23" fmla="*/ 2260669 h 6184999"/>
              <a:gd name="connsiteX24" fmla="*/ 261969 w 11666851"/>
              <a:gd name="connsiteY24" fmla="*/ 1346269 h 6184999"/>
              <a:gd name="connsiteX25" fmla="*/ 452469 w 11666851"/>
              <a:gd name="connsiteY25" fmla="*/ 787469 h 6184999"/>
              <a:gd name="connsiteX0" fmla="*/ 452469 w 11666851"/>
              <a:gd name="connsiteY0" fmla="*/ 792368 h 6189898"/>
              <a:gd name="connsiteX1" fmla="*/ 1798669 w 11666851"/>
              <a:gd name="connsiteY1" fmla="*/ 14493 h 6189898"/>
              <a:gd name="connsiteX2" fmla="*/ 3843369 w 11666851"/>
              <a:gd name="connsiteY2" fmla="*/ 271668 h 6189898"/>
              <a:gd name="connsiteX3" fmla="*/ 6218269 w 11666851"/>
              <a:gd name="connsiteY3" fmla="*/ 93868 h 6189898"/>
              <a:gd name="connsiteX4" fmla="*/ 8491569 w 11666851"/>
              <a:gd name="connsiteY4" fmla="*/ 4968 h 6189898"/>
              <a:gd name="connsiteX5" fmla="*/ 10777569 w 11666851"/>
              <a:gd name="connsiteY5" fmla="*/ 106568 h 6189898"/>
              <a:gd name="connsiteX6" fmla="*/ 11501469 w 11666851"/>
              <a:gd name="connsiteY6" fmla="*/ 157368 h 6189898"/>
              <a:gd name="connsiteX7" fmla="*/ 11463369 w 11666851"/>
              <a:gd name="connsiteY7" fmla="*/ 1376568 h 6189898"/>
              <a:gd name="connsiteX8" fmla="*/ 11666569 w 11666851"/>
              <a:gd name="connsiteY8" fmla="*/ 2544968 h 6189898"/>
              <a:gd name="connsiteX9" fmla="*/ 11412569 w 11666851"/>
              <a:gd name="connsiteY9" fmla="*/ 3370468 h 6189898"/>
              <a:gd name="connsiteX10" fmla="*/ 11564969 w 11666851"/>
              <a:gd name="connsiteY10" fmla="*/ 4399168 h 6189898"/>
              <a:gd name="connsiteX11" fmla="*/ 11590369 w 11666851"/>
              <a:gd name="connsiteY11" fmla="*/ 5186568 h 6189898"/>
              <a:gd name="connsiteX12" fmla="*/ 11336369 w 11666851"/>
              <a:gd name="connsiteY12" fmla="*/ 5872368 h 6189898"/>
              <a:gd name="connsiteX13" fmla="*/ 10764869 w 11666851"/>
              <a:gd name="connsiteY13" fmla="*/ 5948568 h 6189898"/>
              <a:gd name="connsiteX14" fmla="*/ 9317069 w 11666851"/>
              <a:gd name="connsiteY14" fmla="*/ 5910468 h 6189898"/>
              <a:gd name="connsiteX15" fmla="*/ 8682069 w 11666851"/>
              <a:gd name="connsiteY15" fmla="*/ 5758068 h 6189898"/>
              <a:gd name="connsiteX16" fmla="*/ 6345269 w 11666851"/>
              <a:gd name="connsiteY16" fmla="*/ 5935868 h 6189898"/>
              <a:gd name="connsiteX17" fmla="*/ 4325969 w 11666851"/>
              <a:gd name="connsiteY17" fmla="*/ 5707268 h 6189898"/>
              <a:gd name="connsiteX18" fmla="*/ 2611469 w 11666851"/>
              <a:gd name="connsiteY18" fmla="*/ 6189868 h 6189898"/>
              <a:gd name="connsiteX19" fmla="*/ 947769 w 11666851"/>
              <a:gd name="connsiteY19" fmla="*/ 5681868 h 6189898"/>
              <a:gd name="connsiteX20" fmla="*/ 71469 w 11666851"/>
              <a:gd name="connsiteY20" fmla="*/ 5707268 h 6189898"/>
              <a:gd name="connsiteX21" fmla="*/ 71469 w 11666851"/>
              <a:gd name="connsiteY21" fmla="*/ 4488068 h 6189898"/>
              <a:gd name="connsiteX22" fmla="*/ 236569 w 11666851"/>
              <a:gd name="connsiteY22" fmla="*/ 3027568 h 6189898"/>
              <a:gd name="connsiteX23" fmla="*/ 33369 w 11666851"/>
              <a:gd name="connsiteY23" fmla="*/ 2265568 h 6189898"/>
              <a:gd name="connsiteX24" fmla="*/ 261969 w 11666851"/>
              <a:gd name="connsiteY24" fmla="*/ 1351168 h 6189898"/>
              <a:gd name="connsiteX25" fmla="*/ 452469 w 11666851"/>
              <a:gd name="connsiteY25" fmla="*/ 792368 h 6189898"/>
              <a:gd name="connsiteX0" fmla="*/ 290544 w 11666851"/>
              <a:gd name="connsiteY0" fmla="*/ 108417 h 6286997"/>
              <a:gd name="connsiteX1" fmla="*/ 1798669 w 11666851"/>
              <a:gd name="connsiteY1" fmla="*/ 111592 h 6286997"/>
              <a:gd name="connsiteX2" fmla="*/ 3843369 w 11666851"/>
              <a:gd name="connsiteY2" fmla="*/ 368767 h 6286997"/>
              <a:gd name="connsiteX3" fmla="*/ 6218269 w 11666851"/>
              <a:gd name="connsiteY3" fmla="*/ 190967 h 6286997"/>
              <a:gd name="connsiteX4" fmla="*/ 8491569 w 11666851"/>
              <a:gd name="connsiteY4" fmla="*/ 102067 h 6286997"/>
              <a:gd name="connsiteX5" fmla="*/ 10777569 w 11666851"/>
              <a:gd name="connsiteY5" fmla="*/ 203667 h 6286997"/>
              <a:gd name="connsiteX6" fmla="*/ 11501469 w 11666851"/>
              <a:gd name="connsiteY6" fmla="*/ 254467 h 6286997"/>
              <a:gd name="connsiteX7" fmla="*/ 11463369 w 11666851"/>
              <a:gd name="connsiteY7" fmla="*/ 1473667 h 6286997"/>
              <a:gd name="connsiteX8" fmla="*/ 11666569 w 11666851"/>
              <a:gd name="connsiteY8" fmla="*/ 2642067 h 6286997"/>
              <a:gd name="connsiteX9" fmla="*/ 11412569 w 11666851"/>
              <a:gd name="connsiteY9" fmla="*/ 3467567 h 6286997"/>
              <a:gd name="connsiteX10" fmla="*/ 11564969 w 11666851"/>
              <a:gd name="connsiteY10" fmla="*/ 4496267 h 6286997"/>
              <a:gd name="connsiteX11" fmla="*/ 11590369 w 11666851"/>
              <a:gd name="connsiteY11" fmla="*/ 5283667 h 6286997"/>
              <a:gd name="connsiteX12" fmla="*/ 11336369 w 11666851"/>
              <a:gd name="connsiteY12" fmla="*/ 5969467 h 6286997"/>
              <a:gd name="connsiteX13" fmla="*/ 10764869 w 11666851"/>
              <a:gd name="connsiteY13" fmla="*/ 6045667 h 6286997"/>
              <a:gd name="connsiteX14" fmla="*/ 9317069 w 11666851"/>
              <a:gd name="connsiteY14" fmla="*/ 6007567 h 6286997"/>
              <a:gd name="connsiteX15" fmla="*/ 8682069 w 11666851"/>
              <a:gd name="connsiteY15" fmla="*/ 5855167 h 6286997"/>
              <a:gd name="connsiteX16" fmla="*/ 6345269 w 11666851"/>
              <a:gd name="connsiteY16" fmla="*/ 6032967 h 6286997"/>
              <a:gd name="connsiteX17" fmla="*/ 4325969 w 11666851"/>
              <a:gd name="connsiteY17" fmla="*/ 5804367 h 6286997"/>
              <a:gd name="connsiteX18" fmla="*/ 2611469 w 11666851"/>
              <a:gd name="connsiteY18" fmla="*/ 6286967 h 6286997"/>
              <a:gd name="connsiteX19" fmla="*/ 947769 w 11666851"/>
              <a:gd name="connsiteY19" fmla="*/ 5778967 h 6286997"/>
              <a:gd name="connsiteX20" fmla="*/ 71469 w 11666851"/>
              <a:gd name="connsiteY20" fmla="*/ 5804367 h 6286997"/>
              <a:gd name="connsiteX21" fmla="*/ 71469 w 11666851"/>
              <a:gd name="connsiteY21" fmla="*/ 4585167 h 6286997"/>
              <a:gd name="connsiteX22" fmla="*/ 236569 w 11666851"/>
              <a:gd name="connsiteY22" fmla="*/ 3124667 h 6286997"/>
              <a:gd name="connsiteX23" fmla="*/ 33369 w 11666851"/>
              <a:gd name="connsiteY23" fmla="*/ 2362667 h 6286997"/>
              <a:gd name="connsiteX24" fmla="*/ 261969 w 11666851"/>
              <a:gd name="connsiteY24" fmla="*/ 1448267 h 6286997"/>
              <a:gd name="connsiteX25" fmla="*/ 290544 w 11666851"/>
              <a:gd name="connsiteY25" fmla="*/ 108417 h 6286997"/>
              <a:gd name="connsiteX0" fmla="*/ 287043 w 11663350"/>
              <a:gd name="connsiteY0" fmla="*/ 108417 h 6292818"/>
              <a:gd name="connsiteX1" fmla="*/ 1795168 w 11663350"/>
              <a:gd name="connsiteY1" fmla="*/ 111592 h 6292818"/>
              <a:gd name="connsiteX2" fmla="*/ 3839868 w 11663350"/>
              <a:gd name="connsiteY2" fmla="*/ 368767 h 6292818"/>
              <a:gd name="connsiteX3" fmla="*/ 6214768 w 11663350"/>
              <a:gd name="connsiteY3" fmla="*/ 190967 h 6292818"/>
              <a:gd name="connsiteX4" fmla="*/ 8488068 w 11663350"/>
              <a:gd name="connsiteY4" fmla="*/ 102067 h 6292818"/>
              <a:gd name="connsiteX5" fmla="*/ 10774068 w 11663350"/>
              <a:gd name="connsiteY5" fmla="*/ 203667 h 6292818"/>
              <a:gd name="connsiteX6" fmla="*/ 11497968 w 11663350"/>
              <a:gd name="connsiteY6" fmla="*/ 254467 h 6292818"/>
              <a:gd name="connsiteX7" fmla="*/ 11459868 w 11663350"/>
              <a:gd name="connsiteY7" fmla="*/ 1473667 h 6292818"/>
              <a:gd name="connsiteX8" fmla="*/ 11663068 w 11663350"/>
              <a:gd name="connsiteY8" fmla="*/ 2642067 h 6292818"/>
              <a:gd name="connsiteX9" fmla="*/ 11409068 w 11663350"/>
              <a:gd name="connsiteY9" fmla="*/ 3467567 h 6292818"/>
              <a:gd name="connsiteX10" fmla="*/ 11561468 w 11663350"/>
              <a:gd name="connsiteY10" fmla="*/ 4496267 h 6292818"/>
              <a:gd name="connsiteX11" fmla="*/ 11586868 w 11663350"/>
              <a:gd name="connsiteY11" fmla="*/ 5283667 h 6292818"/>
              <a:gd name="connsiteX12" fmla="*/ 11332868 w 11663350"/>
              <a:gd name="connsiteY12" fmla="*/ 5969467 h 6292818"/>
              <a:gd name="connsiteX13" fmla="*/ 10761368 w 11663350"/>
              <a:gd name="connsiteY13" fmla="*/ 6045667 h 6292818"/>
              <a:gd name="connsiteX14" fmla="*/ 9313568 w 11663350"/>
              <a:gd name="connsiteY14" fmla="*/ 6007567 h 6292818"/>
              <a:gd name="connsiteX15" fmla="*/ 8678568 w 11663350"/>
              <a:gd name="connsiteY15" fmla="*/ 5855167 h 6292818"/>
              <a:gd name="connsiteX16" fmla="*/ 6341768 w 11663350"/>
              <a:gd name="connsiteY16" fmla="*/ 6032967 h 6292818"/>
              <a:gd name="connsiteX17" fmla="*/ 4322468 w 11663350"/>
              <a:gd name="connsiteY17" fmla="*/ 5804367 h 6292818"/>
              <a:gd name="connsiteX18" fmla="*/ 2607968 w 11663350"/>
              <a:gd name="connsiteY18" fmla="*/ 6286967 h 6292818"/>
              <a:gd name="connsiteX19" fmla="*/ 896643 w 11663350"/>
              <a:gd name="connsiteY19" fmla="*/ 6055192 h 6292818"/>
              <a:gd name="connsiteX20" fmla="*/ 67968 w 11663350"/>
              <a:gd name="connsiteY20" fmla="*/ 5804367 h 6292818"/>
              <a:gd name="connsiteX21" fmla="*/ 67968 w 11663350"/>
              <a:gd name="connsiteY21" fmla="*/ 4585167 h 6292818"/>
              <a:gd name="connsiteX22" fmla="*/ 233068 w 11663350"/>
              <a:gd name="connsiteY22" fmla="*/ 3124667 h 6292818"/>
              <a:gd name="connsiteX23" fmla="*/ 29868 w 11663350"/>
              <a:gd name="connsiteY23" fmla="*/ 2362667 h 6292818"/>
              <a:gd name="connsiteX24" fmla="*/ 258468 w 11663350"/>
              <a:gd name="connsiteY24" fmla="*/ 1448267 h 6292818"/>
              <a:gd name="connsiteX25" fmla="*/ 287043 w 11663350"/>
              <a:gd name="connsiteY25" fmla="*/ 108417 h 6292818"/>
              <a:gd name="connsiteX0" fmla="*/ 260670 w 11636977"/>
              <a:gd name="connsiteY0" fmla="*/ 108417 h 6292447"/>
              <a:gd name="connsiteX1" fmla="*/ 1768795 w 11636977"/>
              <a:gd name="connsiteY1" fmla="*/ 111592 h 6292447"/>
              <a:gd name="connsiteX2" fmla="*/ 3813495 w 11636977"/>
              <a:gd name="connsiteY2" fmla="*/ 368767 h 6292447"/>
              <a:gd name="connsiteX3" fmla="*/ 6188395 w 11636977"/>
              <a:gd name="connsiteY3" fmla="*/ 190967 h 6292447"/>
              <a:gd name="connsiteX4" fmla="*/ 8461695 w 11636977"/>
              <a:gd name="connsiteY4" fmla="*/ 102067 h 6292447"/>
              <a:gd name="connsiteX5" fmla="*/ 10747695 w 11636977"/>
              <a:gd name="connsiteY5" fmla="*/ 203667 h 6292447"/>
              <a:gd name="connsiteX6" fmla="*/ 11471595 w 11636977"/>
              <a:gd name="connsiteY6" fmla="*/ 254467 h 6292447"/>
              <a:gd name="connsiteX7" fmla="*/ 11433495 w 11636977"/>
              <a:gd name="connsiteY7" fmla="*/ 1473667 h 6292447"/>
              <a:gd name="connsiteX8" fmla="*/ 11636695 w 11636977"/>
              <a:gd name="connsiteY8" fmla="*/ 2642067 h 6292447"/>
              <a:gd name="connsiteX9" fmla="*/ 11382695 w 11636977"/>
              <a:gd name="connsiteY9" fmla="*/ 3467567 h 6292447"/>
              <a:gd name="connsiteX10" fmla="*/ 11535095 w 11636977"/>
              <a:gd name="connsiteY10" fmla="*/ 4496267 h 6292447"/>
              <a:gd name="connsiteX11" fmla="*/ 11560495 w 11636977"/>
              <a:gd name="connsiteY11" fmla="*/ 5283667 h 6292447"/>
              <a:gd name="connsiteX12" fmla="*/ 11306495 w 11636977"/>
              <a:gd name="connsiteY12" fmla="*/ 5969467 h 6292447"/>
              <a:gd name="connsiteX13" fmla="*/ 10734995 w 11636977"/>
              <a:gd name="connsiteY13" fmla="*/ 6045667 h 6292447"/>
              <a:gd name="connsiteX14" fmla="*/ 9287195 w 11636977"/>
              <a:gd name="connsiteY14" fmla="*/ 6007567 h 6292447"/>
              <a:gd name="connsiteX15" fmla="*/ 8652195 w 11636977"/>
              <a:gd name="connsiteY15" fmla="*/ 5855167 h 6292447"/>
              <a:gd name="connsiteX16" fmla="*/ 6315395 w 11636977"/>
              <a:gd name="connsiteY16" fmla="*/ 6032967 h 6292447"/>
              <a:gd name="connsiteX17" fmla="*/ 4296095 w 11636977"/>
              <a:gd name="connsiteY17" fmla="*/ 5804367 h 6292447"/>
              <a:gd name="connsiteX18" fmla="*/ 2581595 w 11636977"/>
              <a:gd name="connsiteY18" fmla="*/ 6286967 h 6292447"/>
              <a:gd name="connsiteX19" fmla="*/ 870270 w 11636977"/>
              <a:gd name="connsiteY19" fmla="*/ 6055192 h 6292447"/>
              <a:gd name="connsiteX20" fmla="*/ 79695 w 11636977"/>
              <a:gd name="connsiteY20" fmla="*/ 5899617 h 6292447"/>
              <a:gd name="connsiteX21" fmla="*/ 41595 w 11636977"/>
              <a:gd name="connsiteY21" fmla="*/ 4585167 h 6292447"/>
              <a:gd name="connsiteX22" fmla="*/ 206695 w 11636977"/>
              <a:gd name="connsiteY22" fmla="*/ 3124667 h 6292447"/>
              <a:gd name="connsiteX23" fmla="*/ 3495 w 11636977"/>
              <a:gd name="connsiteY23" fmla="*/ 2362667 h 6292447"/>
              <a:gd name="connsiteX24" fmla="*/ 232095 w 11636977"/>
              <a:gd name="connsiteY24" fmla="*/ 1448267 h 6292447"/>
              <a:gd name="connsiteX25" fmla="*/ 260670 w 11636977"/>
              <a:gd name="connsiteY25" fmla="*/ 108417 h 6292447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3495 w 11636977"/>
              <a:gd name="connsiteY23" fmla="*/ 2347256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127320 w 11636977"/>
              <a:gd name="connsiteY23" fmla="*/ 2394881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1190 w 11637497"/>
              <a:gd name="connsiteY0" fmla="*/ 93006 h 6277036"/>
              <a:gd name="connsiteX1" fmla="*/ 1769315 w 11637497"/>
              <a:gd name="connsiteY1" fmla="*/ 96181 h 6277036"/>
              <a:gd name="connsiteX2" fmla="*/ 3814015 w 11637497"/>
              <a:gd name="connsiteY2" fmla="*/ 353356 h 6277036"/>
              <a:gd name="connsiteX3" fmla="*/ 6188915 w 11637497"/>
              <a:gd name="connsiteY3" fmla="*/ 175556 h 6277036"/>
              <a:gd name="connsiteX4" fmla="*/ 8462215 w 11637497"/>
              <a:gd name="connsiteY4" fmla="*/ 86656 h 6277036"/>
              <a:gd name="connsiteX5" fmla="*/ 10748215 w 11637497"/>
              <a:gd name="connsiteY5" fmla="*/ 188256 h 6277036"/>
              <a:gd name="connsiteX6" fmla="*/ 11472115 w 11637497"/>
              <a:gd name="connsiteY6" fmla="*/ 239056 h 6277036"/>
              <a:gd name="connsiteX7" fmla="*/ 11434015 w 11637497"/>
              <a:gd name="connsiteY7" fmla="*/ 1458256 h 6277036"/>
              <a:gd name="connsiteX8" fmla="*/ 11637215 w 11637497"/>
              <a:gd name="connsiteY8" fmla="*/ 2626656 h 6277036"/>
              <a:gd name="connsiteX9" fmla="*/ 11383215 w 11637497"/>
              <a:gd name="connsiteY9" fmla="*/ 3452156 h 6277036"/>
              <a:gd name="connsiteX10" fmla="*/ 11535615 w 11637497"/>
              <a:gd name="connsiteY10" fmla="*/ 4480856 h 6277036"/>
              <a:gd name="connsiteX11" fmla="*/ 11561015 w 11637497"/>
              <a:gd name="connsiteY11" fmla="*/ 5268256 h 6277036"/>
              <a:gd name="connsiteX12" fmla="*/ 11307015 w 11637497"/>
              <a:gd name="connsiteY12" fmla="*/ 5954056 h 6277036"/>
              <a:gd name="connsiteX13" fmla="*/ 10735515 w 11637497"/>
              <a:gd name="connsiteY13" fmla="*/ 6030256 h 6277036"/>
              <a:gd name="connsiteX14" fmla="*/ 9287715 w 11637497"/>
              <a:gd name="connsiteY14" fmla="*/ 5992156 h 6277036"/>
              <a:gd name="connsiteX15" fmla="*/ 8652715 w 11637497"/>
              <a:gd name="connsiteY15" fmla="*/ 5839756 h 6277036"/>
              <a:gd name="connsiteX16" fmla="*/ 6315915 w 11637497"/>
              <a:gd name="connsiteY16" fmla="*/ 6017556 h 6277036"/>
              <a:gd name="connsiteX17" fmla="*/ 4296615 w 11637497"/>
              <a:gd name="connsiteY17" fmla="*/ 5788956 h 6277036"/>
              <a:gd name="connsiteX18" fmla="*/ 2582115 w 11637497"/>
              <a:gd name="connsiteY18" fmla="*/ 6271556 h 6277036"/>
              <a:gd name="connsiteX19" fmla="*/ 870790 w 11637497"/>
              <a:gd name="connsiteY19" fmla="*/ 6039781 h 6277036"/>
              <a:gd name="connsiteX20" fmla="*/ 80215 w 11637497"/>
              <a:gd name="connsiteY20" fmla="*/ 5884206 h 6277036"/>
              <a:gd name="connsiteX21" fmla="*/ 42115 w 11637497"/>
              <a:gd name="connsiteY21" fmla="*/ 4569756 h 6277036"/>
              <a:gd name="connsiteX22" fmla="*/ 216740 w 11637497"/>
              <a:gd name="connsiteY22" fmla="*/ 3442631 h 6277036"/>
              <a:gd name="connsiteX23" fmla="*/ 127840 w 11637497"/>
              <a:gd name="connsiteY23" fmla="*/ 2394881 h 6277036"/>
              <a:gd name="connsiteX24" fmla="*/ 194515 w 11637497"/>
              <a:gd name="connsiteY24" fmla="*/ 1223306 h 6277036"/>
              <a:gd name="connsiteX25" fmla="*/ 261190 w 11637497"/>
              <a:gd name="connsiteY25" fmla="*/ 93006 h 6277036"/>
              <a:gd name="connsiteX0" fmla="*/ 238248 w 11614555"/>
              <a:gd name="connsiteY0" fmla="*/ 93006 h 6277036"/>
              <a:gd name="connsiteX1" fmla="*/ 1746373 w 11614555"/>
              <a:gd name="connsiteY1" fmla="*/ 96181 h 6277036"/>
              <a:gd name="connsiteX2" fmla="*/ 3791073 w 11614555"/>
              <a:gd name="connsiteY2" fmla="*/ 353356 h 6277036"/>
              <a:gd name="connsiteX3" fmla="*/ 6165973 w 11614555"/>
              <a:gd name="connsiteY3" fmla="*/ 175556 h 6277036"/>
              <a:gd name="connsiteX4" fmla="*/ 8439273 w 11614555"/>
              <a:gd name="connsiteY4" fmla="*/ 86656 h 6277036"/>
              <a:gd name="connsiteX5" fmla="*/ 10725273 w 11614555"/>
              <a:gd name="connsiteY5" fmla="*/ 188256 h 6277036"/>
              <a:gd name="connsiteX6" fmla="*/ 11449173 w 11614555"/>
              <a:gd name="connsiteY6" fmla="*/ 239056 h 6277036"/>
              <a:gd name="connsiteX7" fmla="*/ 11411073 w 11614555"/>
              <a:gd name="connsiteY7" fmla="*/ 1458256 h 6277036"/>
              <a:gd name="connsiteX8" fmla="*/ 11614273 w 11614555"/>
              <a:gd name="connsiteY8" fmla="*/ 2626656 h 6277036"/>
              <a:gd name="connsiteX9" fmla="*/ 11360273 w 11614555"/>
              <a:gd name="connsiteY9" fmla="*/ 3452156 h 6277036"/>
              <a:gd name="connsiteX10" fmla="*/ 11512673 w 11614555"/>
              <a:gd name="connsiteY10" fmla="*/ 4480856 h 6277036"/>
              <a:gd name="connsiteX11" fmla="*/ 11538073 w 11614555"/>
              <a:gd name="connsiteY11" fmla="*/ 5268256 h 6277036"/>
              <a:gd name="connsiteX12" fmla="*/ 11284073 w 11614555"/>
              <a:gd name="connsiteY12" fmla="*/ 5954056 h 6277036"/>
              <a:gd name="connsiteX13" fmla="*/ 10712573 w 11614555"/>
              <a:gd name="connsiteY13" fmla="*/ 6030256 h 6277036"/>
              <a:gd name="connsiteX14" fmla="*/ 9264773 w 11614555"/>
              <a:gd name="connsiteY14" fmla="*/ 5992156 h 6277036"/>
              <a:gd name="connsiteX15" fmla="*/ 8629773 w 11614555"/>
              <a:gd name="connsiteY15" fmla="*/ 5839756 h 6277036"/>
              <a:gd name="connsiteX16" fmla="*/ 6292973 w 11614555"/>
              <a:gd name="connsiteY16" fmla="*/ 6017556 h 6277036"/>
              <a:gd name="connsiteX17" fmla="*/ 4273673 w 11614555"/>
              <a:gd name="connsiteY17" fmla="*/ 5788956 h 6277036"/>
              <a:gd name="connsiteX18" fmla="*/ 2559173 w 11614555"/>
              <a:gd name="connsiteY18" fmla="*/ 6271556 h 6277036"/>
              <a:gd name="connsiteX19" fmla="*/ 847848 w 11614555"/>
              <a:gd name="connsiteY19" fmla="*/ 6039781 h 6277036"/>
              <a:gd name="connsiteX20" fmla="*/ 57273 w 11614555"/>
              <a:gd name="connsiteY20" fmla="*/ 5884206 h 6277036"/>
              <a:gd name="connsiteX21" fmla="*/ 76323 w 11614555"/>
              <a:gd name="connsiteY21" fmla="*/ 4960281 h 6277036"/>
              <a:gd name="connsiteX22" fmla="*/ 193798 w 11614555"/>
              <a:gd name="connsiteY22" fmla="*/ 3442631 h 6277036"/>
              <a:gd name="connsiteX23" fmla="*/ 104898 w 11614555"/>
              <a:gd name="connsiteY23" fmla="*/ 2394881 h 6277036"/>
              <a:gd name="connsiteX24" fmla="*/ 171573 w 11614555"/>
              <a:gd name="connsiteY24" fmla="*/ 1223306 h 6277036"/>
              <a:gd name="connsiteX25" fmla="*/ 238248 w 11614555"/>
              <a:gd name="connsiteY25" fmla="*/ 93006 h 6277036"/>
              <a:gd name="connsiteX0" fmla="*/ 238596 w 11614903"/>
              <a:gd name="connsiteY0" fmla="*/ 93006 h 6277036"/>
              <a:gd name="connsiteX1" fmla="*/ 1746721 w 11614903"/>
              <a:gd name="connsiteY1" fmla="*/ 96181 h 6277036"/>
              <a:gd name="connsiteX2" fmla="*/ 3791421 w 11614903"/>
              <a:gd name="connsiteY2" fmla="*/ 353356 h 6277036"/>
              <a:gd name="connsiteX3" fmla="*/ 6166321 w 11614903"/>
              <a:gd name="connsiteY3" fmla="*/ 175556 h 6277036"/>
              <a:gd name="connsiteX4" fmla="*/ 8439621 w 11614903"/>
              <a:gd name="connsiteY4" fmla="*/ 86656 h 6277036"/>
              <a:gd name="connsiteX5" fmla="*/ 10725621 w 11614903"/>
              <a:gd name="connsiteY5" fmla="*/ 188256 h 6277036"/>
              <a:gd name="connsiteX6" fmla="*/ 11449521 w 11614903"/>
              <a:gd name="connsiteY6" fmla="*/ 239056 h 6277036"/>
              <a:gd name="connsiteX7" fmla="*/ 11411421 w 11614903"/>
              <a:gd name="connsiteY7" fmla="*/ 1458256 h 6277036"/>
              <a:gd name="connsiteX8" fmla="*/ 11614621 w 11614903"/>
              <a:gd name="connsiteY8" fmla="*/ 2626656 h 6277036"/>
              <a:gd name="connsiteX9" fmla="*/ 11360621 w 11614903"/>
              <a:gd name="connsiteY9" fmla="*/ 3452156 h 6277036"/>
              <a:gd name="connsiteX10" fmla="*/ 11513021 w 11614903"/>
              <a:gd name="connsiteY10" fmla="*/ 4480856 h 6277036"/>
              <a:gd name="connsiteX11" fmla="*/ 11538421 w 11614903"/>
              <a:gd name="connsiteY11" fmla="*/ 5268256 h 6277036"/>
              <a:gd name="connsiteX12" fmla="*/ 11284421 w 11614903"/>
              <a:gd name="connsiteY12" fmla="*/ 5954056 h 6277036"/>
              <a:gd name="connsiteX13" fmla="*/ 10712921 w 11614903"/>
              <a:gd name="connsiteY13" fmla="*/ 6030256 h 6277036"/>
              <a:gd name="connsiteX14" fmla="*/ 9265121 w 11614903"/>
              <a:gd name="connsiteY14" fmla="*/ 5992156 h 6277036"/>
              <a:gd name="connsiteX15" fmla="*/ 8630121 w 11614903"/>
              <a:gd name="connsiteY15" fmla="*/ 5839756 h 6277036"/>
              <a:gd name="connsiteX16" fmla="*/ 6293321 w 11614903"/>
              <a:gd name="connsiteY16" fmla="*/ 6017556 h 6277036"/>
              <a:gd name="connsiteX17" fmla="*/ 4274021 w 11614903"/>
              <a:gd name="connsiteY17" fmla="*/ 5788956 h 6277036"/>
              <a:gd name="connsiteX18" fmla="*/ 2559521 w 11614903"/>
              <a:gd name="connsiteY18" fmla="*/ 6271556 h 6277036"/>
              <a:gd name="connsiteX19" fmla="*/ 848196 w 11614903"/>
              <a:gd name="connsiteY19" fmla="*/ 6039781 h 6277036"/>
              <a:gd name="connsiteX20" fmla="*/ 57621 w 11614903"/>
              <a:gd name="connsiteY20" fmla="*/ 5884206 h 6277036"/>
              <a:gd name="connsiteX21" fmla="*/ 76671 w 11614903"/>
              <a:gd name="connsiteY21" fmla="*/ 4960281 h 6277036"/>
              <a:gd name="connsiteX22" fmla="*/ 203671 w 11614903"/>
              <a:gd name="connsiteY22" fmla="*/ 3842681 h 6277036"/>
              <a:gd name="connsiteX23" fmla="*/ 105246 w 11614903"/>
              <a:gd name="connsiteY23" fmla="*/ 2394881 h 6277036"/>
              <a:gd name="connsiteX24" fmla="*/ 171921 w 11614903"/>
              <a:gd name="connsiteY24" fmla="*/ 1223306 h 6277036"/>
              <a:gd name="connsiteX25" fmla="*/ 238596 w 11614903"/>
              <a:gd name="connsiteY25" fmla="*/ 93006 h 6277036"/>
              <a:gd name="connsiteX0" fmla="*/ 236217 w 11612524"/>
              <a:gd name="connsiteY0" fmla="*/ 93006 h 6277036"/>
              <a:gd name="connsiteX1" fmla="*/ 1744342 w 11612524"/>
              <a:gd name="connsiteY1" fmla="*/ 96181 h 6277036"/>
              <a:gd name="connsiteX2" fmla="*/ 3789042 w 11612524"/>
              <a:gd name="connsiteY2" fmla="*/ 353356 h 6277036"/>
              <a:gd name="connsiteX3" fmla="*/ 6163942 w 11612524"/>
              <a:gd name="connsiteY3" fmla="*/ 175556 h 6277036"/>
              <a:gd name="connsiteX4" fmla="*/ 8437242 w 11612524"/>
              <a:gd name="connsiteY4" fmla="*/ 86656 h 6277036"/>
              <a:gd name="connsiteX5" fmla="*/ 10723242 w 11612524"/>
              <a:gd name="connsiteY5" fmla="*/ 188256 h 6277036"/>
              <a:gd name="connsiteX6" fmla="*/ 11447142 w 11612524"/>
              <a:gd name="connsiteY6" fmla="*/ 239056 h 6277036"/>
              <a:gd name="connsiteX7" fmla="*/ 11409042 w 11612524"/>
              <a:gd name="connsiteY7" fmla="*/ 1458256 h 6277036"/>
              <a:gd name="connsiteX8" fmla="*/ 11612242 w 11612524"/>
              <a:gd name="connsiteY8" fmla="*/ 2626656 h 6277036"/>
              <a:gd name="connsiteX9" fmla="*/ 11358242 w 11612524"/>
              <a:gd name="connsiteY9" fmla="*/ 3452156 h 6277036"/>
              <a:gd name="connsiteX10" fmla="*/ 11510642 w 11612524"/>
              <a:gd name="connsiteY10" fmla="*/ 4480856 h 6277036"/>
              <a:gd name="connsiteX11" fmla="*/ 11536042 w 11612524"/>
              <a:gd name="connsiteY11" fmla="*/ 5268256 h 6277036"/>
              <a:gd name="connsiteX12" fmla="*/ 11282042 w 11612524"/>
              <a:gd name="connsiteY12" fmla="*/ 5954056 h 6277036"/>
              <a:gd name="connsiteX13" fmla="*/ 10710542 w 11612524"/>
              <a:gd name="connsiteY13" fmla="*/ 6030256 h 6277036"/>
              <a:gd name="connsiteX14" fmla="*/ 9262742 w 11612524"/>
              <a:gd name="connsiteY14" fmla="*/ 5992156 h 6277036"/>
              <a:gd name="connsiteX15" fmla="*/ 8627742 w 11612524"/>
              <a:gd name="connsiteY15" fmla="*/ 5839756 h 6277036"/>
              <a:gd name="connsiteX16" fmla="*/ 6290942 w 11612524"/>
              <a:gd name="connsiteY16" fmla="*/ 6017556 h 6277036"/>
              <a:gd name="connsiteX17" fmla="*/ 4271642 w 11612524"/>
              <a:gd name="connsiteY17" fmla="*/ 5788956 h 6277036"/>
              <a:gd name="connsiteX18" fmla="*/ 2557142 w 11612524"/>
              <a:gd name="connsiteY18" fmla="*/ 6271556 h 6277036"/>
              <a:gd name="connsiteX19" fmla="*/ 845817 w 11612524"/>
              <a:gd name="connsiteY19" fmla="*/ 6039781 h 6277036"/>
              <a:gd name="connsiteX20" fmla="*/ 55242 w 11612524"/>
              <a:gd name="connsiteY20" fmla="*/ 5884206 h 6277036"/>
              <a:gd name="connsiteX21" fmla="*/ 74292 w 11612524"/>
              <a:gd name="connsiteY21" fmla="*/ 4960281 h 6277036"/>
              <a:gd name="connsiteX22" fmla="*/ 134617 w 11612524"/>
              <a:gd name="connsiteY22" fmla="*/ 3842681 h 6277036"/>
              <a:gd name="connsiteX23" fmla="*/ 102867 w 11612524"/>
              <a:gd name="connsiteY23" fmla="*/ 2394881 h 6277036"/>
              <a:gd name="connsiteX24" fmla="*/ 169542 w 11612524"/>
              <a:gd name="connsiteY24" fmla="*/ 1223306 h 6277036"/>
              <a:gd name="connsiteX25" fmla="*/ 236217 w 11612524"/>
              <a:gd name="connsiteY25" fmla="*/ 93006 h 6277036"/>
              <a:gd name="connsiteX0" fmla="*/ 163227 w 11539534"/>
              <a:gd name="connsiteY0" fmla="*/ 93006 h 6276333"/>
              <a:gd name="connsiteX1" fmla="*/ 1671352 w 11539534"/>
              <a:gd name="connsiteY1" fmla="*/ 96181 h 6276333"/>
              <a:gd name="connsiteX2" fmla="*/ 3716052 w 11539534"/>
              <a:gd name="connsiteY2" fmla="*/ 353356 h 6276333"/>
              <a:gd name="connsiteX3" fmla="*/ 6090952 w 11539534"/>
              <a:gd name="connsiteY3" fmla="*/ 175556 h 6276333"/>
              <a:gd name="connsiteX4" fmla="*/ 8364252 w 11539534"/>
              <a:gd name="connsiteY4" fmla="*/ 86656 h 6276333"/>
              <a:gd name="connsiteX5" fmla="*/ 10650252 w 11539534"/>
              <a:gd name="connsiteY5" fmla="*/ 188256 h 6276333"/>
              <a:gd name="connsiteX6" fmla="*/ 11374152 w 11539534"/>
              <a:gd name="connsiteY6" fmla="*/ 239056 h 6276333"/>
              <a:gd name="connsiteX7" fmla="*/ 11336052 w 11539534"/>
              <a:gd name="connsiteY7" fmla="*/ 1458256 h 6276333"/>
              <a:gd name="connsiteX8" fmla="*/ 11539252 w 11539534"/>
              <a:gd name="connsiteY8" fmla="*/ 2626656 h 6276333"/>
              <a:gd name="connsiteX9" fmla="*/ 11285252 w 11539534"/>
              <a:gd name="connsiteY9" fmla="*/ 3452156 h 6276333"/>
              <a:gd name="connsiteX10" fmla="*/ 11437652 w 11539534"/>
              <a:gd name="connsiteY10" fmla="*/ 4480856 h 6276333"/>
              <a:gd name="connsiteX11" fmla="*/ 11463052 w 11539534"/>
              <a:gd name="connsiteY11" fmla="*/ 5268256 h 6276333"/>
              <a:gd name="connsiteX12" fmla="*/ 11209052 w 11539534"/>
              <a:gd name="connsiteY12" fmla="*/ 5954056 h 6276333"/>
              <a:gd name="connsiteX13" fmla="*/ 10637552 w 11539534"/>
              <a:gd name="connsiteY13" fmla="*/ 6030256 h 6276333"/>
              <a:gd name="connsiteX14" fmla="*/ 9189752 w 11539534"/>
              <a:gd name="connsiteY14" fmla="*/ 5992156 h 6276333"/>
              <a:gd name="connsiteX15" fmla="*/ 8554752 w 11539534"/>
              <a:gd name="connsiteY15" fmla="*/ 5839756 h 6276333"/>
              <a:gd name="connsiteX16" fmla="*/ 6217952 w 11539534"/>
              <a:gd name="connsiteY16" fmla="*/ 6017556 h 6276333"/>
              <a:gd name="connsiteX17" fmla="*/ 4198652 w 11539534"/>
              <a:gd name="connsiteY17" fmla="*/ 5788956 h 6276333"/>
              <a:gd name="connsiteX18" fmla="*/ 2484152 w 11539534"/>
              <a:gd name="connsiteY18" fmla="*/ 6271556 h 6276333"/>
              <a:gd name="connsiteX19" fmla="*/ 772827 w 11539534"/>
              <a:gd name="connsiteY19" fmla="*/ 6039781 h 6276333"/>
              <a:gd name="connsiteX20" fmla="*/ 96552 w 11539534"/>
              <a:gd name="connsiteY20" fmla="*/ 6103281 h 6276333"/>
              <a:gd name="connsiteX21" fmla="*/ 1302 w 11539534"/>
              <a:gd name="connsiteY21" fmla="*/ 4960281 h 6276333"/>
              <a:gd name="connsiteX22" fmla="*/ 61627 w 11539534"/>
              <a:gd name="connsiteY22" fmla="*/ 3842681 h 6276333"/>
              <a:gd name="connsiteX23" fmla="*/ 29877 w 11539534"/>
              <a:gd name="connsiteY23" fmla="*/ 2394881 h 6276333"/>
              <a:gd name="connsiteX24" fmla="*/ 96552 w 11539534"/>
              <a:gd name="connsiteY24" fmla="*/ 1223306 h 6276333"/>
              <a:gd name="connsiteX25" fmla="*/ 163227 w 11539534"/>
              <a:gd name="connsiteY25" fmla="*/ 93006 h 6276333"/>
              <a:gd name="connsiteX0" fmla="*/ 133783 w 11510090"/>
              <a:gd name="connsiteY0" fmla="*/ 93006 h 6276333"/>
              <a:gd name="connsiteX1" fmla="*/ 1641908 w 11510090"/>
              <a:gd name="connsiteY1" fmla="*/ 96181 h 6276333"/>
              <a:gd name="connsiteX2" fmla="*/ 3686608 w 11510090"/>
              <a:gd name="connsiteY2" fmla="*/ 353356 h 6276333"/>
              <a:gd name="connsiteX3" fmla="*/ 6061508 w 11510090"/>
              <a:gd name="connsiteY3" fmla="*/ 175556 h 6276333"/>
              <a:gd name="connsiteX4" fmla="*/ 8334808 w 11510090"/>
              <a:gd name="connsiteY4" fmla="*/ 86656 h 6276333"/>
              <a:gd name="connsiteX5" fmla="*/ 10620808 w 11510090"/>
              <a:gd name="connsiteY5" fmla="*/ 188256 h 6276333"/>
              <a:gd name="connsiteX6" fmla="*/ 11344708 w 11510090"/>
              <a:gd name="connsiteY6" fmla="*/ 239056 h 6276333"/>
              <a:gd name="connsiteX7" fmla="*/ 11306608 w 11510090"/>
              <a:gd name="connsiteY7" fmla="*/ 1458256 h 6276333"/>
              <a:gd name="connsiteX8" fmla="*/ 11509808 w 11510090"/>
              <a:gd name="connsiteY8" fmla="*/ 2626656 h 6276333"/>
              <a:gd name="connsiteX9" fmla="*/ 11255808 w 11510090"/>
              <a:gd name="connsiteY9" fmla="*/ 3452156 h 6276333"/>
              <a:gd name="connsiteX10" fmla="*/ 11408208 w 11510090"/>
              <a:gd name="connsiteY10" fmla="*/ 4480856 h 6276333"/>
              <a:gd name="connsiteX11" fmla="*/ 11433608 w 11510090"/>
              <a:gd name="connsiteY11" fmla="*/ 5268256 h 6276333"/>
              <a:gd name="connsiteX12" fmla="*/ 11179608 w 11510090"/>
              <a:gd name="connsiteY12" fmla="*/ 5954056 h 6276333"/>
              <a:gd name="connsiteX13" fmla="*/ 10608108 w 11510090"/>
              <a:gd name="connsiteY13" fmla="*/ 6030256 h 6276333"/>
              <a:gd name="connsiteX14" fmla="*/ 9160308 w 11510090"/>
              <a:gd name="connsiteY14" fmla="*/ 5992156 h 6276333"/>
              <a:gd name="connsiteX15" fmla="*/ 8525308 w 11510090"/>
              <a:gd name="connsiteY15" fmla="*/ 5839756 h 6276333"/>
              <a:gd name="connsiteX16" fmla="*/ 6188508 w 11510090"/>
              <a:gd name="connsiteY16" fmla="*/ 6017556 h 6276333"/>
              <a:gd name="connsiteX17" fmla="*/ 4169208 w 11510090"/>
              <a:gd name="connsiteY17" fmla="*/ 5788956 h 6276333"/>
              <a:gd name="connsiteX18" fmla="*/ 2454708 w 11510090"/>
              <a:gd name="connsiteY18" fmla="*/ 6271556 h 6276333"/>
              <a:gd name="connsiteX19" fmla="*/ 743383 w 11510090"/>
              <a:gd name="connsiteY19" fmla="*/ 6039781 h 6276333"/>
              <a:gd name="connsiteX20" fmla="*/ 67108 w 11510090"/>
              <a:gd name="connsiteY20" fmla="*/ 6103281 h 6276333"/>
              <a:gd name="connsiteX21" fmla="*/ 48058 w 11510090"/>
              <a:gd name="connsiteY21" fmla="*/ 4960281 h 6276333"/>
              <a:gd name="connsiteX22" fmla="*/ 32183 w 11510090"/>
              <a:gd name="connsiteY22" fmla="*/ 3842681 h 6276333"/>
              <a:gd name="connsiteX23" fmla="*/ 433 w 11510090"/>
              <a:gd name="connsiteY23" fmla="*/ 2394881 h 6276333"/>
              <a:gd name="connsiteX24" fmla="*/ 67108 w 11510090"/>
              <a:gd name="connsiteY24" fmla="*/ 1223306 h 6276333"/>
              <a:gd name="connsiteX25" fmla="*/ 133783 w 11510090"/>
              <a:gd name="connsiteY25" fmla="*/ 93006 h 6276333"/>
              <a:gd name="connsiteX0" fmla="*/ 144180 w 11520487"/>
              <a:gd name="connsiteY0" fmla="*/ 93006 h 6276557"/>
              <a:gd name="connsiteX1" fmla="*/ 1652305 w 11520487"/>
              <a:gd name="connsiteY1" fmla="*/ 96181 h 6276557"/>
              <a:gd name="connsiteX2" fmla="*/ 3697005 w 11520487"/>
              <a:gd name="connsiteY2" fmla="*/ 353356 h 6276557"/>
              <a:gd name="connsiteX3" fmla="*/ 6071905 w 11520487"/>
              <a:gd name="connsiteY3" fmla="*/ 175556 h 6276557"/>
              <a:gd name="connsiteX4" fmla="*/ 8345205 w 11520487"/>
              <a:gd name="connsiteY4" fmla="*/ 86656 h 6276557"/>
              <a:gd name="connsiteX5" fmla="*/ 10631205 w 11520487"/>
              <a:gd name="connsiteY5" fmla="*/ 188256 h 6276557"/>
              <a:gd name="connsiteX6" fmla="*/ 11355105 w 11520487"/>
              <a:gd name="connsiteY6" fmla="*/ 239056 h 6276557"/>
              <a:gd name="connsiteX7" fmla="*/ 11317005 w 11520487"/>
              <a:gd name="connsiteY7" fmla="*/ 1458256 h 6276557"/>
              <a:gd name="connsiteX8" fmla="*/ 11520205 w 11520487"/>
              <a:gd name="connsiteY8" fmla="*/ 2626656 h 6276557"/>
              <a:gd name="connsiteX9" fmla="*/ 11266205 w 11520487"/>
              <a:gd name="connsiteY9" fmla="*/ 3452156 h 6276557"/>
              <a:gd name="connsiteX10" fmla="*/ 11418605 w 11520487"/>
              <a:gd name="connsiteY10" fmla="*/ 4480856 h 6276557"/>
              <a:gd name="connsiteX11" fmla="*/ 11444005 w 11520487"/>
              <a:gd name="connsiteY11" fmla="*/ 5268256 h 6276557"/>
              <a:gd name="connsiteX12" fmla="*/ 11190005 w 11520487"/>
              <a:gd name="connsiteY12" fmla="*/ 5954056 h 6276557"/>
              <a:gd name="connsiteX13" fmla="*/ 10618505 w 11520487"/>
              <a:gd name="connsiteY13" fmla="*/ 6030256 h 6276557"/>
              <a:gd name="connsiteX14" fmla="*/ 9170705 w 11520487"/>
              <a:gd name="connsiteY14" fmla="*/ 5992156 h 6276557"/>
              <a:gd name="connsiteX15" fmla="*/ 8535705 w 11520487"/>
              <a:gd name="connsiteY15" fmla="*/ 5839756 h 6276557"/>
              <a:gd name="connsiteX16" fmla="*/ 6198905 w 11520487"/>
              <a:gd name="connsiteY16" fmla="*/ 6017556 h 6276557"/>
              <a:gd name="connsiteX17" fmla="*/ 4179605 w 11520487"/>
              <a:gd name="connsiteY17" fmla="*/ 5788956 h 6276557"/>
              <a:gd name="connsiteX18" fmla="*/ 2465105 w 11520487"/>
              <a:gd name="connsiteY18" fmla="*/ 6271556 h 6276557"/>
              <a:gd name="connsiteX19" fmla="*/ 753780 w 11520487"/>
              <a:gd name="connsiteY19" fmla="*/ 6039781 h 6276557"/>
              <a:gd name="connsiteX20" fmla="*/ 48930 w 11520487"/>
              <a:gd name="connsiteY20" fmla="*/ 6027081 h 6276557"/>
              <a:gd name="connsiteX21" fmla="*/ 58455 w 11520487"/>
              <a:gd name="connsiteY21" fmla="*/ 4960281 h 6276557"/>
              <a:gd name="connsiteX22" fmla="*/ 42580 w 11520487"/>
              <a:gd name="connsiteY22" fmla="*/ 3842681 h 6276557"/>
              <a:gd name="connsiteX23" fmla="*/ 10830 w 11520487"/>
              <a:gd name="connsiteY23" fmla="*/ 2394881 h 6276557"/>
              <a:gd name="connsiteX24" fmla="*/ 77505 w 11520487"/>
              <a:gd name="connsiteY24" fmla="*/ 1223306 h 6276557"/>
              <a:gd name="connsiteX25" fmla="*/ 144180 w 11520487"/>
              <a:gd name="connsiteY25" fmla="*/ 93006 h 6276557"/>
              <a:gd name="connsiteX0" fmla="*/ 172358 w 11548665"/>
              <a:gd name="connsiteY0" fmla="*/ 93006 h 6281330"/>
              <a:gd name="connsiteX1" fmla="*/ 1680483 w 11548665"/>
              <a:gd name="connsiteY1" fmla="*/ 96181 h 6281330"/>
              <a:gd name="connsiteX2" fmla="*/ 3725183 w 11548665"/>
              <a:gd name="connsiteY2" fmla="*/ 353356 h 6281330"/>
              <a:gd name="connsiteX3" fmla="*/ 6100083 w 11548665"/>
              <a:gd name="connsiteY3" fmla="*/ 175556 h 6281330"/>
              <a:gd name="connsiteX4" fmla="*/ 8373383 w 11548665"/>
              <a:gd name="connsiteY4" fmla="*/ 86656 h 6281330"/>
              <a:gd name="connsiteX5" fmla="*/ 10659383 w 11548665"/>
              <a:gd name="connsiteY5" fmla="*/ 188256 h 6281330"/>
              <a:gd name="connsiteX6" fmla="*/ 11383283 w 11548665"/>
              <a:gd name="connsiteY6" fmla="*/ 239056 h 6281330"/>
              <a:gd name="connsiteX7" fmla="*/ 11345183 w 11548665"/>
              <a:gd name="connsiteY7" fmla="*/ 1458256 h 6281330"/>
              <a:gd name="connsiteX8" fmla="*/ 11548383 w 11548665"/>
              <a:gd name="connsiteY8" fmla="*/ 2626656 h 6281330"/>
              <a:gd name="connsiteX9" fmla="*/ 11294383 w 11548665"/>
              <a:gd name="connsiteY9" fmla="*/ 3452156 h 6281330"/>
              <a:gd name="connsiteX10" fmla="*/ 11446783 w 11548665"/>
              <a:gd name="connsiteY10" fmla="*/ 4480856 h 6281330"/>
              <a:gd name="connsiteX11" fmla="*/ 11472183 w 11548665"/>
              <a:gd name="connsiteY11" fmla="*/ 5268256 h 6281330"/>
              <a:gd name="connsiteX12" fmla="*/ 11218183 w 11548665"/>
              <a:gd name="connsiteY12" fmla="*/ 5954056 h 6281330"/>
              <a:gd name="connsiteX13" fmla="*/ 10646683 w 11548665"/>
              <a:gd name="connsiteY13" fmla="*/ 6030256 h 6281330"/>
              <a:gd name="connsiteX14" fmla="*/ 9198883 w 11548665"/>
              <a:gd name="connsiteY14" fmla="*/ 5992156 h 6281330"/>
              <a:gd name="connsiteX15" fmla="*/ 8563883 w 11548665"/>
              <a:gd name="connsiteY15" fmla="*/ 5839756 h 6281330"/>
              <a:gd name="connsiteX16" fmla="*/ 6227083 w 11548665"/>
              <a:gd name="connsiteY16" fmla="*/ 6017556 h 6281330"/>
              <a:gd name="connsiteX17" fmla="*/ 4207783 w 11548665"/>
              <a:gd name="connsiteY17" fmla="*/ 5788956 h 6281330"/>
              <a:gd name="connsiteX18" fmla="*/ 2493283 w 11548665"/>
              <a:gd name="connsiteY18" fmla="*/ 6271556 h 6281330"/>
              <a:gd name="connsiteX19" fmla="*/ 1162958 w 11548665"/>
              <a:gd name="connsiteY19" fmla="*/ 6106456 h 6281330"/>
              <a:gd name="connsiteX20" fmla="*/ 77108 w 11548665"/>
              <a:gd name="connsiteY20" fmla="*/ 6027081 h 6281330"/>
              <a:gd name="connsiteX21" fmla="*/ 86633 w 11548665"/>
              <a:gd name="connsiteY21" fmla="*/ 4960281 h 6281330"/>
              <a:gd name="connsiteX22" fmla="*/ 70758 w 11548665"/>
              <a:gd name="connsiteY22" fmla="*/ 3842681 h 6281330"/>
              <a:gd name="connsiteX23" fmla="*/ 39008 w 11548665"/>
              <a:gd name="connsiteY23" fmla="*/ 2394881 h 6281330"/>
              <a:gd name="connsiteX24" fmla="*/ 105683 w 11548665"/>
              <a:gd name="connsiteY24" fmla="*/ 1223306 h 6281330"/>
              <a:gd name="connsiteX25" fmla="*/ 172358 w 11548665"/>
              <a:gd name="connsiteY25" fmla="*/ 93006 h 6281330"/>
              <a:gd name="connsiteX0" fmla="*/ 172358 w 11548665"/>
              <a:gd name="connsiteY0" fmla="*/ 93006 h 6263058"/>
              <a:gd name="connsiteX1" fmla="*/ 1680483 w 11548665"/>
              <a:gd name="connsiteY1" fmla="*/ 96181 h 6263058"/>
              <a:gd name="connsiteX2" fmla="*/ 3725183 w 11548665"/>
              <a:gd name="connsiteY2" fmla="*/ 353356 h 6263058"/>
              <a:gd name="connsiteX3" fmla="*/ 6100083 w 11548665"/>
              <a:gd name="connsiteY3" fmla="*/ 175556 h 6263058"/>
              <a:gd name="connsiteX4" fmla="*/ 8373383 w 11548665"/>
              <a:gd name="connsiteY4" fmla="*/ 86656 h 6263058"/>
              <a:gd name="connsiteX5" fmla="*/ 10659383 w 11548665"/>
              <a:gd name="connsiteY5" fmla="*/ 188256 h 6263058"/>
              <a:gd name="connsiteX6" fmla="*/ 11383283 w 11548665"/>
              <a:gd name="connsiteY6" fmla="*/ 239056 h 6263058"/>
              <a:gd name="connsiteX7" fmla="*/ 11345183 w 11548665"/>
              <a:gd name="connsiteY7" fmla="*/ 1458256 h 6263058"/>
              <a:gd name="connsiteX8" fmla="*/ 11548383 w 11548665"/>
              <a:gd name="connsiteY8" fmla="*/ 2626656 h 6263058"/>
              <a:gd name="connsiteX9" fmla="*/ 11294383 w 11548665"/>
              <a:gd name="connsiteY9" fmla="*/ 3452156 h 6263058"/>
              <a:gd name="connsiteX10" fmla="*/ 11446783 w 11548665"/>
              <a:gd name="connsiteY10" fmla="*/ 4480856 h 6263058"/>
              <a:gd name="connsiteX11" fmla="*/ 11472183 w 11548665"/>
              <a:gd name="connsiteY11" fmla="*/ 5268256 h 6263058"/>
              <a:gd name="connsiteX12" fmla="*/ 11218183 w 11548665"/>
              <a:gd name="connsiteY12" fmla="*/ 5954056 h 6263058"/>
              <a:gd name="connsiteX13" fmla="*/ 10646683 w 11548665"/>
              <a:gd name="connsiteY13" fmla="*/ 6030256 h 6263058"/>
              <a:gd name="connsiteX14" fmla="*/ 9198883 w 11548665"/>
              <a:gd name="connsiteY14" fmla="*/ 5992156 h 6263058"/>
              <a:gd name="connsiteX15" fmla="*/ 8563883 w 11548665"/>
              <a:gd name="connsiteY15" fmla="*/ 5839756 h 6263058"/>
              <a:gd name="connsiteX16" fmla="*/ 6227083 w 11548665"/>
              <a:gd name="connsiteY16" fmla="*/ 6017556 h 6263058"/>
              <a:gd name="connsiteX17" fmla="*/ 4207783 w 11548665"/>
              <a:gd name="connsiteY17" fmla="*/ 5788956 h 6263058"/>
              <a:gd name="connsiteX18" fmla="*/ 2798083 w 11548665"/>
              <a:gd name="connsiteY18" fmla="*/ 6252506 h 6263058"/>
              <a:gd name="connsiteX19" fmla="*/ 1162958 w 11548665"/>
              <a:gd name="connsiteY19" fmla="*/ 6106456 h 6263058"/>
              <a:gd name="connsiteX20" fmla="*/ 77108 w 11548665"/>
              <a:gd name="connsiteY20" fmla="*/ 6027081 h 6263058"/>
              <a:gd name="connsiteX21" fmla="*/ 86633 w 11548665"/>
              <a:gd name="connsiteY21" fmla="*/ 4960281 h 6263058"/>
              <a:gd name="connsiteX22" fmla="*/ 70758 w 11548665"/>
              <a:gd name="connsiteY22" fmla="*/ 3842681 h 6263058"/>
              <a:gd name="connsiteX23" fmla="*/ 39008 w 11548665"/>
              <a:gd name="connsiteY23" fmla="*/ 2394881 h 6263058"/>
              <a:gd name="connsiteX24" fmla="*/ 105683 w 11548665"/>
              <a:gd name="connsiteY24" fmla="*/ 1223306 h 6263058"/>
              <a:gd name="connsiteX25" fmla="*/ 172358 w 11548665"/>
              <a:gd name="connsiteY25" fmla="*/ 93006 h 6263058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227083 w 11548665"/>
              <a:gd name="connsiteY16" fmla="*/ 6017556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24558 w 11548665"/>
              <a:gd name="connsiteY11" fmla="*/ 53063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338833 w 11548665"/>
              <a:gd name="connsiteY11" fmla="*/ 5315881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63976"/>
              <a:gd name="connsiteY0" fmla="*/ 93006 h 6252535"/>
              <a:gd name="connsiteX1" fmla="*/ 1680483 w 11563976"/>
              <a:gd name="connsiteY1" fmla="*/ 96181 h 6252535"/>
              <a:gd name="connsiteX2" fmla="*/ 3725183 w 11563976"/>
              <a:gd name="connsiteY2" fmla="*/ 353356 h 6252535"/>
              <a:gd name="connsiteX3" fmla="*/ 6100083 w 11563976"/>
              <a:gd name="connsiteY3" fmla="*/ 175556 h 6252535"/>
              <a:gd name="connsiteX4" fmla="*/ 8373383 w 11563976"/>
              <a:gd name="connsiteY4" fmla="*/ 86656 h 6252535"/>
              <a:gd name="connsiteX5" fmla="*/ 10659383 w 11563976"/>
              <a:gd name="connsiteY5" fmla="*/ 188256 h 6252535"/>
              <a:gd name="connsiteX6" fmla="*/ 11383283 w 11563976"/>
              <a:gd name="connsiteY6" fmla="*/ 239056 h 6252535"/>
              <a:gd name="connsiteX7" fmla="*/ 11345183 w 11563976"/>
              <a:gd name="connsiteY7" fmla="*/ 1458256 h 6252535"/>
              <a:gd name="connsiteX8" fmla="*/ 11548383 w 11563976"/>
              <a:gd name="connsiteY8" fmla="*/ 2626656 h 6252535"/>
              <a:gd name="connsiteX9" fmla="*/ 11294383 w 11563976"/>
              <a:gd name="connsiteY9" fmla="*/ 3452156 h 6252535"/>
              <a:gd name="connsiteX10" fmla="*/ 11446783 w 11563976"/>
              <a:gd name="connsiteY10" fmla="*/ 4480856 h 6252535"/>
              <a:gd name="connsiteX11" fmla="*/ 11338833 w 11563976"/>
              <a:gd name="connsiteY11" fmla="*/ 5315881 h 6252535"/>
              <a:gd name="connsiteX12" fmla="*/ 11542033 w 11563976"/>
              <a:gd name="connsiteY12" fmla="*/ 6039781 h 6252535"/>
              <a:gd name="connsiteX13" fmla="*/ 10722883 w 11563976"/>
              <a:gd name="connsiteY13" fmla="*/ 6173131 h 6252535"/>
              <a:gd name="connsiteX14" fmla="*/ 9351283 w 11563976"/>
              <a:gd name="connsiteY14" fmla="*/ 6135031 h 6252535"/>
              <a:gd name="connsiteX15" fmla="*/ 7878083 w 11563976"/>
              <a:gd name="connsiteY15" fmla="*/ 6011206 h 6252535"/>
              <a:gd name="connsiteX16" fmla="*/ 6312808 w 11563976"/>
              <a:gd name="connsiteY16" fmla="*/ 6160431 h 6252535"/>
              <a:gd name="connsiteX17" fmla="*/ 4293508 w 11563976"/>
              <a:gd name="connsiteY17" fmla="*/ 6093756 h 6252535"/>
              <a:gd name="connsiteX18" fmla="*/ 2798083 w 11563976"/>
              <a:gd name="connsiteY18" fmla="*/ 6252506 h 6252535"/>
              <a:gd name="connsiteX19" fmla="*/ 1162958 w 11563976"/>
              <a:gd name="connsiteY19" fmla="*/ 6106456 h 6252535"/>
              <a:gd name="connsiteX20" fmla="*/ 77108 w 11563976"/>
              <a:gd name="connsiteY20" fmla="*/ 6027081 h 6252535"/>
              <a:gd name="connsiteX21" fmla="*/ 86633 w 11563976"/>
              <a:gd name="connsiteY21" fmla="*/ 4960281 h 6252535"/>
              <a:gd name="connsiteX22" fmla="*/ 70758 w 11563976"/>
              <a:gd name="connsiteY22" fmla="*/ 3842681 h 6252535"/>
              <a:gd name="connsiteX23" fmla="*/ 39008 w 11563976"/>
              <a:gd name="connsiteY23" fmla="*/ 2394881 h 6252535"/>
              <a:gd name="connsiteX24" fmla="*/ 105683 w 11563976"/>
              <a:gd name="connsiteY24" fmla="*/ 1223306 h 6252535"/>
              <a:gd name="connsiteX25" fmla="*/ 172358 w 11563976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294383 w 11581839"/>
              <a:gd name="connsiteY9" fmla="*/ 3452156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434083 w 11581839"/>
              <a:gd name="connsiteY8" fmla="*/ 2331381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96332"/>
              <a:gd name="connsiteY0" fmla="*/ 93006 h 6252535"/>
              <a:gd name="connsiteX1" fmla="*/ 1680483 w 11596332"/>
              <a:gd name="connsiteY1" fmla="*/ 96181 h 6252535"/>
              <a:gd name="connsiteX2" fmla="*/ 3725183 w 11596332"/>
              <a:gd name="connsiteY2" fmla="*/ 353356 h 6252535"/>
              <a:gd name="connsiteX3" fmla="*/ 6100083 w 11596332"/>
              <a:gd name="connsiteY3" fmla="*/ 175556 h 6252535"/>
              <a:gd name="connsiteX4" fmla="*/ 8373383 w 11596332"/>
              <a:gd name="connsiteY4" fmla="*/ 86656 h 6252535"/>
              <a:gd name="connsiteX5" fmla="*/ 10659383 w 11596332"/>
              <a:gd name="connsiteY5" fmla="*/ 188256 h 6252535"/>
              <a:gd name="connsiteX6" fmla="*/ 11383283 w 11596332"/>
              <a:gd name="connsiteY6" fmla="*/ 239056 h 6252535"/>
              <a:gd name="connsiteX7" fmla="*/ 11345183 w 11596332"/>
              <a:gd name="connsiteY7" fmla="*/ 1458256 h 6252535"/>
              <a:gd name="connsiteX8" fmla="*/ 11596008 w 11596332"/>
              <a:gd name="connsiteY8" fmla="*/ 2321856 h 6252535"/>
              <a:gd name="connsiteX9" fmla="*/ 11399158 w 11596332"/>
              <a:gd name="connsiteY9" fmla="*/ 3461681 h 6252535"/>
              <a:gd name="connsiteX10" fmla="*/ 11446783 w 11596332"/>
              <a:gd name="connsiteY10" fmla="*/ 4480856 h 6252535"/>
              <a:gd name="connsiteX11" fmla="*/ 11453133 w 11596332"/>
              <a:gd name="connsiteY11" fmla="*/ 5296831 h 6252535"/>
              <a:gd name="connsiteX12" fmla="*/ 11542033 w 11596332"/>
              <a:gd name="connsiteY12" fmla="*/ 6039781 h 6252535"/>
              <a:gd name="connsiteX13" fmla="*/ 10722883 w 11596332"/>
              <a:gd name="connsiteY13" fmla="*/ 6173131 h 6252535"/>
              <a:gd name="connsiteX14" fmla="*/ 9351283 w 11596332"/>
              <a:gd name="connsiteY14" fmla="*/ 6135031 h 6252535"/>
              <a:gd name="connsiteX15" fmla="*/ 7878083 w 11596332"/>
              <a:gd name="connsiteY15" fmla="*/ 6011206 h 6252535"/>
              <a:gd name="connsiteX16" fmla="*/ 6312808 w 11596332"/>
              <a:gd name="connsiteY16" fmla="*/ 6160431 h 6252535"/>
              <a:gd name="connsiteX17" fmla="*/ 4293508 w 11596332"/>
              <a:gd name="connsiteY17" fmla="*/ 6093756 h 6252535"/>
              <a:gd name="connsiteX18" fmla="*/ 2798083 w 11596332"/>
              <a:gd name="connsiteY18" fmla="*/ 6252506 h 6252535"/>
              <a:gd name="connsiteX19" fmla="*/ 1162958 w 11596332"/>
              <a:gd name="connsiteY19" fmla="*/ 6106456 h 6252535"/>
              <a:gd name="connsiteX20" fmla="*/ 77108 w 11596332"/>
              <a:gd name="connsiteY20" fmla="*/ 6027081 h 6252535"/>
              <a:gd name="connsiteX21" fmla="*/ 86633 w 11596332"/>
              <a:gd name="connsiteY21" fmla="*/ 4960281 h 6252535"/>
              <a:gd name="connsiteX22" fmla="*/ 70758 w 11596332"/>
              <a:gd name="connsiteY22" fmla="*/ 3842681 h 6252535"/>
              <a:gd name="connsiteX23" fmla="*/ 39008 w 11596332"/>
              <a:gd name="connsiteY23" fmla="*/ 2394881 h 6252535"/>
              <a:gd name="connsiteX24" fmla="*/ 105683 w 11596332"/>
              <a:gd name="connsiteY24" fmla="*/ 1223306 h 6252535"/>
              <a:gd name="connsiteX25" fmla="*/ 172358 w 11596332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38858 w 11581839"/>
              <a:gd name="connsiteY8" fmla="*/ 23218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38328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449958 w 11580086"/>
              <a:gd name="connsiteY7" fmla="*/ 143920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128654 h 6288183"/>
              <a:gd name="connsiteX1" fmla="*/ 1680483 w 11580086"/>
              <a:gd name="connsiteY1" fmla="*/ 131829 h 6288183"/>
              <a:gd name="connsiteX2" fmla="*/ 3725183 w 11580086"/>
              <a:gd name="connsiteY2" fmla="*/ 389004 h 6288183"/>
              <a:gd name="connsiteX3" fmla="*/ 6100083 w 11580086"/>
              <a:gd name="connsiteY3" fmla="*/ 211204 h 6288183"/>
              <a:gd name="connsiteX4" fmla="*/ 8373383 w 11580086"/>
              <a:gd name="connsiteY4" fmla="*/ 122304 h 6288183"/>
              <a:gd name="connsiteX5" fmla="*/ 10659383 w 11580086"/>
              <a:gd name="connsiteY5" fmla="*/ 223904 h 6288183"/>
              <a:gd name="connsiteX6" fmla="*/ 11507108 w 11580086"/>
              <a:gd name="connsiteY6" fmla="*/ 65154 h 6288183"/>
              <a:gd name="connsiteX7" fmla="*/ 11449958 w 11580086"/>
              <a:gd name="connsiteY7" fmla="*/ 1474854 h 6288183"/>
              <a:gd name="connsiteX8" fmla="*/ 11538858 w 11580086"/>
              <a:gd name="connsiteY8" fmla="*/ 2357504 h 6288183"/>
              <a:gd name="connsiteX9" fmla="*/ 11399158 w 11580086"/>
              <a:gd name="connsiteY9" fmla="*/ 3497329 h 6288183"/>
              <a:gd name="connsiteX10" fmla="*/ 11532508 w 11580086"/>
              <a:gd name="connsiteY10" fmla="*/ 4506979 h 6288183"/>
              <a:gd name="connsiteX11" fmla="*/ 11453133 w 11580086"/>
              <a:gd name="connsiteY11" fmla="*/ 5332479 h 6288183"/>
              <a:gd name="connsiteX12" fmla="*/ 11542033 w 11580086"/>
              <a:gd name="connsiteY12" fmla="*/ 6075429 h 6288183"/>
              <a:gd name="connsiteX13" fmla="*/ 10722883 w 11580086"/>
              <a:gd name="connsiteY13" fmla="*/ 6208779 h 6288183"/>
              <a:gd name="connsiteX14" fmla="*/ 9351283 w 11580086"/>
              <a:gd name="connsiteY14" fmla="*/ 6170679 h 6288183"/>
              <a:gd name="connsiteX15" fmla="*/ 7878083 w 11580086"/>
              <a:gd name="connsiteY15" fmla="*/ 6046854 h 6288183"/>
              <a:gd name="connsiteX16" fmla="*/ 6312808 w 11580086"/>
              <a:gd name="connsiteY16" fmla="*/ 6196079 h 6288183"/>
              <a:gd name="connsiteX17" fmla="*/ 4293508 w 11580086"/>
              <a:gd name="connsiteY17" fmla="*/ 6129404 h 6288183"/>
              <a:gd name="connsiteX18" fmla="*/ 2798083 w 11580086"/>
              <a:gd name="connsiteY18" fmla="*/ 6288154 h 6288183"/>
              <a:gd name="connsiteX19" fmla="*/ 1162958 w 11580086"/>
              <a:gd name="connsiteY19" fmla="*/ 6142104 h 6288183"/>
              <a:gd name="connsiteX20" fmla="*/ 77108 w 11580086"/>
              <a:gd name="connsiteY20" fmla="*/ 6062729 h 6288183"/>
              <a:gd name="connsiteX21" fmla="*/ 86633 w 11580086"/>
              <a:gd name="connsiteY21" fmla="*/ 4995929 h 6288183"/>
              <a:gd name="connsiteX22" fmla="*/ 70758 w 11580086"/>
              <a:gd name="connsiteY22" fmla="*/ 3878329 h 6288183"/>
              <a:gd name="connsiteX23" fmla="*/ 39008 w 11580086"/>
              <a:gd name="connsiteY23" fmla="*/ 2430529 h 6288183"/>
              <a:gd name="connsiteX24" fmla="*/ 105683 w 11580086"/>
              <a:gd name="connsiteY24" fmla="*/ 1258954 h 6288183"/>
              <a:gd name="connsiteX25" fmla="*/ 172358 w 11580086"/>
              <a:gd name="connsiteY25" fmla="*/ 128654 h 6288183"/>
              <a:gd name="connsiteX0" fmla="*/ 172358 w 11580086"/>
              <a:gd name="connsiteY0" fmla="*/ 178015 h 6337544"/>
              <a:gd name="connsiteX1" fmla="*/ 1680483 w 11580086"/>
              <a:gd name="connsiteY1" fmla="*/ 181190 h 6337544"/>
              <a:gd name="connsiteX2" fmla="*/ 3725183 w 11580086"/>
              <a:gd name="connsiteY2" fmla="*/ 438365 h 6337544"/>
              <a:gd name="connsiteX3" fmla="*/ 6100083 w 11580086"/>
              <a:gd name="connsiteY3" fmla="*/ 260565 h 6337544"/>
              <a:gd name="connsiteX4" fmla="*/ 8373383 w 11580086"/>
              <a:gd name="connsiteY4" fmla="*/ 171665 h 6337544"/>
              <a:gd name="connsiteX5" fmla="*/ 10554608 w 11580086"/>
              <a:gd name="connsiteY5" fmla="*/ 92290 h 6337544"/>
              <a:gd name="connsiteX6" fmla="*/ 11507108 w 11580086"/>
              <a:gd name="connsiteY6" fmla="*/ 114515 h 6337544"/>
              <a:gd name="connsiteX7" fmla="*/ 11449958 w 11580086"/>
              <a:gd name="connsiteY7" fmla="*/ 1524215 h 6337544"/>
              <a:gd name="connsiteX8" fmla="*/ 11538858 w 11580086"/>
              <a:gd name="connsiteY8" fmla="*/ 2406865 h 6337544"/>
              <a:gd name="connsiteX9" fmla="*/ 11399158 w 11580086"/>
              <a:gd name="connsiteY9" fmla="*/ 3546690 h 6337544"/>
              <a:gd name="connsiteX10" fmla="*/ 11532508 w 11580086"/>
              <a:gd name="connsiteY10" fmla="*/ 4556340 h 6337544"/>
              <a:gd name="connsiteX11" fmla="*/ 11453133 w 11580086"/>
              <a:gd name="connsiteY11" fmla="*/ 5381840 h 6337544"/>
              <a:gd name="connsiteX12" fmla="*/ 11542033 w 11580086"/>
              <a:gd name="connsiteY12" fmla="*/ 6124790 h 6337544"/>
              <a:gd name="connsiteX13" fmla="*/ 10722883 w 11580086"/>
              <a:gd name="connsiteY13" fmla="*/ 6258140 h 6337544"/>
              <a:gd name="connsiteX14" fmla="*/ 9351283 w 11580086"/>
              <a:gd name="connsiteY14" fmla="*/ 6220040 h 6337544"/>
              <a:gd name="connsiteX15" fmla="*/ 7878083 w 11580086"/>
              <a:gd name="connsiteY15" fmla="*/ 6096215 h 6337544"/>
              <a:gd name="connsiteX16" fmla="*/ 6312808 w 11580086"/>
              <a:gd name="connsiteY16" fmla="*/ 6245440 h 6337544"/>
              <a:gd name="connsiteX17" fmla="*/ 4293508 w 11580086"/>
              <a:gd name="connsiteY17" fmla="*/ 6178765 h 6337544"/>
              <a:gd name="connsiteX18" fmla="*/ 2798083 w 11580086"/>
              <a:gd name="connsiteY18" fmla="*/ 6337515 h 6337544"/>
              <a:gd name="connsiteX19" fmla="*/ 1162958 w 11580086"/>
              <a:gd name="connsiteY19" fmla="*/ 6191465 h 6337544"/>
              <a:gd name="connsiteX20" fmla="*/ 77108 w 11580086"/>
              <a:gd name="connsiteY20" fmla="*/ 6112090 h 6337544"/>
              <a:gd name="connsiteX21" fmla="*/ 86633 w 11580086"/>
              <a:gd name="connsiteY21" fmla="*/ 5045290 h 6337544"/>
              <a:gd name="connsiteX22" fmla="*/ 70758 w 11580086"/>
              <a:gd name="connsiteY22" fmla="*/ 3927690 h 6337544"/>
              <a:gd name="connsiteX23" fmla="*/ 39008 w 11580086"/>
              <a:gd name="connsiteY23" fmla="*/ 2479890 h 6337544"/>
              <a:gd name="connsiteX24" fmla="*/ 105683 w 11580086"/>
              <a:gd name="connsiteY24" fmla="*/ 1308315 h 6337544"/>
              <a:gd name="connsiteX25" fmla="*/ 172358 w 11580086"/>
              <a:gd name="connsiteY25" fmla="*/ 178015 h 6337544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725183 w 11580086"/>
              <a:gd name="connsiteY2" fmla="*/ 433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442 h 6332971"/>
              <a:gd name="connsiteX1" fmla="*/ 1670958 w 11580086"/>
              <a:gd name="connsiteY1" fmla="*/ 5167 h 6332971"/>
              <a:gd name="connsiteX2" fmla="*/ 3906158 w 11580086"/>
              <a:gd name="connsiteY2" fmla="*/ 52792 h 6332971"/>
              <a:gd name="connsiteX3" fmla="*/ 6100083 w 11580086"/>
              <a:gd name="connsiteY3" fmla="*/ 151217 h 6332971"/>
              <a:gd name="connsiteX4" fmla="*/ 8401958 w 11580086"/>
              <a:gd name="connsiteY4" fmla="*/ 52792 h 6332971"/>
              <a:gd name="connsiteX5" fmla="*/ 10554608 w 11580086"/>
              <a:gd name="connsiteY5" fmla="*/ 87717 h 6332971"/>
              <a:gd name="connsiteX6" fmla="*/ 11507108 w 11580086"/>
              <a:gd name="connsiteY6" fmla="*/ 109942 h 6332971"/>
              <a:gd name="connsiteX7" fmla="*/ 11449958 w 11580086"/>
              <a:gd name="connsiteY7" fmla="*/ 1519642 h 6332971"/>
              <a:gd name="connsiteX8" fmla="*/ 11538858 w 11580086"/>
              <a:gd name="connsiteY8" fmla="*/ 2402292 h 6332971"/>
              <a:gd name="connsiteX9" fmla="*/ 11399158 w 11580086"/>
              <a:gd name="connsiteY9" fmla="*/ 3542117 h 6332971"/>
              <a:gd name="connsiteX10" fmla="*/ 11532508 w 11580086"/>
              <a:gd name="connsiteY10" fmla="*/ 4551767 h 6332971"/>
              <a:gd name="connsiteX11" fmla="*/ 11453133 w 11580086"/>
              <a:gd name="connsiteY11" fmla="*/ 5377267 h 6332971"/>
              <a:gd name="connsiteX12" fmla="*/ 11542033 w 11580086"/>
              <a:gd name="connsiteY12" fmla="*/ 6120217 h 6332971"/>
              <a:gd name="connsiteX13" fmla="*/ 10722883 w 11580086"/>
              <a:gd name="connsiteY13" fmla="*/ 6253567 h 6332971"/>
              <a:gd name="connsiteX14" fmla="*/ 9351283 w 11580086"/>
              <a:gd name="connsiteY14" fmla="*/ 6215467 h 6332971"/>
              <a:gd name="connsiteX15" fmla="*/ 7878083 w 11580086"/>
              <a:gd name="connsiteY15" fmla="*/ 6091642 h 6332971"/>
              <a:gd name="connsiteX16" fmla="*/ 6312808 w 11580086"/>
              <a:gd name="connsiteY16" fmla="*/ 6240867 h 6332971"/>
              <a:gd name="connsiteX17" fmla="*/ 4293508 w 11580086"/>
              <a:gd name="connsiteY17" fmla="*/ 6174192 h 6332971"/>
              <a:gd name="connsiteX18" fmla="*/ 2798083 w 11580086"/>
              <a:gd name="connsiteY18" fmla="*/ 6332942 h 6332971"/>
              <a:gd name="connsiteX19" fmla="*/ 1162958 w 11580086"/>
              <a:gd name="connsiteY19" fmla="*/ 6186892 h 6332971"/>
              <a:gd name="connsiteX20" fmla="*/ 77108 w 11580086"/>
              <a:gd name="connsiteY20" fmla="*/ 6107517 h 6332971"/>
              <a:gd name="connsiteX21" fmla="*/ 86633 w 11580086"/>
              <a:gd name="connsiteY21" fmla="*/ 5040717 h 6332971"/>
              <a:gd name="connsiteX22" fmla="*/ 70758 w 11580086"/>
              <a:gd name="connsiteY22" fmla="*/ 3923117 h 6332971"/>
              <a:gd name="connsiteX23" fmla="*/ 39008 w 11580086"/>
              <a:gd name="connsiteY23" fmla="*/ 2475317 h 6332971"/>
              <a:gd name="connsiteX24" fmla="*/ 105683 w 11580086"/>
              <a:gd name="connsiteY24" fmla="*/ 1303742 h 6332971"/>
              <a:gd name="connsiteX25" fmla="*/ 172358 w 11580086"/>
              <a:gd name="connsiteY25" fmla="*/ 173442 h 6332971"/>
              <a:gd name="connsiteX0" fmla="*/ 172358 w 11580086"/>
              <a:gd name="connsiteY0" fmla="*/ 173362 h 6332891"/>
              <a:gd name="connsiteX1" fmla="*/ 1709058 w 11580086"/>
              <a:gd name="connsiteY1" fmla="*/ 71762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00083 w 11580086"/>
              <a:gd name="connsiteY3" fmla="*/ 157673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28658 w 11580086"/>
              <a:gd name="connsiteY3" fmla="*/ 52898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101600 h 6346854"/>
              <a:gd name="connsiteX1" fmla="*/ 1709058 w 11580086"/>
              <a:gd name="connsiteY1" fmla="*/ 85725 h 6346854"/>
              <a:gd name="connsiteX2" fmla="*/ 3906158 w 11580086"/>
              <a:gd name="connsiteY2" fmla="*/ 0 h 6346854"/>
              <a:gd name="connsiteX3" fmla="*/ 6128658 w 11580086"/>
              <a:gd name="connsiteY3" fmla="*/ 60325 h 6346854"/>
              <a:gd name="connsiteX4" fmla="*/ 8401958 w 11580086"/>
              <a:gd name="connsiteY4" fmla="*/ 66675 h 6346854"/>
              <a:gd name="connsiteX5" fmla="*/ 10554608 w 11580086"/>
              <a:gd name="connsiteY5" fmla="*/ 101600 h 6346854"/>
              <a:gd name="connsiteX6" fmla="*/ 11507108 w 11580086"/>
              <a:gd name="connsiteY6" fmla="*/ 123825 h 6346854"/>
              <a:gd name="connsiteX7" fmla="*/ 11449958 w 11580086"/>
              <a:gd name="connsiteY7" fmla="*/ 1533525 h 6346854"/>
              <a:gd name="connsiteX8" fmla="*/ 11538858 w 11580086"/>
              <a:gd name="connsiteY8" fmla="*/ 2416175 h 6346854"/>
              <a:gd name="connsiteX9" fmla="*/ 11399158 w 11580086"/>
              <a:gd name="connsiteY9" fmla="*/ 3556000 h 6346854"/>
              <a:gd name="connsiteX10" fmla="*/ 11532508 w 11580086"/>
              <a:gd name="connsiteY10" fmla="*/ 4565650 h 6346854"/>
              <a:gd name="connsiteX11" fmla="*/ 11453133 w 11580086"/>
              <a:gd name="connsiteY11" fmla="*/ 5391150 h 6346854"/>
              <a:gd name="connsiteX12" fmla="*/ 11542033 w 11580086"/>
              <a:gd name="connsiteY12" fmla="*/ 6134100 h 6346854"/>
              <a:gd name="connsiteX13" fmla="*/ 10722883 w 11580086"/>
              <a:gd name="connsiteY13" fmla="*/ 6267450 h 6346854"/>
              <a:gd name="connsiteX14" fmla="*/ 9351283 w 11580086"/>
              <a:gd name="connsiteY14" fmla="*/ 6229350 h 6346854"/>
              <a:gd name="connsiteX15" fmla="*/ 7878083 w 11580086"/>
              <a:gd name="connsiteY15" fmla="*/ 6105525 h 6346854"/>
              <a:gd name="connsiteX16" fmla="*/ 6312808 w 11580086"/>
              <a:gd name="connsiteY16" fmla="*/ 6254750 h 6346854"/>
              <a:gd name="connsiteX17" fmla="*/ 4293508 w 11580086"/>
              <a:gd name="connsiteY17" fmla="*/ 6188075 h 6346854"/>
              <a:gd name="connsiteX18" fmla="*/ 2798083 w 11580086"/>
              <a:gd name="connsiteY18" fmla="*/ 6346825 h 6346854"/>
              <a:gd name="connsiteX19" fmla="*/ 1162958 w 11580086"/>
              <a:gd name="connsiteY19" fmla="*/ 6200775 h 6346854"/>
              <a:gd name="connsiteX20" fmla="*/ 77108 w 11580086"/>
              <a:gd name="connsiteY20" fmla="*/ 6121400 h 6346854"/>
              <a:gd name="connsiteX21" fmla="*/ 86633 w 11580086"/>
              <a:gd name="connsiteY21" fmla="*/ 5054600 h 6346854"/>
              <a:gd name="connsiteX22" fmla="*/ 70758 w 11580086"/>
              <a:gd name="connsiteY22" fmla="*/ 3937000 h 6346854"/>
              <a:gd name="connsiteX23" fmla="*/ 39008 w 11580086"/>
              <a:gd name="connsiteY23" fmla="*/ 2489200 h 6346854"/>
              <a:gd name="connsiteX24" fmla="*/ 105683 w 11580086"/>
              <a:gd name="connsiteY24" fmla="*/ 1317625 h 6346854"/>
              <a:gd name="connsiteX25" fmla="*/ 143783 w 11580086"/>
              <a:gd name="connsiteY25" fmla="*/ 101600 h 6346854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6694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979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05 h 6347059"/>
              <a:gd name="connsiteX1" fmla="*/ 1709058 w 11580086"/>
              <a:gd name="connsiteY1" fmla="*/ 85930 h 6347059"/>
              <a:gd name="connsiteX2" fmla="*/ 3906158 w 11580086"/>
              <a:gd name="connsiteY2" fmla="*/ 205 h 6347059"/>
              <a:gd name="connsiteX3" fmla="*/ 6195333 w 11580086"/>
              <a:gd name="connsiteY3" fmla="*/ 60530 h 6347059"/>
              <a:gd name="connsiteX4" fmla="*/ 8401958 w 11580086"/>
              <a:gd name="connsiteY4" fmla="*/ 9730 h 6347059"/>
              <a:gd name="connsiteX5" fmla="*/ 10554608 w 11580086"/>
              <a:gd name="connsiteY5" fmla="*/ 101805 h 6347059"/>
              <a:gd name="connsiteX6" fmla="*/ 11507108 w 11580086"/>
              <a:gd name="connsiteY6" fmla="*/ 124030 h 6347059"/>
              <a:gd name="connsiteX7" fmla="*/ 11449958 w 11580086"/>
              <a:gd name="connsiteY7" fmla="*/ 1533730 h 6347059"/>
              <a:gd name="connsiteX8" fmla="*/ 11538858 w 11580086"/>
              <a:gd name="connsiteY8" fmla="*/ 2416380 h 6347059"/>
              <a:gd name="connsiteX9" fmla="*/ 11399158 w 11580086"/>
              <a:gd name="connsiteY9" fmla="*/ 3556205 h 6347059"/>
              <a:gd name="connsiteX10" fmla="*/ 11532508 w 11580086"/>
              <a:gd name="connsiteY10" fmla="*/ 4565855 h 6347059"/>
              <a:gd name="connsiteX11" fmla="*/ 11453133 w 11580086"/>
              <a:gd name="connsiteY11" fmla="*/ 5391355 h 6347059"/>
              <a:gd name="connsiteX12" fmla="*/ 11542033 w 11580086"/>
              <a:gd name="connsiteY12" fmla="*/ 6134305 h 6347059"/>
              <a:gd name="connsiteX13" fmla="*/ 10722883 w 11580086"/>
              <a:gd name="connsiteY13" fmla="*/ 6267655 h 6347059"/>
              <a:gd name="connsiteX14" fmla="*/ 9351283 w 11580086"/>
              <a:gd name="connsiteY14" fmla="*/ 6229555 h 6347059"/>
              <a:gd name="connsiteX15" fmla="*/ 7878083 w 11580086"/>
              <a:gd name="connsiteY15" fmla="*/ 6105730 h 6347059"/>
              <a:gd name="connsiteX16" fmla="*/ 6312808 w 11580086"/>
              <a:gd name="connsiteY16" fmla="*/ 6254955 h 6347059"/>
              <a:gd name="connsiteX17" fmla="*/ 4293508 w 11580086"/>
              <a:gd name="connsiteY17" fmla="*/ 6188280 h 6347059"/>
              <a:gd name="connsiteX18" fmla="*/ 2798083 w 11580086"/>
              <a:gd name="connsiteY18" fmla="*/ 6347030 h 6347059"/>
              <a:gd name="connsiteX19" fmla="*/ 1162958 w 11580086"/>
              <a:gd name="connsiteY19" fmla="*/ 6200980 h 6347059"/>
              <a:gd name="connsiteX20" fmla="*/ 77108 w 11580086"/>
              <a:gd name="connsiteY20" fmla="*/ 6121605 h 6347059"/>
              <a:gd name="connsiteX21" fmla="*/ 86633 w 11580086"/>
              <a:gd name="connsiteY21" fmla="*/ 5054805 h 6347059"/>
              <a:gd name="connsiteX22" fmla="*/ 70758 w 11580086"/>
              <a:gd name="connsiteY22" fmla="*/ 3937205 h 6347059"/>
              <a:gd name="connsiteX23" fmla="*/ 39008 w 11580086"/>
              <a:gd name="connsiteY23" fmla="*/ 2489405 h 6347059"/>
              <a:gd name="connsiteX24" fmla="*/ 105683 w 11580086"/>
              <a:gd name="connsiteY24" fmla="*/ 1317830 h 6347059"/>
              <a:gd name="connsiteX25" fmla="*/ 143783 w 11580086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3991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87608 w 11585839"/>
              <a:gd name="connsiteY15" fmla="*/ 6172405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289932"/>
              <a:gd name="connsiteX1" fmla="*/ 1709058 w 11585839"/>
              <a:gd name="connsiteY1" fmla="*/ 85930 h 6289932"/>
              <a:gd name="connsiteX2" fmla="*/ 3906158 w 11585839"/>
              <a:gd name="connsiteY2" fmla="*/ 205 h 6289932"/>
              <a:gd name="connsiteX3" fmla="*/ 6195333 w 11585839"/>
              <a:gd name="connsiteY3" fmla="*/ 60530 h 6289932"/>
              <a:gd name="connsiteX4" fmla="*/ 8401958 w 11585839"/>
              <a:gd name="connsiteY4" fmla="*/ 9730 h 6289932"/>
              <a:gd name="connsiteX5" fmla="*/ 10202183 w 11585839"/>
              <a:gd name="connsiteY5" fmla="*/ 92280 h 6289932"/>
              <a:gd name="connsiteX6" fmla="*/ 11507108 w 11585839"/>
              <a:gd name="connsiteY6" fmla="*/ 124030 h 6289932"/>
              <a:gd name="connsiteX7" fmla="*/ 11449958 w 11585839"/>
              <a:gd name="connsiteY7" fmla="*/ 1533730 h 6289932"/>
              <a:gd name="connsiteX8" fmla="*/ 11538858 w 11585839"/>
              <a:gd name="connsiteY8" fmla="*/ 2416380 h 6289932"/>
              <a:gd name="connsiteX9" fmla="*/ 11475358 w 11585839"/>
              <a:gd name="connsiteY9" fmla="*/ 3556205 h 6289932"/>
              <a:gd name="connsiteX10" fmla="*/ 11532508 w 11585839"/>
              <a:gd name="connsiteY10" fmla="*/ 4565855 h 6289932"/>
              <a:gd name="connsiteX11" fmla="*/ 11453133 w 11585839"/>
              <a:gd name="connsiteY11" fmla="*/ 5391355 h 6289932"/>
              <a:gd name="connsiteX12" fmla="*/ 11542033 w 11585839"/>
              <a:gd name="connsiteY12" fmla="*/ 6134305 h 6289932"/>
              <a:gd name="connsiteX13" fmla="*/ 10722883 w 11585839"/>
              <a:gd name="connsiteY13" fmla="*/ 6267655 h 6289932"/>
              <a:gd name="connsiteX14" fmla="*/ 9351283 w 11585839"/>
              <a:gd name="connsiteY14" fmla="*/ 6229555 h 6289932"/>
              <a:gd name="connsiteX15" fmla="*/ 7887608 w 11585839"/>
              <a:gd name="connsiteY15" fmla="*/ 6172405 h 6289932"/>
              <a:gd name="connsiteX16" fmla="*/ 6312808 w 11585839"/>
              <a:gd name="connsiteY16" fmla="*/ 6254955 h 6289932"/>
              <a:gd name="connsiteX17" fmla="*/ 4293508 w 11585839"/>
              <a:gd name="connsiteY17" fmla="*/ 6188280 h 6289932"/>
              <a:gd name="connsiteX18" fmla="*/ 2712358 w 11585839"/>
              <a:gd name="connsiteY18" fmla="*/ 6289880 h 6289932"/>
              <a:gd name="connsiteX19" fmla="*/ 1162958 w 11585839"/>
              <a:gd name="connsiteY19" fmla="*/ 6200980 h 6289932"/>
              <a:gd name="connsiteX20" fmla="*/ 77108 w 11585839"/>
              <a:gd name="connsiteY20" fmla="*/ 6121605 h 6289932"/>
              <a:gd name="connsiteX21" fmla="*/ 86633 w 11585839"/>
              <a:gd name="connsiteY21" fmla="*/ 5054805 h 6289932"/>
              <a:gd name="connsiteX22" fmla="*/ 70758 w 11585839"/>
              <a:gd name="connsiteY22" fmla="*/ 3937205 h 6289932"/>
              <a:gd name="connsiteX23" fmla="*/ 39008 w 11585839"/>
              <a:gd name="connsiteY23" fmla="*/ 2489405 h 6289932"/>
              <a:gd name="connsiteX24" fmla="*/ 105683 w 11585839"/>
              <a:gd name="connsiteY24" fmla="*/ 1317830 h 6289932"/>
              <a:gd name="connsiteX25" fmla="*/ 143783 w 11585839"/>
              <a:gd name="connsiteY25" fmla="*/ 101805 h 6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85839" h="6289932">
                <a:moveTo>
                  <a:pt x="143783" y="101805"/>
                </a:moveTo>
                <a:cubicBezTo>
                  <a:pt x="411012" y="-103512"/>
                  <a:pt x="1081996" y="102863"/>
                  <a:pt x="1709058" y="85930"/>
                </a:cubicBezTo>
                <a:cubicBezTo>
                  <a:pt x="2336121" y="68997"/>
                  <a:pt x="3158446" y="4438"/>
                  <a:pt x="3906158" y="205"/>
                </a:cubicBezTo>
                <a:cubicBezTo>
                  <a:pt x="4653870" y="-4028"/>
                  <a:pt x="5446033" y="58943"/>
                  <a:pt x="6195333" y="60530"/>
                </a:cubicBezTo>
                <a:cubicBezTo>
                  <a:pt x="6944633" y="62118"/>
                  <a:pt x="7734150" y="4438"/>
                  <a:pt x="8401958" y="9730"/>
                </a:cubicBezTo>
                <a:cubicBezTo>
                  <a:pt x="9069766" y="15022"/>
                  <a:pt x="9684658" y="73230"/>
                  <a:pt x="10202183" y="92280"/>
                </a:cubicBezTo>
                <a:cubicBezTo>
                  <a:pt x="10719708" y="111330"/>
                  <a:pt x="11299146" y="-116212"/>
                  <a:pt x="11507108" y="124030"/>
                </a:cubicBezTo>
                <a:cubicBezTo>
                  <a:pt x="11715070" y="364272"/>
                  <a:pt x="11444666" y="1151672"/>
                  <a:pt x="11449958" y="1533730"/>
                </a:cubicBezTo>
                <a:cubicBezTo>
                  <a:pt x="11455250" y="1915788"/>
                  <a:pt x="11534625" y="2079301"/>
                  <a:pt x="11538858" y="2416380"/>
                </a:cubicBezTo>
                <a:cubicBezTo>
                  <a:pt x="11543091" y="2753459"/>
                  <a:pt x="11476416" y="3197959"/>
                  <a:pt x="11475358" y="3556205"/>
                </a:cubicBezTo>
                <a:cubicBezTo>
                  <a:pt x="11474300" y="3914451"/>
                  <a:pt x="11536212" y="4259997"/>
                  <a:pt x="11532508" y="4565855"/>
                </a:cubicBezTo>
                <a:cubicBezTo>
                  <a:pt x="11528804" y="4871713"/>
                  <a:pt x="11451546" y="5129947"/>
                  <a:pt x="11453133" y="5391355"/>
                </a:cubicBezTo>
                <a:cubicBezTo>
                  <a:pt x="11454720" y="5652763"/>
                  <a:pt x="11663741" y="5988255"/>
                  <a:pt x="11542033" y="6134305"/>
                </a:cubicBezTo>
                <a:cubicBezTo>
                  <a:pt x="11420325" y="6280355"/>
                  <a:pt x="11088008" y="6251780"/>
                  <a:pt x="10722883" y="6267655"/>
                </a:cubicBezTo>
                <a:cubicBezTo>
                  <a:pt x="10357758" y="6283530"/>
                  <a:pt x="9823829" y="6245430"/>
                  <a:pt x="9351283" y="6229555"/>
                </a:cubicBezTo>
                <a:cubicBezTo>
                  <a:pt x="8878737" y="6213680"/>
                  <a:pt x="8394020" y="6168172"/>
                  <a:pt x="7887608" y="6172405"/>
                </a:cubicBezTo>
                <a:cubicBezTo>
                  <a:pt x="7381196" y="6176638"/>
                  <a:pt x="6911825" y="6252309"/>
                  <a:pt x="6312808" y="6254955"/>
                </a:cubicBezTo>
                <a:cubicBezTo>
                  <a:pt x="5713791" y="6257601"/>
                  <a:pt x="4893583" y="6182459"/>
                  <a:pt x="4293508" y="6188280"/>
                </a:cubicBezTo>
                <a:cubicBezTo>
                  <a:pt x="3693433" y="6194101"/>
                  <a:pt x="3234116" y="6287763"/>
                  <a:pt x="2712358" y="6289880"/>
                </a:cubicBezTo>
                <a:cubicBezTo>
                  <a:pt x="2190600" y="6291997"/>
                  <a:pt x="1602166" y="6229026"/>
                  <a:pt x="1162958" y="6200980"/>
                </a:cubicBezTo>
                <a:cubicBezTo>
                  <a:pt x="723750" y="6172934"/>
                  <a:pt x="256496" y="6312634"/>
                  <a:pt x="77108" y="6121605"/>
                </a:cubicBezTo>
                <a:cubicBezTo>
                  <a:pt x="-102280" y="5930576"/>
                  <a:pt x="87691" y="5418872"/>
                  <a:pt x="86633" y="5054805"/>
                </a:cubicBezTo>
                <a:cubicBezTo>
                  <a:pt x="85575" y="4690738"/>
                  <a:pt x="78696" y="4364772"/>
                  <a:pt x="70758" y="3937205"/>
                </a:cubicBezTo>
                <a:cubicBezTo>
                  <a:pt x="62821" y="3509638"/>
                  <a:pt x="34775" y="2768805"/>
                  <a:pt x="39008" y="2489405"/>
                </a:cubicBezTo>
                <a:cubicBezTo>
                  <a:pt x="43241" y="2210005"/>
                  <a:pt x="88221" y="1715763"/>
                  <a:pt x="105683" y="1317830"/>
                </a:cubicBezTo>
                <a:cubicBezTo>
                  <a:pt x="123145" y="919897"/>
                  <a:pt x="-123446" y="307122"/>
                  <a:pt x="143783" y="1018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96"/>
          </a:p>
        </p:txBody>
      </p:sp>
      <p:sp>
        <p:nvSpPr>
          <p:cNvPr id="9" name="任意多边形: 形状 5">
            <a:extLst>
              <a:ext uri="{FF2B5EF4-FFF2-40B4-BE49-F238E27FC236}">
                <a16:creationId xmlns:a16="http://schemas.microsoft.com/office/drawing/2014/main" id="{D63F6758-5545-7648-000F-907076FAEDA1}"/>
              </a:ext>
            </a:extLst>
          </p:cNvPr>
          <p:cNvSpPr/>
          <p:nvPr userDrawn="1"/>
        </p:nvSpPr>
        <p:spPr>
          <a:xfrm>
            <a:off x="234046" y="241251"/>
            <a:ext cx="11729355" cy="6416725"/>
          </a:xfrm>
          <a:custGeom>
            <a:avLst/>
            <a:gdLst>
              <a:gd name="connsiteX0" fmla="*/ 452469 w 11666851"/>
              <a:gd name="connsiteY0" fmla="*/ 787469 h 6184999"/>
              <a:gd name="connsiteX1" fmla="*/ 1836769 w 11666851"/>
              <a:gd name="connsiteY1" fmla="*/ 342969 h 6184999"/>
              <a:gd name="connsiteX2" fmla="*/ 3843369 w 11666851"/>
              <a:gd name="connsiteY2" fmla="*/ 266769 h 6184999"/>
              <a:gd name="connsiteX3" fmla="*/ 6218269 w 11666851"/>
              <a:gd name="connsiteY3" fmla="*/ 88969 h 6184999"/>
              <a:gd name="connsiteX4" fmla="*/ 8491569 w 11666851"/>
              <a:gd name="connsiteY4" fmla="*/ 69 h 6184999"/>
              <a:gd name="connsiteX5" fmla="*/ 10777569 w 11666851"/>
              <a:gd name="connsiteY5" fmla="*/ 101669 h 6184999"/>
              <a:gd name="connsiteX6" fmla="*/ 11501469 w 11666851"/>
              <a:gd name="connsiteY6" fmla="*/ 152469 h 6184999"/>
              <a:gd name="connsiteX7" fmla="*/ 11463369 w 11666851"/>
              <a:gd name="connsiteY7" fmla="*/ 1371669 h 6184999"/>
              <a:gd name="connsiteX8" fmla="*/ 11666569 w 11666851"/>
              <a:gd name="connsiteY8" fmla="*/ 2540069 h 6184999"/>
              <a:gd name="connsiteX9" fmla="*/ 11412569 w 11666851"/>
              <a:gd name="connsiteY9" fmla="*/ 3365569 h 6184999"/>
              <a:gd name="connsiteX10" fmla="*/ 11564969 w 11666851"/>
              <a:gd name="connsiteY10" fmla="*/ 4394269 h 6184999"/>
              <a:gd name="connsiteX11" fmla="*/ 11590369 w 11666851"/>
              <a:gd name="connsiteY11" fmla="*/ 5181669 h 6184999"/>
              <a:gd name="connsiteX12" fmla="*/ 11336369 w 11666851"/>
              <a:gd name="connsiteY12" fmla="*/ 5867469 h 6184999"/>
              <a:gd name="connsiteX13" fmla="*/ 10764869 w 11666851"/>
              <a:gd name="connsiteY13" fmla="*/ 5943669 h 6184999"/>
              <a:gd name="connsiteX14" fmla="*/ 9317069 w 11666851"/>
              <a:gd name="connsiteY14" fmla="*/ 5905569 h 6184999"/>
              <a:gd name="connsiteX15" fmla="*/ 8682069 w 11666851"/>
              <a:gd name="connsiteY15" fmla="*/ 5753169 h 6184999"/>
              <a:gd name="connsiteX16" fmla="*/ 6345269 w 11666851"/>
              <a:gd name="connsiteY16" fmla="*/ 5930969 h 6184999"/>
              <a:gd name="connsiteX17" fmla="*/ 4325969 w 11666851"/>
              <a:gd name="connsiteY17" fmla="*/ 5702369 h 6184999"/>
              <a:gd name="connsiteX18" fmla="*/ 2611469 w 11666851"/>
              <a:gd name="connsiteY18" fmla="*/ 6184969 h 6184999"/>
              <a:gd name="connsiteX19" fmla="*/ 947769 w 11666851"/>
              <a:gd name="connsiteY19" fmla="*/ 5676969 h 6184999"/>
              <a:gd name="connsiteX20" fmla="*/ 71469 w 11666851"/>
              <a:gd name="connsiteY20" fmla="*/ 5702369 h 6184999"/>
              <a:gd name="connsiteX21" fmla="*/ 71469 w 11666851"/>
              <a:gd name="connsiteY21" fmla="*/ 4483169 h 6184999"/>
              <a:gd name="connsiteX22" fmla="*/ 236569 w 11666851"/>
              <a:gd name="connsiteY22" fmla="*/ 3022669 h 6184999"/>
              <a:gd name="connsiteX23" fmla="*/ 33369 w 11666851"/>
              <a:gd name="connsiteY23" fmla="*/ 2260669 h 6184999"/>
              <a:gd name="connsiteX24" fmla="*/ 261969 w 11666851"/>
              <a:gd name="connsiteY24" fmla="*/ 1346269 h 6184999"/>
              <a:gd name="connsiteX25" fmla="*/ 452469 w 11666851"/>
              <a:gd name="connsiteY25" fmla="*/ 787469 h 6184999"/>
              <a:gd name="connsiteX0" fmla="*/ 452469 w 11666851"/>
              <a:gd name="connsiteY0" fmla="*/ 792368 h 6189898"/>
              <a:gd name="connsiteX1" fmla="*/ 1798669 w 11666851"/>
              <a:gd name="connsiteY1" fmla="*/ 14493 h 6189898"/>
              <a:gd name="connsiteX2" fmla="*/ 3843369 w 11666851"/>
              <a:gd name="connsiteY2" fmla="*/ 271668 h 6189898"/>
              <a:gd name="connsiteX3" fmla="*/ 6218269 w 11666851"/>
              <a:gd name="connsiteY3" fmla="*/ 93868 h 6189898"/>
              <a:gd name="connsiteX4" fmla="*/ 8491569 w 11666851"/>
              <a:gd name="connsiteY4" fmla="*/ 4968 h 6189898"/>
              <a:gd name="connsiteX5" fmla="*/ 10777569 w 11666851"/>
              <a:gd name="connsiteY5" fmla="*/ 106568 h 6189898"/>
              <a:gd name="connsiteX6" fmla="*/ 11501469 w 11666851"/>
              <a:gd name="connsiteY6" fmla="*/ 157368 h 6189898"/>
              <a:gd name="connsiteX7" fmla="*/ 11463369 w 11666851"/>
              <a:gd name="connsiteY7" fmla="*/ 1376568 h 6189898"/>
              <a:gd name="connsiteX8" fmla="*/ 11666569 w 11666851"/>
              <a:gd name="connsiteY8" fmla="*/ 2544968 h 6189898"/>
              <a:gd name="connsiteX9" fmla="*/ 11412569 w 11666851"/>
              <a:gd name="connsiteY9" fmla="*/ 3370468 h 6189898"/>
              <a:gd name="connsiteX10" fmla="*/ 11564969 w 11666851"/>
              <a:gd name="connsiteY10" fmla="*/ 4399168 h 6189898"/>
              <a:gd name="connsiteX11" fmla="*/ 11590369 w 11666851"/>
              <a:gd name="connsiteY11" fmla="*/ 5186568 h 6189898"/>
              <a:gd name="connsiteX12" fmla="*/ 11336369 w 11666851"/>
              <a:gd name="connsiteY12" fmla="*/ 5872368 h 6189898"/>
              <a:gd name="connsiteX13" fmla="*/ 10764869 w 11666851"/>
              <a:gd name="connsiteY13" fmla="*/ 5948568 h 6189898"/>
              <a:gd name="connsiteX14" fmla="*/ 9317069 w 11666851"/>
              <a:gd name="connsiteY14" fmla="*/ 5910468 h 6189898"/>
              <a:gd name="connsiteX15" fmla="*/ 8682069 w 11666851"/>
              <a:gd name="connsiteY15" fmla="*/ 5758068 h 6189898"/>
              <a:gd name="connsiteX16" fmla="*/ 6345269 w 11666851"/>
              <a:gd name="connsiteY16" fmla="*/ 5935868 h 6189898"/>
              <a:gd name="connsiteX17" fmla="*/ 4325969 w 11666851"/>
              <a:gd name="connsiteY17" fmla="*/ 5707268 h 6189898"/>
              <a:gd name="connsiteX18" fmla="*/ 2611469 w 11666851"/>
              <a:gd name="connsiteY18" fmla="*/ 6189868 h 6189898"/>
              <a:gd name="connsiteX19" fmla="*/ 947769 w 11666851"/>
              <a:gd name="connsiteY19" fmla="*/ 5681868 h 6189898"/>
              <a:gd name="connsiteX20" fmla="*/ 71469 w 11666851"/>
              <a:gd name="connsiteY20" fmla="*/ 5707268 h 6189898"/>
              <a:gd name="connsiteX21" fmla="*/ 71469 w 11666851"/>
              <a:gd name="connsiteY21" fmla="*/ 4488068 h 6189898"/>
              <a:gd name="connsiteX22" fmla="*/ 236569 w 11666851"/>
              <a:gd name="connsiteY22" fmla="*/ 3027568 h 6189898"/>
              <a:gd name="connsiteX23" fmla="*/ 33369 w 11666851"/>
              <a:gd name="connsiteY23" fmla="*/ 2265568 h 6189898"/>
              <a:gd name="connsiteX24" fmla="*/ 261969 w 11666851"/>
              <a:gd name="connsiteY24" fmla="*/ 1351168 h 6189898"/>
              <a:gd name="connsiteX25" fmla="*/ 452469 w 11666851"/>
              <a:gd name="connsiteY25" fmla="*/ 792368 h 6189898"/>
              <a:gd name="connsiteX0" fmla="*/ 290544 w 11666851"/>
              <a:gd name="connsiteY0" fmla="*/ 108417 h 6286997"/>
              <a:gd name="connsiteX1" fmla="*/ 1798669 w 11666851"/>
              <a:gd name="connsiteY1" fmla="*/ 111592 h 6286997"/>
              <a:gd name="connsiteX2" fmla="*/ 3843369 w 11666851"/>
              <a:gd name="connsiteY2" fmla="*/ 368767 h 6286997"/>
              <a:gd name="connsiteX3" fmla="*/ 6218269 w 11666851"/>
              <a:gd name="connsiteY3" fmla="*/ 190967 h 6286997"/>
              <a:gd name="connsiteX4" fmla="*/ 8491569 w 11666851"/>
              <a:gd name="connsiteY4" fmla="*/ 102067 h 6286997"/>
              <a:gd name="connsiteX5" fmla="*/ 10777569 w 11666851"/>
              <a:gd name="connsiteY5" fmla="*/ 203667 h 6286997"/>
              <a:gd name="connsiteX6" fmla="*/ 11501469 w 11666851"/>
              <a:gd name="connsiteY6" fmla="*/ 254467 h 6286997"/>
              <a:gd name="connsiteX7" fmla="*/ 11463369 w 11666851"/>
              <a:gd name="connsiteY7" fmla="*/ 1473667 h 6286997"/>
              <a:gd name="connsiteX8" fmla="*/ 11666569 w 11666851"/>
              <a:gd name="connsiteY8" fmla="*/ 2642067 h 6286997"/>
              <a:gd name="connsiteX9" fmla="*/ 11412569 w 11666851"/>
              <a:gd name="connsiteY9" fmla="*/ 3467567 h 6286997"/>
              <a:gd name="connsiteX10" fmla="*/ 11564969 w 11666851"/>
              <a:gd name="connsiteY10" fmla="*/ 4496267 h 6286997"/>
              <a:gd name="connsiteX11" fmla="*/ 11590369 w 11666851"/>
              <a:gd name="connsiteY11" fmla="*/ 5283667 h 6286997"/>
              <a:gd name="connsiteX12" fmla="*/ 11336369 w 11666851"/>
              <a:gd name="connsiteY12" fmla="*/ 5969467 h 6286997"/>
              <a:gd name="connsiteX13" fmla="*/ 10764869 w 11666851"/>
              <a:gd name="connsiteY13" fmla="*/ 6045667 h 6286997"/>
              <a:gd name="connsiteX14" fmla="*/ 9317069 w 11666851"/>
              <a:gd name="connsiteY14" fmla="*/ 6007567 h 6286997"/>
              <a:gd name="connsiteX15" fmla="*/ 8682069 w 11666851"/>
              <a:gd name="connsiteY15" fmla="*/ 5855167 h 6286997"/>
              <a:gd name="connsiteX16" fmla="*/ 6345269 w 11666851"/>
              <a:gd name="connsiteY16" fmla="*/ 6032967 h 6286997"/>
              <a:gd name="connsiteX17" fmla="*/ 4325969 w 11666851"/>
              <a:gd name="connsiteY17" fmla="*/ 5804367 h 6286997"/>
              <a:gd name="connsiteX18" fmla="*/ 2611469 w 11666851"/>
              <a:gd name="connsiteY18" fmla="*/ 6286967 h 6286997"/>
              <a:gd name="connsiteX19" fmla="*/ 947769 w 11666851"/>
              <a:gd name="connsiteY19" fmla="*/ 5778967 h 6286997"/>
              <a:gd name="connsiteX20" fmla="*/ 71469 w 11666851"/>
              <a:gd name="connsiteY20" fmla="*/ 5804367 h 6286997"/>
              <a:gd name="connsiteX21" fmla="*/ 71469 w 11666851"/>
              <a:gd name="connsiteY21" fmla="*/ 4585167 h 6286997"/>
              <a:gd name="connsiteX22" fmla="*/ 236569 w 11666851"/>
              <a:gd name="connsiteY22" fmla="*/ 3124667 h 6286997"/>
              <a:gd name="connsiteX23" fmla="*/ 33369 w 11666851"/>
              <a:gd name="connsiteY23" fmla="*/ 2362667 h 6286997"/>
              <a:gd name="connsiteX24" fmla="*/ 261969 w 11666851"/>
              <a:gd name="connsiteY24" fmla="*/ 1448267 h 6286997"/>
              <a:gd name="connsiteX25" fmla="*/ 290544 w 11666851"/>
              <a:gd name="connsiteY25" fmla="*/ 108417 h 6286997"/>
              <a:gd name="connsiteX0" fmla="*/ 287043 w 11663350"/>
              <a:gd name="connsiteY0" fmla="*/ 108417 h 6292818"/>
              <a:gd name="connsiteX1" fmla="*/ 1795168 w 11663350"/>
              <a:gd name="connsiteY1" fmla="*/ 111592 h 6292818"/>
              <a:gd name="connsiteX2" fmla="*/ 3839868 w 11663350"/>
              <a:gd name="connsiteY2" fmla="*/ 368767 h 6292818"/>
              <a:gd name="connsiteX3" fmla="*/ 6214768 w 11663350"/>
              <a:gd name="connsiteY3" fmla="*/ 190967 h 6292818"/>
              <a:gd name="connsiteX4" fmla="*/ 8488068 w 11663350"/>
              <a:gd name="connsiteY4" fmla="*/ 102067 h 6292818"/>
              <a:gd name="connsiteX5" fmla="*/ 10774068 w 11663350"/>
              <a:gd name="connsiteY5" fmla="*/ 203667 h 6292818"/>
              <a:gd name="connsiteX6" fmla="*/ 11497968 w 11663350"/>
              <a:gd name="connsiteY6" fmla="*/ 254467 h 6292818"/>
              <a:gd name="connsiteX7" fmla="*/ 11459868 w 11663350"/>
              <a:gd name="connsiteY7" fmla="*/ 1473667 h 6292818"/>
              <a:gd name="connsiteX8" fmla="*/ 11663068 w 11663350"/>
              <a:gd name="connsiteY8" fmla="*/ 2642067 h 6292818"/>
              <a:gd name="connsiteX9" fmla="*/ 11409068 w 11663350"/>
              <a:gd name="connsiteY9" fmla="*/ 3467567 h 6292818"/>
              <a:gd name="connsiteX10" fmla="*/ 11561468 w 11663350"/>
              <a:gd name="connsiteY10" fmla="*/ 4496267 h 6292818"/>
              <a:gd name="connsiteX11" fmla="*/ 11586868 w 11663350"/>
              <a:gd name="connsiteY11" fmla="*/ 5283667 h 6292818"/>
              <a:gd name="connsiteX12" fmla="*/ 11332868 w 11663350"/>
              <a:gd name="connsiteY12" fmla="*/ 5969467 h 6292818"/>
              <a:gd name="connsiteX13" fmla="*/ 10761368 w 11663350"/>
              <a:gd name="connsiteY13" fmla="*/ 6045667 h 6292818"/>
              <a:gd name="connsiteX14" fmla="*/ 9313568 w 11663350"/>
              <a:gd name="connsiteY14" fmla="*/ 6007567 h 6292818"/>
              <a:gd name="connsiteX15" fmla="*/ 8678568 w 11663350"/>
              <a:gd name="connsiteY15" fmla="*/ 5855167 h 6292818"/>
              <a:gd name="connsiteX16" fmla="*/ 6341768 w 11663350"/>
              <a:gd name="connsiteY16" fmla="*/ 6032967 h 6292818"/>
              <a:gd name="connsiteX17" fmla="*/ 4322468 w 11663350"/>
              <a:gd name="connsiteY17" fmla="*/ 5804367 h 6292818"/>
              <a:gd name="connsiteX18" fmla="*/ 2607968 w 11663350"/>
              <a:gd name="connsiteY18" fmla="*/ 6286967 h 6292818"/>
              <a:gd name="connsiteX19" fmla="*/ 896643 w 11663350"/>
              <a:gd name="connsiteY19" fmla="*/ 6055192 h 6292818"/>
              <a:gd name="connsiteX20" fmla="*/ 67968 w 11663350"/>
              <a:gd name="connsiteY20" fmla="*/ 5804367 h 6292818"/>
              <a:gd name="connsiteX21" fmla="*/ 67968 w 11663350"/>
              <a:gd name="connsiteY21" fmla="*/ 4585167 h 6292818"/>
              <a:gd name="connsiteX22" fmla="*/ 233068 w 11663350"/>
              <a:gd name="connsiteY22" fmla="*/ 3124667 h 6292818"/>
              <a:gd name="connsiteX23" fmla="*/ 29868 w 11663350"/>
              <a:gd name="connsiteY23" fmla="*/ 2362667 h 6292818"/>
              <a:gd name="connsiteX24" fmla="*/ 258468 w 11663350"/>
              <a:gd name="connsiteY24" fmla="*/ 1448267 h 6292818"/>
              <a:gd name="connsiteX25" fmla="*/ 287043 w 11663350"/>
              <a:gd name="connsiteY25" fmla="*/ 108417 h 6292818"/>
              <a:gd name="connsiteX0" fmla="*/ 260670 w 11636977"/>
              <a:gd name="connsiteY0" fmla="*/ 108417 h 6292447"/>
              <a:gd name="connsiteX1" fmla="*/ 1768795 w 11636977"/>
              <a:gd name="connsiteY1" fmla="*/ 111592 h 6292447"/>
              <a:gd name="connsiteX2" fmla="*/ 3813495 w 11636977"/>
              <a:gd name="connsiteY2" fmla="*/ 368767 h 6292447"/>
              <a:gd name="connsiteX3" fmla="*/ 6188395 w 11636977"/>
              <a:gd name="connsiteY3" fmla="*/ 190967 h 6292447"/>
              <a:gd name="connsiteX4" fmla="*/ 8461695 w 11636977"/>
              <a:gd name="connsiteY4" fmla="*/ 102067 h 6292447"/>
              <a:gd name="connsiteX5" fmla="*/ 10747695 w 11636977"/>
              <a:gd name="connsiteY5" fmla="*/ 203667 h 6292447"/>
              <a:gd name="connsiteX6" fmla="*/ 11471595 w 11636977"/>
              <a:gd name="connsiteY6" fmla="*/ 254467 h 6292447"/>
              <a:gd name="connsiteX7" fmla="*/ 11433495 w 11636977"/>
              <a:gd name="connsiteY7" fmla="*/ 1473667 h 6292447"/>
              <a:gd name="connsiteX8" fmla="*/ 11636695 w 11636977"/>
              <a:gd name="connsiteY8" fmla="*/ 2642067 h 6292447"/>
              <a:gd name="connsiteX9" fmla="*/ 11382695 w 11636977"/>
              <a:gd name="connsiteY9" fmla="*/ 3467567 h 6292447"/>
              <a:gd name="connsiteX10" fmla="*/ 11535095 w 11636977"/>
              <a:gd name="connsiteY10" fmla="*/ 4496267 h 6292447"/>
              <a:gd name="connsiteX11" fmla="*/ 11560495 w 11636977"/>
              <a:gd name="connsiteY11" fmla="*/ 5283667 h 6292447"/>
              <a:gd name="connsiteX12" fmla="*/ 11306495 w 11636977"/>
              <a:gd name="connsiteY12" fmla="*/ 5969467 h 6292447"/>
              <a:gd name="connsiteX13" fmla="*/ 10734995 w 11636977"/>
              <a:gd name="connsiteY13" fmla="*/ 6045667 h 6292447"/>
              <a:gd name="connsiteX14" fmla="*/ 9287195 w 11636977"/>
              <a:gd name="connsiteY14" fmla="*/ 6007567 h 6292447"/>
              <a:gd name="connsiteX15" fmla="*/ 8652195 w 11636977"/>
              <a:gd name="connsiteY15" fmla="*/ 5855167 h 6292447"/>
              <a:gd name="connsiteX16" fmla="*/ 6315395 w 11636977"/>
              <a:gd name="connsiteY16" fmla="*/ 6032967 h 6292447"/>
              <a:gd name="connsiteX17" fmla="*/ 4296095 w 11636977"/>
              <a:gd name="connsiteY17" fmla="*/ 5804367 h 6292447"/>
              <a:gd name="connsiteX18" fmla="*/ 2581595 w 11636977"/>
              <a:gd name="connsiteY18" fmla="*/ 6286967 h 6292447"/>
              <a:gd name="connsiteX19" fmla="*/ 870270 w 11636977"/>
              <a:gd name="connsiteY19" fmla="*/ 6055192 h 6292447"/>
              <a:gd name="connsiteX20" fmla="*/ 79695 w 11636977"/>
              <a:gd name="connsiteY20" fmla="*/ 5899617 h 6292447"/>
              <a:gd name="connsiteX21" fmla="*/ 41595 w 11636977"/>
              <a:gd name="connsiteY21" fmla="*/ 4585167 h 6292447"/>
              <a:gd name="connsiteX22" fmla="*/ 206695 w 11636977"/>
              <a:gd name="connsiteY22" fmla="*/ 3124667 h 6292447"/>
              <a:gd name="connsiteX23" fmla="*/ 3495 w 11636977"/>
              <a:gd name="connsiteY23" fmla="*/ 2362667 h 6292447"/>
              <a:gd name="connsiteX24" fmla="*/ 232095 w 11636977"/>
              <a:gd name="connsiteY24" fmla="*/ 1448267 h 6292447"/>
              <a:gd name="connsiteX25" fmla="*/ 260670 w 11636977"/>
              <a:gd name="connsiteY25" fmla="*/ 108417 h 6292447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3495 w 11636977"/>
              <a:gd name="connsiteY23" fmla="*/ 2347256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127320 w 11636977"/>
              <a:gd name="connsiteY23" fmla="*/ 2394881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1190 w 11637497"/>
              <a:gd name="connsiteY0" fmla="*/ 93006 h 6277036"/>
              <a:gd name="connsiteX1" fmla="*/ 1769315 w 11637497"/>
              <a:gd name="connsiteY1" fmla="*/ 96181 h 6277036"/>
              <a:gd name="connsiteX2" fmla="*/ 3814015 w 11637497"/>
              <a:gd name="connsiteY2" fmla="*/ 353356 h 6277036"/>
              <a:gd name="connsiteX3" fmla="*/ 6188915 w 11637497"/>
              <a:gd name="connsiteY3" fmla="*/ 175556 h 6277036"/>
              <a:gd name="connsiteX4" fmla="*/ 8462215 w 11637497"/>
              <a:gd name="connsiteY4" fmla="*/ 86656 h 6277036"/>
              <a:gd name="connsiteX5" fmla="*/ 10748215 w 11637497"/>
              <a:gd name="connsiteY5" fmla="*/ 188256 h 6277036"/>
              <a:gd name="connsiteX6" fmla="*/ 11472115 w 11637497"/>
              <a:gd name="connsiteY6" fmla="*/ 239056 h 6277036"/>
              <a:gd name="connsiteX7" fmla="*/ 11434015 w 11637497"/>
              <a:gd name="connsiteY7" fmla="*/ 1458256 h 6277036"/>
              <a:gd name="connsiteX8" fmla="*/ 11637215 w 11637497"/>
              <a:gd name="connsiteY8" fmla="*/ 2626656 h 6277036"/>
              <a:gd name="connsiteX9" fmla="*/ 11383215 w 11637497"/>
              <a:gd name="connsiteY9" fmla="*/ 3452156 h 6277036"/>
              <a:gd name="connsiteX10" fmla="*/ 11535615 w 11637497"/>
              <a:gd name="connsiteY10" fmla="*/ 4480856 h 6277036"/>
              <a:gd name="connsiteX11" fmla="*/ 11561015 w 11637497"/>
              <a:gd name="connsiteY11" fmla="*/ 5268256 h 6277036"/>
              <a:gd name="connsiteX12" fmla="*/ 11307015 w 11637497"/>
              <a:gd name="connsiteY12" fmla="*/ 5954056 h 6277036"/>
              <a:gd name="connsiteX13" fmla="*/ 10735515 w 11637497"/>
              <a:gd name="connsiteY13" fmla="*/ 6030256 h 6277036"/>
              <a:gd name="connsiteX14" fmla="*/ 9287715 w 11637497"/>
              <a:gd name="connsiteY14" fmla="*/ 5992156 h 6277036"/>
              <a:gd name="connsiteX15" fmla="*/ 8652715 w 11637497"/>
              <a:gd name="connsiteY15" fmla="*/ 5839756 h 6277036"/>
              <a:gd name="connsiteX16" fmla="*/ 6315915 w 11637497"/>
              <a:gd name="connsiteY16" fmla="*/ 6017556 h 6277036"/>
              <a:gd name="connsiteX17" fmla="*/ 4296615 w 11637497"/>
              <a:gd name="connsiteY17" fmla="*/ 5788956 h 6277036"/>
              <a:gd name="connsiteX18" fmla="*/ 2582115 w 11637497"/>
              <a:gd name="connsiteY18" fmla="*/ 6271556 h 6277036"/>
              <a:gd name="connsiteX19" fmla="*/ 870790 w 11637497"/>
              <a:gd name="connsiteY19" fmla="*/ 6039781 h 6277036"/>
              <a:gd name="connsiteX20" fmla="*/ 80215 w 11637497"/>
              <a:gd name="connsiteY20" fmla="*/ 5884206 h 6277036"/>
              <a:gd name="connsiteX21" fmla="*/ 42115 w 11637497"/>
              <a:gd name="connsiteY21" fmla="*/ 4569756 h 6277036"/>
              <a:gd name="connsiteX22" fmla="*/ 216740 w 11637497"/>
              <a:gd name="connsiteY22" fmla="*/ 3442631 h 6277036"/>
              <a:gd name="connsiteX23" fmla="*/ 127840 w 11637497"/>
              <a:gd name="connsiteY23" fmla="*/ 2394881 h 6277036"/>
              <a:gd name="connsiteX24" fmla="*/ 194515 w 11637497"/>
              <a:gd name="connsiteY24" fmla="*/ 1223306 h 6277036"/>
              <a:gd name="connsiteX25" fmla="*/ 261190 w 11637497"/>
              <a:gd name="connsiteY25" fmla="*/ 93006 h 6277036"/>
              <a:gd name="connsiteX0" fmla="*/ 238248 w 11614555"/>
              <a:gd name="connsiteY0" fmla="*/ 93006 h 6277036"/>
              <a:gd name="connsiteX1" fmla="*/ 1746373 w 11614555"/>
              <a:gd name="connsiteY1" fmla="*/ 96181 h 6277036"/>
              <a:gd name="connsiteX2" fmla="*/ 3791073 w 11614555"/>
              <a:gd name="connsiteY2" fmla="*/ 353356 h 6277036"/>
              <a:gd name="connsiteX3" fmla="*/ 6165973 w 11614555"/>
              <a:gd name="connsiteY3" fmla="*/ 175556 h 6277036"/>
              <a:gd name="connsiteX4" fmla="*/ 8439273 w 11614555"/>
              <a:gd name="connsiteY4" fmla="*/ 86656 h 6277036"/>
              <a:gd name="connsiteX5" fmla="*/ 10725273 w 11614555"/>
              <a:gd name="connsiteY5" fmla="*/ 188256 h 6277036"/>
              <a:gd name="connsiteX6" fmla="*/ 11449173 w 11614555"/>
              <a:gd name="connsiteY6" fmla="*/ 239056 h 6277036"/>
              <a:gd name="connsiteX7" fmla="*/ 11411073 w 11614555"/>
              <a:gd name="connsiteY7" fmla="*/ 1458256 h 6277036"/>
              <a:gd name="connsiteX8" fmla="*/ 11614273 w 11614555"/>
              <a:gd name="connsiteY8" fmla="*/ 2626656 h 6277036"/>
              <a:gd name="connsiteX9" fmla="*/ 11360273 w 11614555"/>
              <a:gd name="connsiteY9" fmla="*/ 3452156 h 6277036"/>
              <a:gd name="connsiteX10" fmla="*/ 11512673 w 11614555"/>
              <a:gd name="connsiteY10" fmla="*/ 4480856 h 6277036"/>
              <a:gd name="connsiteX11" fmla="*/ 11538073 w 11614555"/>
              <a:gd name="connsiteY11" fmla="*/ 5268256 h 6277036"/>
              <a:gd name="connsiteX12" fmla="*/ 11284073 w 11614555"/>
              <a:gd name="connsiteY12" fmla="*/ 5954056 h 6277036"/>
              <a:gd name="connsiteX13" fmla="*/ 10712573 w 11614555"/>
              <a:gd name="connsiteY13" fmla="*/ 6030256 h 6277036"/>
              <a:gd name="connsiteX14" fmla="*/ 9264773 w 11614555"/>
              <a:gd name="connsiteY14" fmla="*/ 5992156 h 6277036"/>
              <a:gd name="connsiteX15" fmla="*/ 8629773 w 11614555"/>
              <a:gd name="connsiteY15" fmla="*/ 5839756 h 6277036"/>
              <a:gd name="connsiteX16" fmla="*/ 6292973 w 11614555"/>
              <a:gd name="connsiteY16" fmla="*/ 6017556 h 6277036"/>
              <a:gd name="connsiteX17" fmla="*/ 4273673 w 11614555"/>
              <a:gd name="connsiteY17" fmla="*/ 5788956 h 6277036"/>
              <a:gd name="connsiteX18" fmla="*/ 2559173 w 11614555"/>
              <a:gd name="connsiteY18" fmla="*/ 6271556 h 6277036"/>
              <a:gd name="connsiteX19" fmla="*/ 847848 w 11614555"/>
              <a:gd name="connsiteY19" fmla="*/ 6039781 h 6277036"/>
              <a:gd name="connsiteX20" fmla="*/ 57273 w 11614555"/>
              <a:gd name="connsiteY20" fmla="*/ 5884206 h 6277036"/>
              <a:gd name="connsiteX21" fmla="*/ 76323 w 11614555"/>
              <a:gd name="connsiteY21" fmla="*/ 4960281 h 6277036"/>
              <a:gd name="connsiteX22" fmla="*/ 193798 w 11614555"/>
              <a:gd name="connsiteY22" fmla="*/ 3442631 h 6277036"/>
              <a:gd name="connsiteX23" fmla="*/ 104898 w 11614555"/>
              <a:gd name="connsiteY23" fmla="*/ 2394881 h 6277036"/>
              <a:gd name="connsiteX24" fmla="*/ 171573 w 11614555"/>
              <a:gd name="connsiteY24" fmla="*/ 1223306 h 6277036"/>
              <a:gd name="connsiteX25" fmla="*/ 238248 w 11614555"/>
              <a:gd name="connsiteY25" fmla="*/ 93006 h 6277036"/>
              <a:gd name="connsiteX0" fmla="*/ 238596 w 11614903"/>
              <a:gd name="connsiteY0" fmla="*/ 93006 h 6277036"/>
              <a:gd name="connsiteX1" fmla="*/ 1746721 w 11614903"/>
              <a:gd name="connsiteY1" fmla="*/ 96181 h 6277036"/>
              <a:gd name="connsiteX2" fmla="*/ 3791421 w 11614903"/>
              <a:gd name="connsiteY2" fmla="*/ 353356 h 6277036"/>
              <a:gd name="connsiteX3" fmla="*/ 6166321 w 11614903"/>
              <a:gd name="connsiteY3" fmla="*/ 175556 h 6277036"/>
              <a:gd name="connsiteX4" fmla="*/ 8439621 w 11614903"/>
              <a:gd name="connsiteY4" fmla="*/ 86656 h 6277036"/>
              <a:gd name="connsiteX5" fmla="*/ 10725621 w 11614903"/>
              <a:gd name="connsiteY5" fmla="*/ 188256 h 6277036"/>
              <a:gd name="connsiteX6" fmla="*/ 11449521 w 11614903"/>
              <a:gd name="connsiteY6" fmla="*/ 239056 h 6277036"/>
              <a:gd name="connsiteX7" fmla="*/ 11411421 w 11614903"/>
              <a:gd name="connsiteY7" fmla="*/ 1458256 h 6277036"/>
              <a:gd name="connsiteX8" fmla="*/ 11614621 w 11614903"/>
              <a:gd name="connsiteY8" fmla="*/ 2626656 h 6277036"/>
              <a:gd name="connsiteX9" fmla="*/ 11360621 w 11614903"/>
              <a:gd name="connsiteY9" fmla="*/ 3452156 h 6277036"/>
              <a:gd name="connsiteX10" fmla="*/ 11513021 w 11614903"/>
              <a:gd name="connsiteY10" fmla="*/ 4480856 h 6277036"/>
              <a:gd name="connsiteX11" fmla="*/ 11538421 w 11614903"/>
              <a:gd name="connsiteY11" fmla="*/ 5268256 h 6277036"/>
              <a:gd name="connsiteX12" fmla="*/ 11284421 w 11614903"/>
              <a:gd name="connsiteY12" fmla="*/ 5954056 h 6277036"/>
              <a:gd name="connsiteX13" fmla="*/ 10712921 w 11614903"/>
              <a:gd name="connsiteY13" fmla="*/ 6030256 h 6277036"/>
              <a:gd name="connsiteX14" fmla="*/ 9265121 w 11614903"/>
              <a:gd name="connsiteY14" fmla="*/ 5992156 h 6277036"/>
              <a:gd name="connsiteX15" fmla="*/ 8630121 w 11614903"/>
              <a:gd name="connsiteY15" fmla="*/ 5839756 h 6277036"/>
              <a:gd name="connsiteX16" fmla="*/ 6293321 w 11614903"/>
              <a:gd name="connsiteY16" fmla="*/ 6017556 h 6277036"/>
              <a:gd name="connsiteX17" fmla="*/ 4274021 w 11614903"/>
              <a:gd name="connsiteY17" fmla="*/ 5788956 h 6277036"/>
              <a:gd name="connsiteX18" fmla="*/ 2559521 w 11614903"/>
              <a:gd name="connsiteY18" fmla="*/ 6271556 h 6277036"/>
              <a:gd name="connsiteX19" fmla="*/ 848196 w 11614903"/>
              <a:gd name="connsiteY19" fmla="*/ 6039781 h 6277036"/>
              <a:gd name="connsiteX20" fmla="*/ 57621 w 11614903"/>
              <a:gd name="connsiteY20" fmla="*/ 5884206 h 6277036"/>
              <a:gd name="connsiteX21" fmla="*/ 76671 w 11614903"/>
              <a:gd name="connsiteY21" fmla="*/ 4960281 h 6277036"/>
              <a:gd name="connsiteX22" fmla="*/ 203671 w 11614903"/>
              <a:gd name="connsiteY22" fmla="*/ 3842681 h 6277036"/>
              <a:gd name="connsiteX23" fmla="*/ 105246 w 11614903"/>
              <a:gd name="connsiteY23" fmla="*/ 2394881 h 6277036"/>
              <a:gd name="connsiteX24" fmla="*/ 171921 w 11614903"/>
              <a:gd name="connsiteY24" fmla="*/ 1223306 h 6277036"/>
              <a:gd name="connsiteX25" fmla="*/ 238596 w 11614903"/>
              <a:gd name="connsiteY25" fmla="*/ 93006 h 6277036"/>
              <a:gd name="connsiteX0" fmla="*/ 236217 w 11612524"/>
              <a:gd name="connsiteY0" fmla="*/ 93006 h 6277036"/>
              <a:gd name="connsiteX1" fmla="*/ 1744342 w 11612524"/>
              <a:gd name="connsiteY1" fmla="*/ 96181 h 6277036"/>
              <a:gd name="connsiteX2" fmla="*/ 3789042 w 11612524"/>
              <a:gd name="connsiteY2" fmla="*/ 353356 h 6277036"/>
              <a:gd name="connsiteX3" fmla="*/ 6163942 w 11612524"/>
              <a:gd name="connsiteY3" fmla="*/ 175556 h 6277036"/>
              <a:gd name="connsiteX4" fmla="*/ 8437242 w 11612524"/>
              <a:gd name="connsiteY4" fmla="*/ 86656 h 6277036"/>
              <a:gd name="connsiteX5" fmla="*/ 10723242 w 11612524"/>
              <a:gd name="connsiteY5" fmla="*/ 188256 h 6277036"/>
              <a:gd name="connsiteX6" fmla="*/ 11447142 w 11612524"/>
              <a:gd name="connsiteY6" fmla="*/ 239056 h 6277036"/>
              <a:gd name="connsiteX7" fmla="*/ 11409042 w 11612524"/>
              <a:gd name="connsiteY7" fmla="*/ 1458256 h 6277036"/>
              <a:gd name="connsiteX8" fmla="*/ 11612242 w 11612524"/>
              <a:gd name="connsiteY8" fmla="*/ 2626656 h 6277036"/>
              <a:gd name="connsiteX9" fmla="*/ 11358242 w 11612524"/>
              <a:gd name="connsiteY9" fmla="*/ 3452156 h 6277036"/>
              <a:gd name="connsiteX10" fmla="*/ 11510642 w 11612524"/>
              <a:gd name="connsiteY10" fmla="*/ 4480856 h 6277036"/>
              <a:gd name="connsiteX11" fmla="*/ 11536042 w 11612524"/>
              <a:gd name="connsiteY11" fmla="*/ 5268256 h 6277036"/>
              <a:gd name="connsiteX12" fmla="*/ 11282042 w 11612524"/>
              <a:gd name="connsiteY12" fmla="*/ 5954056 h 6277036"/>
              <a:gd name="connsiteX13" fmla="*/ 10710542 w 11612524"/>
              <a:gd name="connsiteY13" fmla="*/ 6030256 h 6277036"/>
              <a:gd name="connsiteX14" fmla="*/ 9262742 w 11612524"/>
              <a:gd name="connsiteY14" fmla="*/ 5992156 h 6277036"/>
              <a:gd name="connsiteX15" fmla="*/ 8627742 w 11612524"/>
              <a:gd name="connsiteY15" fmla="*/ 5839756 h 6277036"/>
              <a:gd name="connsiteX16" fmla="*/ 6290942 w 11612524"/>
              <a:gd name="connsiteY16" fmla="*/ 6017556 h 6277036"/>
              <a:gd name="connsiteX17" fmla="*/ 4271642 w 11612524"/>
              <a:gd name="connsiteY17" fmla="*/ 5788956 h 6277036"/>
              <a:gd name="connsiteX18" fmla="*/ 2557142 w 11612524"/>
              <a:gd name="connsiteY18" fmla="*/ 6271556 h 6277036"/>
              <a:gd name="connsiteX19" fmla="*/ 845817 w 11612524"/>
              <a:gd name="connsiteY19" fmla="*/ 6039781 h 6277036"/>
              <a:gd name="connsiteX20" fmla="*/ 55242 w 11612524"/>
              <a:gd name="connsiteY20" fmla="*/ 5884206 h 6277036"/>
              <a:gd name="connsiteX21" fmla="*/ 74292 w 11612524"/>
              <a:gd name="connsiteY21" fmla="*/ 4960281 h 6277036"/>
              <a:gd name="connsiteX22" fmla="*/ 134617 w 11612524"/>
              <a:gd name="connsiteY22" fmla="*/ 3842681 h 6277036"/>
              <a:gd name="connsiteX23" fmla="*/ 102867 w 11612524"/>
              <a:gd name="connsiteY23" fmla="*/ 2394881 h 6277036"/>
              <a:gd name="connsiteX24" fmla="*/ 169542 w 11612524"/>
              <a:gd name="connsiteY24" fmla="*/ 1223306 h 6277036"/>
              <a:gd name="connsiteX25" fmla="*/ 236217 w 11612524"/>
              <a:gd name="connsiteY25" fmla="*/ 93006 h 6277036"/>
              <a:gd name="connsiteX0" fmla="*/ 163227 w 11539534"/>
              <a:gd name="connsiteY0" fmla="*/ 93006 h 6276333"/>
              <a:gd name="connsiteX1" fmla="*/ 1671352 w 11539534"/>
              <a:gd name="connsiteY1" fmla="*/ 96181 h 6276333"/>
              <a:gd name="connsiteX2" fmla="*/ 3716052 w 11539534"/>
              <a:gd name="connsiteY2" fmla="*/ 353356 h 6276333"/>
              <a:gd name="connsiteX3" fmla="*/ 6090952 w 11539534"/>
              <a:gd name="connsiteY3" fmla="*/ 175556 h 6276333"/>
              <a:gd name="connsiteX4" fmla="*/ 8364252 w 11539534"/>
              <a:gd name="connsiteY4" fmla="*/ 86656 h 6276333"/>
              <a:gd name="connsiteX5" fmla="*/ 10650252 w 11539534"/>
              <a:gd name="connsiteY5" fmla="*/ 188256 h 6276333"/>
              <a:gd name="connsiteX6" fmla="*/ 11374152 w 11539534"/>
              <a:gd name="connsiteY6" fmla="*/ 239056 h 6276333"/>
              <a:gd name="connsiteX7" fmla="*/ 11336052 w 11539534"/>
              <a:gd name="connsiteY7" fmla="*/ 1458256 h 6276333"/>
              <a:gd name="connsiteX8" fmla="*/ 11539252 w 11539534"/>
              <a:gd name="connsiteY8" fmla="*/ 2626656 h 6276333"/>
              <a:gd name="connsiteX9" fmla="*/ 11285252 w 11539534"/>
              <a:gd name="connsiteY9" fmla="*/ 3452156 h 6276333"/>
              <a:gd name="connsiteX10" fmla="*/ 11437652 w 11539534"/>
              <a:gd name="connsiteY10" fmla="*/ 4480856 h 6276333"/>
              <a:gd name="connsiteX11" fmla="*/ 11463052 w 11539534"/>
              <a:gd name="connsiteY11" fmla="*/ 5268256 h 6276333"/>
              <a:gd name="connsiteX12" fmla="*/ 11209052 w 11539534"/>
              <a:gd name="connsiteY12" fmla="*/ 5954056 h 6276333"/>
              <a:gd name="connsiteX13" fmla="*/ 10637552 w 11539534"/>
              <a:gd name="connsiteY13" fmla="*/ 6030256 h 6276333"/>
              <a:gd name="connsiteX14" fmla="*/ 9189752 w 11539534"/>
              <a:gd name="connsiteY14" fmla="*/ 5992156 h 6276333"/>
              <a:gd name="connsiteX15" fmla="*/ 8554752 w 11539534"/>
              <a:gd name="connsiteY15" fmla="*/ 5839756 h 6276333"/>
              <a:gd name="connsiteX16" fmla="*/ 6217952 w 11539534"/>
              <a:gd name="connsiteY16" fmla="*/ 6017556 h 6276333"/>
              <a:gd name="connsiteX17" fmla="*/ 4198652 w 11539534"/>
              <a:gd name="connsiteY17" fmla="*/ 5788956 h 6276333"/>
              <a:gd name="connsiteX18" fmla="*/ 2484152 w 11539534"/>
              <a:gd name="connsiteY18" fmla="*/ 6271556 h 6276333"/>
              <a:gd name="connsiteX19" fmla="*/ 772827 w 11539534"/>
              <a:gd name="connsiteY19" fmla="*/ 6039781 h 6276333"/>
              <a:gd name="connsiteX20" fmla="*/ 96552 w 11539534"/>
              <a:gd name="connsiteY20" fmla="*/ 6103281 h 6276333"/>
              <a:gd name="connsiteX21" fmla="*/ 1302 w 11539534"/>
              <a:gd name="connsiteY21" fmla="*/ 4960281 h 6276333"/>
              <a:gd name="connsiteX22" fmla="*/ 61627 w 11539534"/>
              <a:gd name="connsiteY22" fmla="*/ 3842681 h 6276333"/>
              <a:gd name="connsiteX23" fmla="*/ 29877 w 11539534"/>
              <a:gd name="connsiteY23" fmla="*/ 2394881 h 6276333"/>
              <a:gd name="connsiteX24" fmla="*/ 96552 w 11539534"/>
              <a:gd name="connsiteY24" fmla="*/ 1223306 h 6276333"/>
              <a:gd name="connsiteX25" fmla="*/ 163227 w 11539534"/>
              <a:gd name="connsiteY25" fmla="*/ 93006 h 6276333"/>
              <a:gd name="connsiteX0" fmla="*/ 133783 w 11510090"/>
              <a:gd name="connsiteY0" fmla="*/ 93006 h 6276333"/>
              <a:gd name="connsiteX1" fmla="*/ 1641908 w 11510090"/>
              <a:gd name="connsiteY1" fmla="*/ 96181 h 6276333"/>
              <a:gd name="connsiteX2" fmla="*/ 3686608 w 11510090"/>
              <a:gd name="connsiteY2" fmla="*/ 353356 h 6276333"/>
              <a:gd name="connsiteX3" fmla="*/ 6061508 w 11510090"/>
              <a:gd name="connsiteY3" fmla="*/ 175556 h 6276333"/>
              <a:gd name="connsiteX4" fmla="*/ 8334808 w 11510090"/>
              <a:gd name="connsiteY4" fmla="*/ 86656 h 6276333"/>
              <a:gd name="connsiteX5" fmla="*/ 10620808 w 11510090"/>
              <a:gd name="connsiteY5" fmla="*/ 188256 h 6276333"/>
              <a:gd name="connsiteX6" fmla="*/ 11344708 w 11510090"/>
              <a:gd name="connsiteY6" fmla="*/ 239056 h 6276333"/>
              <a:gd name="connsiteX7" fmla="*/ 11306608 w 11510090"/>
              <a:gd name="connsiteY7" fmla="*/ 1458256 h 6276333"/>
              <a:gd name="connsiteX8" fmla="*/ 11509808 w 11510090"/>
              <a:gd name="connsiteY8" fmla="*/ 2626656 h 6276333"/>
              <a:gd name="connsiteX9" fmla="*/ 11255808 w 11510090"/>
              <a:gd name="connsiteY9" fmla="*/ 3452156 h 6276333"/>
              <a:gd name="connsiteX10" fmla="*/ 11408208 w 11510090"/>
              <a:gd name="connsiteY10" fmla="*/ 4480856 h 6276333"/>
              <a:gd name="connsiteX11" fmla="*/ 11433608 w 11510090"/>
              <a:gd name="connsiteY11" fmla="*/ 5268256 h 6276333"/>
              <a:gd name="connsiteX12" fmla="*/ 11179608 w 11510090"/>
              <a:gd name="connsiteY12" fmla="*/ 5954056 h 6276333"/>
              <a:gd name="connsiteX13" fmla="*/ 10608108 w 11510090"/>
              <a:gd name="connsiteY13" fmla="*/ 6030256 h 6276333"/>
              <a:gd name="connsiteX14" fmla="*/ 9160308 w 11510090"/>
              <a:gd name="connsiteY14" fmla="*/ 5992156 h 6276333"/>
              <a:gd name="connsiteX15" fmla="*/ 8525308 w 11510090"/>
              <a:gd name="connsiteY15" fmla="*/ 5839756 h 6276333"/>
              <a:gd name="connsiteX16" fmla="*/ 6188508 w 11510090"/>
              <a:gd name="connsiteY16" fmla="*/ 6017556 h 6276333"/>
              <a:gd name="connsiteX17" fmla="*/ 4169208 w 11510090"/>
              <a:gd name="connsiteY17" fmla="*/ 5788956 h 6276333"/>
              <a:gd name="connsiteX18" fmla="*/ 2454708 w 11510090"/>
              <a:gd name="connsiteY18" fmla="*/ 6271556 h 6276333"/>
              <a:gd name="connsiteX19" fmla="*/ 743383 w 11510090"/>
              <a:gd name="connsiteY19" fmla="*/ 6039781 h 6276333"/>
              <a:gd name="connsiteX20" fmla="*/ 67108 w 11510090"/>
              <a:gd name="connsiteY20" fmla="*/ 6103281 h 6276333"/>
              <a:gd name="connsiteX21" fmla="*/ 48058 w 11510090"/>
              <a:gd name="connsiteY21" fmla="*/ 4960281 h 6276333"/>
              <a:gd name="connsiteX22" fmla="*/ 32183 w 11510090"/>
              <a:gd name="connsiteY22" fmla="*/ 3842681 h 6276333"/>
              <a:gd name="connsiteX23" fmla="*/ 433 w 11510090"/>
              <a:gd name="connsiteY23" fmla="*/ 2394881 h 6276333"/>
              <a:gd name="connsiteX24" fmla="*/ 67108 w 11510090"/>
              <a:gd name="connsiteY24" fmla="*/ 1223306 h 6276333"/>
              <a:gd name="connsiteX25" fmla="*/ 133783 w 11510090"/>
              <a:gd name="connsiteY25" fmla="*/ 93006 h 6276333"/>
              <a:gd name="connsiteX0" fmla="*/ 144180 w 11520487"/>
              <a:gd name="connsiteY0" fmla="*/ 93006 h 6276557"/>
              <a:gd name="connsiteX1" fmla="*/ 1652305 w 11520487"/>
              <a:gd name="connsiteY1" fmla="*/ 96181 h 6276557"/>
              <a:gd name="connsiteX2" fmla="*/ 3697005 w 11520487"/>
              <a:gd name="connsiteY2" fmla="*/ 353356 h 6276557"/>
              <a:gd name="connsiteX3" fmla="*/ 6071905 w 11520487"/>
              <a:gd name="connsiteY3" fmla="*/ 175556 h 6276557"/>
              <a:gd name="connsiteX4" fmla="*/ 8345205 w 11520487"/>
              <a:gd name="connsiteY4" fmla="*/ 86656 h 6276557"/>
              <a:gd name="connsiteX5" fmla="*/ 10631205 w 11520487"/>
              <a:gd name="connsiteY5" fmla="*/ 188256 h 6276557"/>
              <a:gd name="connsiteX6" fmla="*/ 11355105 w 11520487"/>
              <a:gd name="connsiteY6" fmla="*/ 239056 h 6276557"/>
              <a:gd name="connsiteX7" fmla="*/ 11317005 w 11520487"/>
              <a:gd name="connsiteY7" fmla="*/ 1458256 h 6276557"/>
              <a:gd name="connsiteX8" fmla="*/ 11520205 w 11520487"/>
              <a:gd name="connsiteY8" fmla="*/ 2626656 h 6276557"/>
              <a:gd name="connsiteX9" fmla="*/ 11266205 w 11520487"/>
              <a:gd name="connsiteY9" fmla="*/ 3452156 h 6276557"/>
              <a:gd name="connsiteX10" fmla="*/ 11418605 w 11520487"/>
              <a:gd name="connsiteY10" fmla="*/ 4480856 h 6276557"/>
              <a:gd name="connsiteX11" fmla="*/ 11444005 w 11520487"/>
              <a:gd name="connsiteY11" fmla="*/ 5268256 h 6276557"/>
              <a:gd name="connsiteX12" fmla="*/ 11190005 w 11520487"/>
              <a:gd name="connsiteY12" fmla="*/ 5954056 h 6276557"/>
              <a:gd name="connsiteX13" fmla="*/ 10618505 w 11520487"/>
              <a:gd name="connsiteY13" fmla="*/ 6030256 h 6276557"/>
              <a:gd name="connsiteX14" fmla="*/ 9170705 w 11520487"/>
              <a:gd name="connsiteY14" fmla="*/ 5992156 h 6276557"/>
              <a:gd name="connsiteX15" fmla="*/ 8535705 w 11520487"/>
              <a:gd name="connsiteY15" fmla="*/ 5839756 h 6276557"/>
              <a:gd name="connsiteX16" fmla="*/ 6198905 w 11520487"/>
              <a:gd name="connsiteY16" fmla="*/ 6017556 h 6276557"/>
              <a:gd name="connsiteX17" fmla="*/ 4179605 w 11520487"/>
              <a:gd name="connsiteY17" fmla="*/ 5788956 h 6276557"/>
              <a:gd name="connsiteX18" fmla="*/ 2465105 w 11520487"/>
              <a:gd name="connsiteY18" fmla="*/ 6271556 h 6276557"/>
              <a:gd name="connsiteX19" fmla="*/ 753780 w 11520487"/>
              <a:gd name="connsiteY19" fmla="*/ 6039781 h 6276557"/>
              <a:gd name="connsiteX20" fmla="*/ 48930 w 11520487"/>
              <a:gd name="connsiteY20" fmla="*/ 6027081 h 6276557"/>
              <a:gd name="connsiteX21" fmla="*/ 58455 w 11520487"/>
              <a:gd name="connsiteY21" fmla="*/ 4960281 h 6276557"/>
              <a:gd name="connsiteX22" fmla="*/ 42580 w 11520487"/>
              <a:gd name="connsiteY22" fmla="*/ 3842681 h 6276557"/>
              <a:gd name="connsiteX23" fmla="*/ 10830 w 11520487"/>
              <a:gd name="connsiteY23" fmla="*/ 2394881 h 6276557"/>
              <a:gd name="connsiteX24" fmla="*/ 77505 w 11520487"/>
              <a:gd name="connsiteY24" fmla="*/ 1223306 h 6276557"/>
              <a:gd name="connsiteX25" fmla="*/ 144180 w 11520487"/>
              <a:gd name="connsiteY25" fmla="*/ 93006 h 6276557"/>
              <a:gd name="connsiteX0" fmla="*/ 172358 w 11548665"/>
              <a:gd name="connsiteY0" fmla="*/ 93006 h 6281330"/>
              <a:gd name="connsiteX1" fmla="*/ 1680483 w 11548665"/>
              <a:gd name="connsiteY1" fmla="*/ 96181 h 6281330"/>
              <a:gd name="connsiteX2" fmla="*/ 3725183 w 11548665"/>
              <a:gd name="connsiteY2" fmla="*/ 353356 h 6281330"/>
              <a:gd name="connsiteX3" fmla="*/ 6100083 w 11548665"/>
              <a:gd name="connsiteY3" fmla="*/ 175556 h 6281330"/>
              <a:gd name="connsiteX4" fmla="*/ 8373383 w 11548665"/>
              <a:gd name="connsiteY4" fmla="*/ 86656 h 6281330"/>
              <a:gd name="connsiteX5" fmla="*/ 10659383 w 11548665"/>
              <a:gd name="connsiteY5" fmla="*/ 188256 h 6281330"/>
              <a:gd name="connsiteX6" fmla="*/ 11383283 w 11548665"/>
              <a:gd name="connsiteY6" fmla="*/ 239056 h 6281330"/>
              <a:gd name="connsiteX7" fmla="*/ 11345183 w 11548665"/>
              <a:gd name="connsiteY7" fmla="*/ 1458256 h 6281330"/>
              <a:gd name="connsiteX8" fmla="*/ 11548383 w 11548665"/>
              <a:gd name="connsiteY8" fmla="*/ 2626656 h 6281330"/>
              <a:gd name="connsiteX9" fmla="*/ 11294383 w 11548665"/>
              <a:gd name="connsiteY9" fmla="*/ 3452156 h 6281330"/>
              <a:gd name="connsiteX10" fmla="*/ 11446783 w 11548665"/>
              <a:gd name="connsiteY10" fmla="*/ 4480856 h 6281330"/>
              <a:gd name="connsiteX11" fmla="*/ 11472183 w 11548665"/>
              <a:gd name="connsiteY11" fmla="*/ 5268256 h 6281330"/>
              <a:gd name="connsiteX12" fmla="*/ 11218183 w 11548665"/>
              <a:gd name="connsiteY12" fmla="*/ 5954056 h 6281330"/>
              <a:gd name="connsiteX13" fmla="*/ 10646683 w 11548665"/>
              <a:gd name="connsiteY13" fmla="*/ 6030256 h 6281330"/>
              <a:gd name="connsiteX14" fmla="*/ 9198883 w 11548665"/>
              <a:gd name="connsiteY14" fmla="*/ 5992156 h 6281330"/>
              <a:gd name="connsiteX15" fmla="*/ 8563883 w 11548665"/>
              <a:gd name="connsiteY15" fmla="*/ 5839756 h 6281330"/>
              <a:gd name="connsiteX16" fmla="*/ 6227083 w 11548665"/>
              <a:gd name="connsiteY16" fmla="*/ 6017556 h 6281330"/>
              <a:gd name="connsiteX17" fmla="*/ 4207783 w 11548665"/>
              <a:gd name="connsiteY17" fmla="*/ 5788956 h 6281330"/>
              <a:gd name="connsiteX18" fmla="*/ 2493283 w 11548665"/>
              <a:gd name="connsiteY18" fmla="*/ 6271556 h 6281330"/>
              <a:gd name="connsiteX19" fmla="*/ 1162958 w 11548665"/>
              <a:gd name="connsiteY19" fmla="*/ 6106456 h 6281330"/>
              <a:gd name="connsiteX20" fmla="*/ 77108 w 11548665"/>
              <a:gd name="connsiteY20" fmla="*/ 6027081 h 6281330"/>
              <a:gd name="connsiteX21" fmla="*/ 86633 w 11548665"/>
              <a:gd name="connsiteY21" fmla="*/ 4960281 h 6281330"/>
              <a:gd name="connsiteX22" fmla="*/ 70758 w 11548665"/>
              <a:gd name="connsiteY22" fmla="*/ 3842681 h 6281330"/>
              <a:gd name="connsiteX23" fmla="*/ 39008 w 11548665"/>
              <a:gd name="connsiteY23" fmla="*/ 2394881 h 6281330"/>
              <a:gd name="connsiteX24" fmla="*/ 105683 w 11548665"/>
              <a:gd name="connsiteY24" fmla="*/ 1223306 h 6281330"/>
              <a:gd name="connsiteX25" fmla="*/ 172358 w 11548665"/>
              <a:gd name="connsiteY25" fmla="*/ 93006 h 6281330"/>
              <a:gd name="connsiteX0" fmla="*/ 172358 w 11548665"/>
              <a:gd name="connsiteY0" fmla="*/ 93006 h 6263058"/>
              <a:gd name="connsiteX1" fmla="*/ 1680483 w 11548665"/>
              <a:gd name="connsiteY1" fmla="*/ 96181 h 6263058"/>
              <a:gd name="connsiteX2" fmla="*/ 3725183 w 11548665"/>
              <a:gd name="connsiteY2" fmla="*/ 353356 h 6263058"/>
              <a:gd name="connsiteX3" fmla="*/ 6100083 w 11548665"/>
              <a:gd name="connsiteY3" fmla="*/ 175556 h 6263058"/>
              <a:gd name="connsiteX4" fmla="*/ 8373383 w 11548665"/>
              <a:gd name="connsiteY4" fmla="*/ 86656 h 6263058"/>
              <a:gd name="connsiteX5" fmla="*/ 10659383 w 11548665"/>
              <a:gd name="connsiteY5" fmla="*/ 188256 h 6263058"/>
              <a:gd name="connsiteX6" fmla="*/ 11383283 w 11548665"/>
              <a:gd name="connsiteY6" fmla="*/ 239056 h 6263058"/>
              <a:gd name="connsiteX7" fmla="*/ 11345183 w 11548665"/>
              <a:gd name="connsiteY7" fmla="*/ 1458256 h 6263058"/>
              <a:gd name="connsiteX8" fmla="*/ 11548383 w 11548665"/>
              <a:gd name="connsiteY8" fmla="*/ 2626656 h 6263058"/>
              <a:gd name="connsiteX9" fmla="*/ 11294383 w 11548665"/>
              <a:gd name="connsiteY9" fmla="*/ 3452156 h 6263058"/>
              <a:gd name="connsiteX10" fmla="*/ 11446783 w 11548665"/>
              <a:gd name="connsiteY10" fmla="*/ 4480856 h 6263058"/>
              <a:gd name="connsiteX11" fmla="*/ 11472183 w 11548665"/>
              <a:gd name="connsiteY11" fmla="*/ 5268256 h 6263058"/>
              <a:gd name="connsiteX12" fmla="*/ 11218183 w 11548665"/>
              <a:gd name="connsiteY12" fmla="*/ 5954056 h 6263058"/>
              <a:gd name="connsiteX13" fmla="*/ 10646683 w 11548665"/>
              <a:gd name="connsiteY13" fmla="*/ 6030256 h 6263058"/>
              <a:gd name="connsiteX14" fmla="*/ 9198883 w 11548665"/>
              <a:gd name="connsiteY14" fmla="*/ 5992156 h 6263058"/>
              <a:gd name="connsiteX15" fmla="*/ 8563883 w 11548665"/>
              <a:gd name="connsiteY15" fmla="*/ 5839756 h 6263058"/>
              <a:gd name="connsiteX16" fmla="*/ 6227083 w 11548665"/>
              <a:gd name="connsiteY16" fmla="*/ 6017556 h 6263058"/>
              <a:gd name="connsiteX17" fmla="*/ 4207783 w 11548665"/>
              <a:gd name="connsiteY17" fmla="*/ 5788956 h 6263058"/>
              <a:gd name="connsiteX18" fmla="*/ 2798083 w 11548665"/>
              <a:gd name="connsiteY18" fmla="*/ 6252506 h 6263058"/>
              <a:gd name="connsiteX19" fmla="*/ 1162958 w 11548665"/>
              <a:gd name="connsiteY19" fmla="*/ 6106456 h 6263058"/>
              <a:gd name="connsiteX20" fmla="*/ 77108 w 11548665"/>
              <a:gd name="connsiteY20" fmla="*/ 6027081 h 6263058"/>
              <a:gd name="connsiteX21" fmla="*/ 86633 w 11548665"/>
              <a:gd name="connsiteY21" fmla="*/ 4960281 h 6263058"/>
              <a:gd name="connsiteX22" fmla="*/ 70758 w 11548665"/>
              <a:gd name="connsiteY22" fmla="*/ 3842681 h 6263058"/>
              <a:gd name="connsiteX23" fmla="*/ 39008 w 11548665"/>
              <a:gd name="connsiteY23" fmla="*/ 2394881 h 6263058"/>
              <a:gd name="connsiteX24" fmla="*/ 105683 w 11548665"/>
              <a:gd name="connsiteY24" fmla="*/ 1223306 h 6263058"/>
              <a:gd name="connsiteX25" fmla="*/ 172358 w 11548665"/>
              <a:gd name="connsiteY25" fmla="*/ 93006 h 6263058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227083 w 11548665"/>
              <a:gd name="connsiteY16" fmla="*/ 6017556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24558 w 11548665"/>
              <a:gd name="connsiteY11" fmla="*/ 53063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338833 w 11548665"/>
              <a:gd name="connsiteY11" fmla="*/ 5315881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63976"/>
              <a:gd name="connsiteY0" fmla="*/ 93006 h 6252535"/>
              <a:gd name="connsiteX1" fmla="*/ 1680483 w 11563976"/>
              <a:gd name="connsiteY1" fmla="*/ 96181 h 6252535"/>
              <a:gd name="connsiteX2" fmla="*/ 3725183 w 11563976"/>
              <a:gd name="connsiteY2" fmla="*/ 353356 h 6252535"/>
              <a:gd name="connsiteX3" fmla="*/ 6100083 w 11563976"/>
              <a:gd name="connsiteY3" fmla="*/ 175556 h 6252535"/>
              <a:gd name="connsiteX4" fmla="*/ 8373383 w 11563976"/>
              <a:gd name="connsiteY4" fmla="*/ 86656 h 6252535"/>
              <a:gd name="connsiteX5" fmla="*/ 10659383 w 11563976"/>
              <a:gd name="connsiteY5" fmla="*/ 188256 h 6252535"/>
              <a:gd name="connsiteX6" fmla="*/ 11383283 w 11563976"/>
              <a:gd name="connsiteY6" fmla="*/ 239056 h 6252535"/>
              <a:gd name="connsiteX7" fmla="*/ 11345183 w 11563976"/>
              <a:gd name="connsiteY7" fmla="*/ 1458256 h 6252535"/>
              <a:gd name="connsiteX8" fmla="*/ 11548383 w 11563976"/>
              <a:gd name="connsiteY8" fmla="*/ 2626656 h 6252535"/>
              <a:gd name="connsiteX9" fmla="*/ 11294383 w 11563976"/>
              <a:gd name="connsiteY9" fmla="*/ 3452156 h 6252535"/>
              <a:gd name="connsiteX10" fmla="*/ 11446783 w 11563976"/>
              <a:gd name="connsiteY10" fmla="*/ 4480856 h 6252535"/>
              <a:gd name="connsiteX11" fmla="*/ 11338833 w 11563976"/>
              <a:gd name="connsiteY11" fmla="*/ 5315881 h 6252535"/>
              <a:gd name="connsiteX12" fmla="*/ 11542033 w 11563976"/>
              <a:gd name="connsiteY12" fmla="*/ 6039781 h 6252535"/>
              <a:gd name="connsiteX13" fmla="*/ 10722883 w 11563976"/>
              <a:gd name="connsiteY13" fmla="*/ 6173131 h 6252535"/>
              <a:gd name="connsiteX14" fmla="*/ 9351283 w 11563976"/>
              <a:gd name="connsiteY14" fmla="*/ 6135031 h 6252535"/>
              <a:gd name="connsiteX15" fmla="*/ 7878083 w 11563976"/>
              <a:gd name="connsiteY15" fmla="*/ 6011206 h 6252535"/>
              <a:gd name="connsiteX16" fmla="*/ 6312808 w 11563976"/>
              <a:gd name="connsiteY16" fmla="*/ 6160431 h 6252535"/>
              <a:gd name="connsiteX17" fmla="*/ 4293508 w 11563976"/>
              <a:gd name="connsiteY17" fmla="*/ 6093756 h 6252535"/>
              <a:gd name="connsiteX18" fmla="*/ 2798083 w 11563976"/>
              <a:gd name="connsiteY18" fmla="*/ 6252506 h 6252535"/>
              <a:gd name="connsiteX19" fmla="*/ 1162958 w 11563976"/>
              <a:gd name="connsiteY19" fmla="*/ 6106456 h 6252535"/>
              <a:gd name="connsiteX20" fmla="*/ 77108 w 11563976"/>
              <a:gd name="connsiteY20" fmla="*/ 6027081 h 6252535"/>
              <a:gd name="connsiteX21" fmla="*/ 86633 w 11563976"/>
              <a:gd name="connsiteY21" fmla="*/ 4960281 h 6252535"/>
              <a:gd name="connsiteX22" fmla="*/ 70758 w 11563976"/>
              <a:gd name="connsiteY22" fmla="*/ 3842681 h 6252535"/>
              <a:gd name="connsiteX23" fmla="*/ 39008 w 11563976"/>
              <a:gd name="connsiteY23" fmla="*/ 2394881 h 6252535"/>
              <a:gd name="connsiteX24" fmla="*/ 105683 w 11563976"/>
              <a:gd name="connsiteY24" fmla="*/ 1223306 h 6252535"/>
              <a:gd name="connsiteX25" fmla="*/ 172358 w 11563976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294383 w 11581839"/>
              <a:gd name="connsiteY9" fmla="*/ 3452156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434083 w 11581839"/>
              <a:gd name="connsiteY8" fmla="*/ 2331381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96332"/>
              <a:gd name="connsiteY0" fmla="*/ 93006 h 6252535"/>
              <a:gd name="connsiteX1" fmla="*/ 1680483 w 11596332"/>
              <a:gd name="connsiteY1" fmla="*/ 96181 h 6252535"/>
              <a:gd name="connsiteX2" fmla="*/ 3725183 w 11596332"/>
              <a:gd name="connsiteY2" fmla="*/ 353356 h 6252535"/>
              <a:gd name="connsiteX3" fmla="*/ 6100083 w 11596332"/>
              <a:gd name="connsiteY3" fmla="*/ 175556 h 6252535"/>
              <a:gd name="connsiteX4" fmla="*/ 8373383 w 11596332"/>
              <a:gd name="connsiteY4" fmla="*/ 86656 h 6252535"/>
              <a:gd name="connsiteX5" fmla="*/ 10659383 w 11596332"/>
              <a:gd name="connsiteY5" fmla="*/ 188256 h 6252535"/>
              <a:gd name="connsiteX6" fmla="*/ 11383283 w 11596332"/>
              <a:gd name="connsiteY6" fmla="*/ 239056 h 6252535"/>
              <a:gd name="connsiteX7" fmla="*/ 11345183 w 11596332"/>
              <a:gd name="connsiteY7" fmla="*/ 1458256 h 6252535"/>
              <a:gd name="connsiteX8" fmla="*/ 11596008 w 11596332"/>
              <a:gd name="connsiteY8" fmla="*/ 2321856 h 6252535"/>
              <a:gd name="connsiteX9" fmla="*/ 11399158 w 11596332"/>
              <a:gd name="connsiteY9" fmla="*/ 3461681 h 6252535"/>
              <a:gd name="connsiteX10" fmla="*/ 11446783 w 11596332"/>
              <a:gd name="connsiteY10" fmla="*/ 4480856 h 6252535"/>
              <a:gd name="connsiteX11" fmla="*/ 11453133 w 11596332"/>
              <a:gd name="connsiteY11" fmla="*/ 5296831 h 6252535"/>
              <a:gd name="connsiteX12" fmla="*/ 11542033 w 11596332"/>
              <a:gd name="connsiteY12" fmla="*/ 6039781 h 6252535"/>
              <a:gd name="connsiteX13" fmla="*/ 10722883 w 11596332"/>
              <a:gd name="connsiteY13" fmla="*/ 6173131 h 6252535"/>
              <a:gd name="connsiteX14" fmla="*/ 9351283 w 11596332"/>
              <a:gd name="connsiteY14" fmla="*/ 6135031 h 6252535"/>
              <a:gd name="connsiteX15" fmla="*/ 7878083 w 11596332"/>
              <a:gd name="connsiteY15" fmla="*/ 6011206 h 6252535"/>
              <a:gd name="connsiteX16" fmla="*/ 6312808 w 11596332"/>
              <a:gd name="connsiteY16" fmla="*/ 6160431 h 6252535"/>
              <a:gd name="connsiteX17" fmla="*/ 4293508 w 11596332"/>
              <a:gd name="connsiteY17" fmla="*/ 6093756 h 6252535"/>
              <a:gd name="connsiteX18" fmla="*/ 2798083 w 11596332"/>
              <a:gd name="connsiteY18" fmla="*/ 6252506 h 6252535"/>
              <a:gd name="connsiteX19" fmla="*/ 1162958 w 11596332"/>
              <a:gd name="connsiteY19" fmla="*/ 6106456 h 6252535"/>
              <a:gd name="connsiteX20" fmla="*/ 77108 w 11596332"/>
              <a:gd name="connsiteY20" fmla="*/ 6027081 h 6252535"/>
              <a:gd name="connsiteX21" fmla="*/ 86633 w 11596332"/>
              <a:gd name="connsiteY21" fmla="*/ 4960281 h 6252535"/>
              <a:gd name="connsiteX22" fmla="*/ 70758 w 11596332"/>
              <a:gd name="connsiteY22" fmla="*/ 3842681 h 6252535"/>
              <a:gd name="connsiteX23" fmla="*/ 39008 w 11596332"/>
              <a:gd name="connsiteY23" fmla="*/ 2394881 h 6252535"/>
              <a:gd name="connsiteX24" fmla="*/ 105683 w 11596332"/>
              <a:gd name="connsiteY24" fmla="*/ 1223306 h 6252535"/>
              <a:gd name="connsiteX25" fmla="*/ 172358 w 11596332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38858 w 11581839"/>
              <a:gd name="connsiteY8" fmla="*/ 23218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38328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449958 w 11580086"/>
              <a:gd name="connsiteY7" fmla="*/ 143920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128654 h 6288183"/>
              <a:gd name="connsiteX1" fmla="*/ 1680483 w 11580086"/>
              <a:gd name="connsiteY1" fmla="*/ 131829 h 6288183"/>
              <a:gd name="connsiteX2" fmla="*/ 3725183 w 11580086"/>
              <a:gd name="connsiteY2" fmla="*/ 389004 h 6288183"/>
              <a:gd name="connsiteX3" fmla="*/ 6100083 w 11580086"/>
              <a:gd name="connsiteY3" fmla="*/ 211204 h 6288183"/>
              <a:gd name="connsiteX4" fmla="*/ 8373383 w 11580086"/>
              <a:gd name="connsiteY4" fmla="*/ 122304 h 6288183"/>
              <a:gd name="connsiteX5" fmla="*/ 10659383 w 11580086"/>
              <a:gd name="connsiteY5" fmla="*/ 223904 h 6288183"/>
              <a:gd name="connsiteX6" fmla="*/ 11507108 w 11580086"/>
              <a:gd name="connsiteY6" fmla="*/ 65154 h 6288183"/>
              <a:gd name="connsiteX7" fmla="*/ 11449958 w 11580086"/>
              <a:gd name="connsiteY7" fmla="*/ 1474854 h 6288183"/>
              <a:gd name="connsiteX8" fmla="*/ 11538858 w 11580086"/>
              <a:gd name="connsiteY8" fmla="*/ 2357504 h 6288183"/>
              <a:gd name="connsiteX9" fmla="*/ 11399158 w 11580086"/>
              <a:gd name="connsiteY9" fmla="*/ 3497329 h 6288183"/>
              <a:gd name="connsiteX10" fmla="*/ 11532508 w 11580086"/>
              <a:gd name="connsiteY10" fmla="*/ 4506979 h 6288183"/>
              <a:gd name="connsiteX11" fmla="*/ 11453133 w 11580086"/>
              <a:gd name="connsiteY11" fmla="*/ 5332479 h 6288183"/>
              <a:gd name="connsiteX12" fmla="*/ 11542033 w 11580086"/>
              <a:gd name="connsiteY12" fmla="*/ 6075429 h 6288183"/>
              <a:gd name="connsiteX13" fmla="*/ 10722883 w 11580086"/>
              <a:gd name="connsiteY13" fmla="*/ 6208779 h 6288183"/>
              <a:gd name="connsiteX14" fmla="*/ 9351283 w 11580086"/>
              <a:gd name="connsiteY14" fmla="*/ 6170679 h 6288183"/>
              <a:gd name="connsiteX15" fmla="*/ 7878083 w 11580086"/>
              <a:gd name="connsiteY15" fmla="*/ 6046854 h 6288183"/>
              <a:gd name="connsiteX16" fmla="*/ 6312808 w 11580086"/>
              <a:gd name="connsiteY16" fmla="*/ 6196079 h 6288183"/>
              <a:gd name="connsiteX17" fmla="*/ 4293508 w 11580086"/>
              <a:gd name="connsiteY17" fmla="*/ 6129404 h 6288183"/>
              <a:gd name="connsiteX18" fmla="*/ 2798083 w 11580086"/>
              <a:gd name="connsiteY18" fmla="*/ 6288154 h 6288183"/>
              <a:gd name="connsiteX19" fmla="*/ 1162958 w 11580086"/>
              <a:gd name="connsiteY19" fmla="*/ 6142104 h 6288183"/>
              <a:gd name="connsiteX20" fmla="*/ 77108 w 11580086"/>
              <a:gd name="connsiteY20" fmla="*/ 6062729 h 6288183"/>
              <a:gd name="connsiteX21" fmla="*/ 86633 w 11580086"/>
              <a:gd name="connsiteY21" fmla="*/ 4995929 h 6288183"/>
              <a:gd name="connsiteX22" fmla="*/ 70758 w 11580086"/>
              <a:gd name="connsiteY22" fmla="*/ 3878329 h 6288183"/>
              <a:gd name="connsiteX23" fmla="*/ 39008 w 11580086"/>
              <a:gd name="connsiteY23" fmla="*/ 2430529 h 6288183"/>
              <a:gd name="connsiteX24" fmla="*/ 105683 w 11580086"/>
              <a:gd name="connsiteY24" fmla="*/ 1258954 h 6288183"/>
              <a:gd name="connsiteX25" fmla="*/ 172358 w 11580086"/>
              <a:gd name="connsiteY25" fmla="*/ 128654 h 6288183"/>
              <a:gd name="connsiteX0" fmla="*/ 172358 w 11580086"/>
              <a:gd name="connsiteY0" fmla="*/ 178015 h 6337544"/>
              <a:gd name="connsiteX1" fmla="*/ 1680483 w 11580086"/>
              <a:gd name="connsiteY1" fmla="*/ 181190 h 6337544"/>
              <a:gd name="connsiteX2" fmla="*/ 3725183 w 11580086"/>
              <a:gd name="connsiteY2" fmla="*/ 438365 h 6337544"/>
              <a:gd name="connsiteX3" fmla="*/ 6100083 w 11580086"/>
              <a:gd name="connsiteY3" fmla="*/ 260565 h 6337544"/>
              <a:gd name="connsiteX4" fmla="*/ 8373383 w 11580086"/>
              <a:gd name="connsiteY4" fmla="*/ 171665 h 6337544"/>
              <a:gd name="connsiteX5" fmla="*/ 10554608 w 11580086"/>
              <a:gd name="connsiteY5" fmla="*/ 92290 h 6337544"/>
              <a:gd name="connsiteX6" fmla="*/ 11507108 w 11580086"/>
              <a:gd name="connsiteY6" fmla="*/ 114515 h 6337544"/>
              <a:gd name="connsiteX7" fmla="*/ 11449958 w 11580086"/>
              <a:gd name="connsiteY7" fmla="*/ 1524215 h 6337544"/>
              <a:gd name="connsiteX8" fmla="*/ 11538858 w 11580086"/>
              <a:gd name="connsiteY8" fmla="*/ 2406865 h 6337544"/>
              <a:gd name="connsiteX9" fmla="*/ 11399158 w 11580086"/>
              <a:gd name="connsiteY9" fmla="*/ 3546690 h 6337544"/>
              <a:gd name="connsiteX10" fmla="*/ 11532508 w 11580086"/>
              <a:gd name="connsiteY10" fmla="*/ 4556340 h 6337544"/>
              <a:gd name="connsiteX11" fmla="*/ 11453133 w 11580086"/>
              <a:gd name="connsiteY11" fmla="*/ 5381840 h 6337544"/>
              <a:gd name="connsiteX12" fmla="*/ 11542033 w 11580086"/>
              <a:gd name="connsiteY12" fmla="*/ 6124790 h 6337544"/>
              <a:gd name="connsiteX13" fmla="*/ 10722883 w 11580086"/>
              <a:gd name="connsiteY13" fmla="*/ 6258140 h 6337544"/>
              <a:gd name="connsiteX14" fmla="*/ 9351283 w 11580086"/>
              <a:gd name="connsiteY14" fmla="*/ 6220040 h 6337544"/>
              <a:gd name="connsiteX15" fmla="*/ 7878083 w 11580086"/>
              <a:gd name="connsiteY15" fmla="*/ 6096215 h 6337544"/>
              <a:gd name="connsiteX16" fmla="*/ 6312808 w 11580086"/>
              <a:gd name="connsiteY16" fmla="*/ 6245440 h 6337544"/>
              <a:gd name="connsiteX17" fmla="*/ 4293508 w 11580086"/>
              <a:gd name="connsiteY17" fmla="*/ 6178765 h 6337544"/>
              <a:gd name="connsiteX18" fmla="*/ 2798083 w 11580086"/>
              <a:gd name="connsiteY18" fmla="*/ 6337515 h 6337544"/>
              <a:gd name="connsiteX19" fmla="*/ 1162958 w 11580086"/>
              <a:gd name="connsiteY19" fmla="*/ 6191465 h 6337544"/>
              <a:gd name="connsiteX20" fmla="*/ 77108 w 11580086"/>
              <a:gd name="connsiteY20" fmla="*/ 6112090 h 6337544"/>
              <a:gd name="connsiteX21" fmla="*/ 86633 w 11580086"/>
              <a:gd name="connsiteY21" fmla="*/ 5045290 h 6337544"/>
              <a:gd name="connsiteX22" fmla="*/ 70758 w 11580086"/>
              <a:gd name="connsiteY22" fmla="*/ 3927690 h 6337544"/>
              <a:gd name="connsiteX23" fmla="*/ 39008 w 11580086"/>
              <a:gd name="connsiteY23" fmla="*/ 2479890 h 6337544"/>
              <a:gd name="connsiteX24" fmla="*/ 105683 w 11580086"/>
              <a:gd name="connsiteY24" fmla="*/ 1308315 h 6337544"/>
              <a:gd name="connsiteX25" fmla="*/ 172358 w 11580086"/>
              <a:gd name="connsiteY25" fmla="*/ 178015 h 6337544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725183 w 11580086"/>
              <a:gd name="connsiteY2" fmla="*/ 433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442 h 6332971"/>
              <a:gd name="connsiteX1" fmla="*/ 1670958 w 11580086"/>
              <a:gd name="connsiteY1" fmla="*/ 5167 h 6332971"/>
              <a:gd name="connsiteX2" fmla="*/ 3906158 w 11580086"/>
              <a:gd name="connsiteY2" fmla="*/ 52792 h 6332971"/>
              <a:gd name="connsiteX3" fmla="*/ 6100083 w 11580086"/>
              <a:gd name="connsiteY3" fmla="*/ 151217 h 6332971"/>
              <a:gd name="connsiteX4" fmla="*/ 8401958 w 11580086"/>
              <a:gd name="connsiteY4" fmla="*/ 52792 h 6332971"/>
              <a:gd name="connsiteX5" fmla="*/ 10554608 w 11580086"/>
              <a:gd name="connsiteY5" fmla="*/ 87717 h 6332971"/>
              <a:gd name="connsiteX6" fmla="*/ 11507108 w 11580086"/>
              <a:gd name="connsiteY6" fmla="*/ 109942 h 6332971"/>
              <a:gd name="connsiteX7" fmla="*/ 11449958 w 11580086"/>
              <a:gd name="connsiteY7" fmla="*/ 1519642 h 6332971"/>
              <a:gd name="connsiteX8" fmla="*/ 11538858 w 11580086"/>
              <a:gd name="connsiteY8" fmla="*/ 2402292 h 6332971"/>
              <a:gd name="connsiteX9" fmla="*/ 11399158 w 11580086"/>
              <a:gd name="connsiteY9" fmla="*/ 3542117 h 6332971"/>
              <a:gd name="connsiteX10" fmla="*/ 11532508 w 11580086"/>
              <a:gd name="connsiteY10" fmla="*/ 4551767 h 6332971"/>
              <a:gd name="connsiteX11" fmla="*/ 11453133 w 11580086"/>
              <a:gd name="connsiteY11" fmla="*/ 5377267 h 6332971"/>
              <a:gd name="connsiteX12" fmla="*/ 11542033 w 11580086"/>
              <a:gd name="connsiteY12" fmla="*/ 6120217 h 6332971"/>
              <a:gd name="connsiteX13" fmla="*/ 10722883 w 11580086"/>
              <a:gd name="connsiteY13" fmla="*/ 6253567 h 6332971"/>
              <a:gd name="connsiteX14" fmla="*/ 9351283 w 11580086"/>
              <a:gd name="connsiteY14" fmla="*/ 6215467 h 6332971"/>
              <a:gd name="connsiteX15" fmla="*/ 7878083 w 11580086"/>
              <a:gd name="connsiteY15" fmla="*/ 6091642 h 6332971"/>
              <a:gd name="connsiteX16" fmla="*/ 6312808 w 11580086"/>
              <a:gd name="connsiteY16" fmla="*/ 6240867 h 6332971"/>
              <a:gd name="connsiteX17" fmla="*/ 4293508 w 11580086"/>
              <a:gd name="connsiteY17" fmla="*/ 6174192 h 6332971"/>
              <a:gd name="connsiteX18" fmla="*/ 2798083 w 11580086"/>
              <a:gd name="connsiteY18" fmla="*/ 6332942 h 6332971"/>
              <a:gd name="connsiteX19" fmla="*/ 1162958 w 11580086"/>
              <a:gd name="connsiteY19" fmla="*/ 6186892 h 6332971"/>
              <a:gd name="connsiteX20" fmla="*/ 77108 w 11580086"/>
              <a:gd name="connsiteY20" fmla="*/ 6107517 h 6332971"/>
              <a:gd name="connsiteX21" fmla="*/ 86633 w 11580086"/>
              <a:gd name="connsiteY21" fmla="*/ 5040717 h 6332971"/>
              <a:gd name="connsiteX22" fmla="*/ 70758 w 11580086"/>
              <a:gd name="connsiteY22" fmla="*/ 3923117 h 6332971"/>
              <a:gd name="connsiteX23" fmla="*/ 39008 w 11580086"/>
              <a:gd name="connsiteY23" fmla="*/ 2475317 h 6332971"/>
              <a:gd name="connsiteX24" fmla="*/ 105683 w 11580086"/>
              <a:gd name="connsiteY24" fmla="*/ 1303742 h 6332971"/>
              <a:gd name="connsiteX25" fmla="*/ 172358 w 11580086"/>
              <a:gd name="connsiteY25" fmla="*/ 173442 h 6332971"/>
              <a:gd name="connsiteX0" fmla="*/ 172358 w 11580086"/>
              <a:gd name="connsiteY0" fmla="*/ 173362 h 6332891"/>
              <a:gd name="connsiteX1" fmla="*/ 1709058 w 11580086"/>
              <a:gd name="connsiteY1" fmla="*/ 71762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00083 w 11580086"/>
              <a:gd name="connsiteY3" fmla="*/ 157673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28658 w 11580086"/>
              <a:gd name="connsiteY3" fmla="*/ 52898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101600 h 6346854"/>
              <a:gd name="connsiteX1" fmla="*/ 1709058 w 11580086"/>
              <a:gd name="connsiteY1" fmla="*/ 85725 h 6346854"/>
              <a:gd name="connsiteX2" fmla="*/ 3906158 w 11580086"/>
              <a:gd name="connsiteY2" fmla="*/ 0 h 6346854"/>
              <a:gd name="connsiteX3" fmla="*/ 6128658 w 11580086"/>
              <a:gd name="connsiteY3" fmla="*/ 60325 h 6346854"/>
              <a:gd name="connsiteX4" fmla="*/ 8401958 w 11580086"/>
              <a:gd name="connsiteY4" fmla="*/ 66675 h 6346854"/>
              <a:gd name="connsiteX5" fmla="*/ 10554608 w 11580086"/>
              <a:gd name="connsiteY5" fmla="*/ 101600 h 6346854"/>
              <a:gd name="connsiteX6" fmla="*/ 11507108 w 11580086"/>
              <a:gd name="connsiteY6" fmla="*/ 123825 h 6346854"/>
              <a:gd name="connsiteX7" fmla="*/ 11449958 w 11580086"/>
              <a:gd name="connsiteY7" fmla="*/ 1533525 h 6346854"/>
              <a:gd name="connsiteX8" fmla="*/ 11538858 w 11580086"/>
              <a:gd name="connsiteY8" fmla="*/ 2416175 h 6346854"/>
              <a:gd name="connsiteX9" fmla="*/ 11399158 w 11580086"/>
              <a:gd name="connsiteY9" fmla="*/ 3556000 h 6346854"/>
              <a:gd name="connsiteX10" fmla="*/ 11532508 w 11580086"/>
              <a:gd name="connsiteY10" fmla="*/ 4565650 h 6346854"/>
              <a:gd name="connsiteX11" fmla="*/ 11453133 w 11580086"/>
              <a:gd name="connsiteY11" fmla="*/ 5391150 h 6346854"/>
              <a:gd name="connsiteX12" fmla="*/ 11542033 w 11580086"/>
              <a:gd name="connsiteY12" fmla="*/ 6134100 h 6346854"/>
              <a:gd name="connsiteX13" fmla="*/ 10722883 w 11580086"/>
              <a:gd name="connsiteY13" fmla="*/ 6267450 h 6346854"/>
              <a:gd name="connsiteX14" fmla="*/ 9351283 w 11580086"/>
              <a:gd name="connsiteY14" fmla="*/ 6229350 h 6346854"/>
              <a:gd name="connsiteX15" fmla="*/ 7878083 w 11580086"/>
              <a:gd name="connsiteY15" fmla="*/ 6105525 h 6346854"/>
              <a:gd name="connsiteX16" fmla="*/ 6312808 w 11580086"/>
              <a:gd name="connsiteY16" fmla="*/ 6254750 h 6346854"/>
              <a:gd name="connsiteX17" fmla="*/ 4293508 w 11580086"/>
              <a:gd name="connsiteY17" fmla="*/ 6188075 h 6346854"/>
              <a:gd name="connsiteX18" fmla="*/ 2798083 w 11580086"/>
              <a:gd name="connsiteY18" fmla="*/ 6346825 h 6346854"/>
              <a:gd name="connsiteX19" fmla="*/ 1162958 w 11580086"/>
              <a:gd name="connsiteY19" fmla="*/ 6200775 h 6346854"/>
              <a:gd name="connsiteX20" fmla="*/ 77108 w 11580086"/>
              <a:gd name="connsiteY20" fmla="*/ 6121400 h 6346854"/>
              <a:gd name="connsiteX21" fmla="*/ 86633 w 11580086"/>
              <a:gd name="connsiteY21" fmla="*/ 5054600 h 6346854"/>
              <a:gd name="connsiteX22" fmla="*/ 70758 w 11580086"/>
              <a:gd name="connsiteY22" fmla="*/ 3937000 h 6346854"/>
              <a:gd name="connsiteX23" fmla="*/ 39008 w 11580086"/>
              <a:gd name="connsiteY23" fmla="*/ 2489200 h 6346854"/>
              <a:gd name="connsiteX24" fmla="*/ 105683 w 11580086"/>
              <a:gd name="connsiteY24" fmla="*/ 1317625 h 6346854"/>
              <a:gd name="connsiteX25" fmla="*/ 143783 w 11580086"/>
              <a:gd name="connsiteY25" fmla="*/ 101600 h 6346854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6694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979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05 h 6347059"/>
              <a:gd name="connsiteX1" fmla="*/ 1709058 w 11580086"/>
              <a:gd name="connsiteY1" fmla="*/ 85930 h 6347059"/>
              <a:gd name="connsiteX2" fmla="*/ 3906158 w 11580086"/>
              <a:gd name="connsiteY2" fmla="*/ 205 h 6347059"/>
              <a:gd name="connsiteX3" fmla="*/ 6195333 w 11580086"/>
              <a:gd name="connsiteY3" fmla="*/ 60530 h 6347059"/>
              <a:gd name="connsiteX4" fmla="*/ 8401958 w 11580086"/>
              <a:gd name="connsiteY4" fmla="*/ 9730 h 6347059"/>
              <a:gd name="connsiteX5" fmla="*/ 10554608 w 11580086"/>
              <a:gd name="connsiteY5" fmla="*/ 101805 h 6347059"/>
              <a:gd name="connsiteX6" fmla="*/ 11507108 w 11580086"/>
              <a:gd name="connsiteY6" fmla="*/ 124030 h 6347059"/>
              <a:gd name="connsiteX7" fmla="*/ 11449958 w 11580086"/>
              <a:gd name="connsiteY7" fmla="*/ 1533730 h 6347059"/>
              <a:gd name="connsiteX8" fmla="*/ 11538858 w 11580086"/>
              <a:gd name="connsiteY8" fmla="*/ 2416380 h 6347059"/>
              <a:gd name="connsiteX9" fmla="*/ 11399158 w 11580086"/>
              <a:gd name="connsiteY9" fmla="*/ 3556205 h 6347059"/>
              <a:gd name="connsiteX10" fmla="*/ 11532508 w 11580086"/>
              <a:gd name="connsiteY10" fmla="*/ 4565855 h 6347059"/>
              <a:gd name="connsiteX11" fmla="*/ 11453133 w 11580086"/>
              <a:gd name="connsiteY11" fmla="*/ 5391355 h 6347059"/>
              <a:gd name="connsiteX12" fmla="*/ 11542033 w 11580086"/>
              <a:gd name="connsiteY12" fmla="*/ 6134305 h 6347059"/>
              <a:gd name="connsiteX13" fmla="*/ 10722883 w 11580086"/>
              <a:gd name="connsiteY13" fmla="*/ 6267655 h 6347059"/>
              <a:gd name="connsiteX14" fmla="*/ 9351283 w 11580086"/>
              <a:gd name="connsiteY14" fmla="*/ 6229555 h 6347059"/>
              <a:gd name="connsiteX15" fmla="*/ 7878083 w 11580086"/>
              <a:gd name="connsiteY15" fmla="*/ 6105730 h 6347059"/>
              <a:gd name="connsiteX16" fmla="*/ 6312808 w 11580086"/>
              <a:gd name="connsiteY16" fmla="*/ 6254955 h 6347059"/>
              <a:gd name="connsiteX17" fmla="*/ 4293508 w 11580086"/>
              <a:gd name="connsiteY17" fmla="*/ 6188280 h 6347059"/>
              <a:gd name="connsiteX18" fmla="*/ 2798083 w 11580086"/>
              <a:gd name="connsiteY18" fmla="*/ 6347030 h 6347059"/>
              <a:gd name="connsiteX19" fmla="*/ 1162958 w 11580086"/>
              <a:gd name="connsiteY19" fmla="*/ 6200980 h 6347059"/>
              <a:gd name="connsiteX20" fmla="*/ 77108 w 11580086"/>
              <a:gd name="connsiteY20" fmla="*/ 6121605 h 6347059"/>
              <a:gd name="connsiteX21" fmla="*/ 86633 w 11580086"/>
              <a:gd name="connsiteY21" fmla="*/ 5054805 h 6347059"/>
              <a:gd name="connsiteX22" fmla="*/ 70758 w 11580086"/>
              <a:gd name="connsiteY22" fmla="*/ 3937205 h 6347059"/>
              <a:gd name="connsiteX23" fmla="*/ 39008 w 11580086"/>
              <a:gd name="connsiteY23" fmla="*/ 2489405 h 6347059"/>
              <a:gd name="connsiteX24" fmla="*/ 105683 w 11580086"/>
              <a:gd name="connsiteY24" fmla="*/ 1317830 h 6347059"/>
              <a:gd name="connsiteX25" fmla="*/ 143783 w 11580086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3991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87608 w 11585839"/>
              <a:gd name="connsiteY15" fmla="*/ 6172405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289932"/>
              <a:gd name="connsiteX1" fmla="*/ 1709058 w 11585839"/>
              <a:gd name="connsiteY1" fmla="*/ 85930 h 6289932"/>
              <a:gd name="connsiteX2" fmla="*/ 3906158 w 11585839"/>
              <a:gd name="connsiteY2" fmla="*/ 205 h 6289932"/>
              <a:gd name="connsiteX3" fmla="*/ 6195333 w 11585839"/>
              <a:gd name="connsiteY3" fmla="*/ 60530 h 6289932"/>
              <a:gd name="connsiteX4" fmla="*/ 8401958 w 11585839"/>
              <a:gd name="connsiteY4" fmla="*/ 9730 h 6289932"/>
              <a:gd name="connsiteX5" fmla="*/ 10202183 w 11585839"/>
              <a:gd name="connsiteY5" fmla="*/ 92280 h 6289932"/>
              <a:gd name="connsiteX6" fmla="*/ 11507108 w 11585839"/>
              <a:gd name="connsiteY6" fmla="*/ 124030 h 6289932"/>
              <a:gd name="connsiteX7" fmla="*/ 11449958 w 11585839"/>
              <a:gd name="connsiteY7" fmla="*/ 1533730 h 6289932"/>
              <a:gd name="connsiteX8" fmla="*/ 11538858 w 11585839"/>
              <a:gd name="connsiteY8" fmla="*/ 2416380 h 6289932"/>
              <a:gd name="connsiteX9" fmla="*/ 11475358 w 11585839"/>
              <a:gd name="connsiteY9" fmla="*/ 3556205 h 6289932"/>
              <a:gd name="connsiteX10" fmla="*/ 11532508 w 11585839"/>
              <a:gd name="connsiteY10" fmla="*/ 4565855 h 6289932"/>
              <a:gd name="connsiteX11" fmla="*/ 11453133 w 11585839"/>
              <a:gd name="connsiteY11" fmla="*/ 5391355 h 6289932"/>
              <a:gd name="connsiteX12" fmla="*/ 11542033 w 11585839"/>
              <a:gd name="connsiteY12" fmla="*/ 6134305 h 6289932"/>
              <a:gd name="connsiteX13" fmla="*/ 10722883 w 11585839"/>
              <a:gd name="connsiteY13" fmla="*/ 6267655 h 6289932"/>
              <a:gd name="connsiteX14" fmla="*/ 9351283 w 11585839"/>
              <a:gd name="connsiteY14" fmla="*/ 6229555 h 6289932"/>
              <a:gd name="connsiteX15" fmla="*/ 7887608 w 11585839"/>
              <a:gd name="connsiteY15" fmla="*/ 6172405 h 6289932"/>
              <a:gd name="connsiteX16" fmla="*/ 6312808 w 11585839"/>
              <a:gd name="connsiteY16" fmla="*/ 6254955 h 6289932"/>
              <a:gd name="connsiteX17" fmla="*/ 4293508 w 11585839"/>
              <a:gd name="connsiteY17" fmla="*/ 6188280 h 6289932"/>
              <a:gd name="connsiteX18" fmla="*/ 2712358 w 11585839"/>
              <a:gd name="connsiteY18" fmla="*/ 6289880 h 6289932"/>
              <a:gd name="connsiteX19" fmla="*/ 1162958 w 11585839"/>
              <a:gd name="connsiteY19" fmla="*/ 6200980 h 6289932"/>
              <a:gd name="connsiteX20" fmla="*/ 77108 w 11585839"/>
              <a:gd name="connsiteY20" fmla="*/ 6121605 h 6289932"/>
              <a:gd name="connsiteX21" fmla="*/ 86633 w 11585839"/>
              <a:gd name="connsiteY21" fmla="*/ 5054805 h 6289932"/>
              <a:gd name="connsiteX22" fmla="*/ 70758 w 11585839"/>
              <a:gd name="connsiteY22" fmla="*/ 3937205 h 6289932"/>
              <a:gd name="connsiteX23" fmla="*/ 39008 w 11585839"/>
              <a:gd name="connsiteY23" fmla="*/ 2489405 h 6289932"/>
              <a:gd name="connsiteX24" fmla="*/ 105683 w 11585839"/>
              <a:gd name="connsiteY24" fmla="*/ 1317830 h 6289932"/>
              <a:gd name="connsiteX25" fmla="*/ 143783 w 11585839"/>
              <a:gd name="connsiteY25" fmla="*/ 101805 h 6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85839" h="6289932">
                <a:moveTo>
                  <a:pt x="143783" y="101805"/>
                </a:moveTo>
                <a:cubicBezTo>
                  <a:pt x="411012" y="-103512"/>
                  <a:pt x="1081996" y="102863"/>
                  <a:pt x="1709058" y="85930"/>
                </a:cubicBezTo>
                <a:cubicBezTo>
                  <a:pt x="2336121" y="68997"/>
                  <a:pt x="3158446" y="4438"/>
                  <a:pt x="3906158" y="205"/>
                </a:cubicBezTo>
                <a:cubicBezTo>
                  <a:pt x="4653870" y="-4028"/>
                  <a:pt x="5446033" y="58943"/>
                  <a:pt x="6195333" y="60530"/>
                </a:cubicBezTo>
                <a:cubicBezTo>
                  <a:pt x="6944633" y="62118"/>
                  <a:pt x="7734150" y="4438"/>
                  <a:pt x="8401958" y="9730"/>
                </a:cubicBezTo>
                <a:cubicBezTo>
                  <a:pt x="9069766" y="15022"/>
                  <a:pt x="9684658" y="73230"/>
                  <a:pt x="10202183" y="92280"/>
                </a:cubicBezTo>
                <a:cubicBezTo>
                  <a:pt x="10719708" y="111330"/>
                  <a:pt x="11299146" y="-116212"/>
                  <a:pt x="11507108" y="124030"/>
                </a:cubicBezTo>
                <a:cubicBezTo>
                  <a:pt x="11715070" y="364272"/>
                  <a:pt x="11444666" y="1151672"/>
                  <a:pt x="11449958" y="1533730"/>
                </a:cubicBezTo>
                <a:cubicBezTo>
                  <a:pt x="11455250" y="1915788"/>
                  <a:pt x="11534625" y="2079301"/>
                  <a:pt x="11538858" y="2416380"/>
                </a:cubicBezTo>
                <a:cubicBezTo>
                  <a:pt x="11543091" y="2753459"/>
                  <a:pt x="11476416" y="3197959"/>
                  <a:pt x="11475358" y="3556205"/>
                </a:cubicBezTo>
                <a:cubicBezTo>
                  <a:pt x="11474300" y="3914451"/>
                  <a:pt x="11536212" y="4259997"/>
                  <a:pt x="11532508" y="4565855"/>
                </a:cubicBezTo>
                <a:cubicBezTo>
                  <a:pt x="11528804" y="4871713"/>
                  <a:pt x="11451546" y="5129947"/>
                  <a:pt x="11453133" y="5391355"/>
                </a:cubicBezTo>
                <a:cubicBezTo>
                  <a:pt x="11454720" y="5652763"/>
                  <a:pt x="11663741" y="5988255"/>
                  <a:pt x="11542033" y="6134305"/>
                </a:cubicBezTo>
                <a:cubicBezTo>
                  <a:pt x="11420325" y="6280355"/>
                  <a:pt x="11088008" y="6251780"/>
                  <a:pt x="10722883" y="6267655"/>
                </a:cubicBezTo>
                <a:cubicBezTo>
                  <a:pt x="10357758" y="6283530"/>
                  <a:pt x="9823829" y="6245430"/>
                  <a:pt x="9351283" y="6229555"/>
                </a:cubicBezTo>
                <a:cubicBezTo>
                  <a:pt x="8878737" y="6213680"/>
                  <a:pt x="8394020" y="6168172"/>
                  <a:pt x="7887608" y="6172405"/>
                </a:cubicBezTo>
                <a:cubicBezTo>
                  <a:pt x="7381196" y="6176638"/>
                  <a:pt x="6911825" y="6252309"/>
                  <a:pt x="6312808" y="6254955"/>
                </a:cubicBezTo>
                <a:cubicBezTo>
                  <a:pt x="5713791" y="6257601"/>
                  <a:pt x="4893583" y="6182459"/>
                  <a:pt x="4293508" y="6188280"/>
                </a:cubicBezTo>
                <a:cubicBezTo>
                  <a:pt x="3693433" y="6194101"/>
                  <a:pt x="3234116" y="6287763"/>
                  <a:pt x="2712358" y="6289880"/>
                </a:cubicBezTo>
                <a:cubicBezTo>
                  <a:pt x="2190600" y="6291997"/>
                  <a:pt x="1602166" y="6229026"/>
                  <a:pt x="1162958" y="6200980"/>
                </a:cubicBezTo>
                <a:cubicBezTo>
                  <a:pt x="723750" y="6172934"/>
                  <a:pt x="256496" y="6312634"/>
                  <a:pt x="77108" y="6121605"/>
                </a:cubicBezTo>
                <a:cubicBezTo>
                  <a:pt x="-102280" y="5930576"/>
                  <a:pt x="87691" y="5418872"/>
                  <a:pt x="86633" y="5054805"/>
                </a:cubicBezTo>
                <a:cubicBezTo>
                  <a:pt x="85575" y="4690738"/>
                  <a:pt x="78696" y="4364772"/>
                  <a:pt x="70758" y="3937205"/>
                </a:cubicBezTo>
                <a:cubicBezTo>
                  <a:pt x="62821" y="3509638"/>
                  <a:pt x="34775" y="2768805"/>
                  <a:pt x="39008" y="2489405"/>
                </a:cubicBezTo>
                <a:cubicBezTo>
                  <a:pt x="43241" y="2210005"/>
                  <a:pt x="88221" y="1715763"/>
                  <a:pt x="105683" y="1317830"/>
                </a:cubicBezTo>
                <a:cubicBezTo>
                  <a:pt x="123145" y="919897"/>
                  <a:pt x="-123446" y="307122"/>
                  <a:pt x="143783" y="101805"/>
                </a:cubicBezTo>
                <a:close/>
              </a:path>
            </a:pathLst>
          </a:custGeom>
          <a:noFill/>
          <a:ln w="222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96"/>
          </a:p>
        </p:txBody>
      </p:sp>
      <p:pic>
        <p:nvPicPr>
          <p:cNvPr id="10" name="图片 7">
            <a:extLst>
              <a:ext uri="{FF2B5EF4-FFF2-40B4-BE49-F238E27FC236}">
                <a16:creationId xmlns:a16="http://schemas.microsoft.com/office/drawing/2014/main" id="{E5BBBD05-E9F9-0943-DF48-D867CA0B12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704" y="89308"/>
            <a:ext cx="227447" cy="303884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id="{7BAA21A5-CAAB-444B-1B59-59380242C2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3278">
            <a:off x="-52573" y="4930391"/>
            <a:ext cx="442571" cy="634659"/>
          </a:xfrm>
          <a:prstGeom prst="rect">
            <a:avLst/>
          </a:prstGeom>
        </p:spPr>
      </p:pic>
      <p:pic>
        <p:nvPicPr>
          <p:cNvPr id="12" name="图片 9">
            <a:extLst>
              <a:ext uri="{FF2B5EF4-FFF2-40B4-BE49-F238E27FC236}">
                <a16:creationId xmlns:a16="http://schemas.microsoft.com/office/drawing/2014/main" id="{5354D5D2-2433-7EFB-0BCD-EBDAB908A69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0" y="6400095"/>
            <a:ext cx="173527" cy="169189"/>
          </a:xfrm>
          <a:prstGeom prst="rect">
            <a:avLst/>
          </a:prstGeom>
        </p:spPr>
      </p:pic>
      <p:pic>
        <p:nvPicPr>
          <p:cNvPr id="13" name="图片 10">
            <a:extLst>
              <a:ext uri="{FF2B5EF4-FFF2-40B4-BE49-F238E27FC236}">
                <a16:creationId xmlns:a16="http://schemas.microsoft.com/office/drawing/2014/main" id="{18A6C3EA-FD2C-B8A1-4C87-51CC0A2DC16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408" y="1462087"/>
            <a:ext cx="358395" cy="575270"/>
          </a:xfrm>
          <a:prstGeom prst="rect">
            <a:avLst/>
          </a:prstGeom>
        </p:spPr>
      </p:pic>
      <p:pic>
        <p:nvPicPr>
          <p:cNvPr id="14" name="图片 12">
            <a:extLst>
              <a:ext uri="{FF2B5EF4-FFF2-40B4-BE49-F238E27FC236}">
                <a16:creationId xmlns:a16="http://schemas.microsoft.com/office/drawing/2014/main" id="{1853C3AA-CC75-B8EA-1860-85E96E5F70E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63" y="1263137"/>
            <a:ext cx="436563" cy="397901"/>
          </a:xfrm>
          <a:prstGeom prst="rect">
            <a:avLst/>
          </a:prstGeom>
        </p:spPr>
      </p:pic>
      <p:pic>
        <p:nvPicPr>
          <p:cNvPr id="15" name="图片 6">
            <a:extLst>
              <a:ext uri="{FF2B5EF4-FFF2-40B4-BE49-F238E27FC236}">
                <a16:creationId xmlns:a16="http://schemas.microsoft.com/office/drawing/2014/main" id="{303F5B60-1094-7CFF-7698-220CE93A350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1786109" y="5308551"/>
            <a:ext cx="167124" cy="180823"/>
          </a:xfrm>
          <a:prstGeom prst="rect">
            <a:avLst/>
          </a:prstGeom>
        </p:spPr>
      </p:pic>
      <p:pic>
        <p:nvPicPr>
          <p:cNvPr id="16" name="图片 11">
            <a:extLst>
              <a:ext uri="{FF2B5EF4-FFF2-40B4-BE49-F238E27FC236}">
                <a16:creationId xmlns:a16="http://schemas.microsoft.com/office/drawing/2014/main" id="{94D929DA-9098-E7BF-5EA7-477702C3A20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002" y="4772026"/>
            <a:ext cx="275699" cy="295275"/>
          </a:xfrm>
          <a:prstGeom prst="rect">
            <a:avLst/>
          </a:prstGeom>
        </p:spPr>
      </p:pic>
      <p:grpSp>
        <p:nvGrpSpPr>
          <p:cNvPr id="2" name="组合 28">
            <a:extLst>
              <a:ext uri="{FF2B5EF4-FFF2-40B4-BE49-F238E27FC236}">
                <a16:creationId xmlns:a16="http://schemas.microsoft.com/office/drawing/2014/main" id="{82AEF739-67E0-FAB8-0469-D5F7A34DD67C}"/>
              </a:ext>
            </a:extLst>
          </p:cNvPr>
          <p:cNvGrpSpPr/>
          <p:nvPr userDrawn="1"/>
        </p:nvGrpSpPr>
        <p:grpSpPr>
          <a:xfrm>
            <a:off x="6572495" y="1152848"/>
            <a:ext cx="4562406" cy="4552306"/>
            <a:chOff x="3477492" y="727364"/>
            <a:chExt cx="5248636" cy="5237016"/>
          </a:xfrm>
        </p:grpSpPr>
        <p:sp>
          <p:nvSpPr>
            <p:cNvPr id="3" name="椭圆 29">
              <a:extLst>
                <a:ext uri="{FF2B5EF4-FFF2-40B4-BE49-F238E27FC236}">
                  <a16:creationId xmlns:a16="http://schemas.microsoft.com/office/drawing/2014/main" id="{900B1C02-3322-E5F6-B5EA-3834BAA9857F}"/>
                </a:ext>
              </a:extLst>
            </p:cNvPr>
            <p:cNvSpPr/>
            <p:nvPr/>
          </p:nvSpPr>
          <p:spPr>
            <a:xfrm>
              <a:off x="3935096" y="1181100"/>
              <a:ext cx="4321808" cy="4321808"/>
            </a:xfrm>
            <a:prstGeom prst="ellipse">
              <a:avLst/>
            </a:prstGeom>
            <a:blipFill>
              <a:blip r:embed="rId10"/>
              <a:stretch>
                <a:fillRect/>
              </a:stretch>
            </a:blipFill>
            <a:ln w="6350">
              <a:solidFill>
                <a:srgbClr val="58C9B0">
                  <a:alpha val="5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62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印品溜溜圆" panose="02000000000000000000" pitchFamily="2" charset="-122"/>
                <a:ea typeface="印品溜溜圆" panose="02000000000000000000" pitchFamily="2" charset="-122"/>
                <a:cs typeface="+mn-ea"/>
              </a:endParaRPr>
            </a:p>
          </p:txBody>
        </p:sp>
        <p:sp>
          <p:nvSpPr>
            <p:cNvPr id="4" name="矩形 30">
              <a:extLst>
                <a:ext uri="{FF2B5EF4-FFF2-40B4-BE49-F238E27FC236}">
                  <a16:creationId xmlns:a16="http://schemas.microsoft.com/office/drawing/2014/main" id="{A625FB35-0B67-FA7B-4689-3A19A95076C8}"/>
                </a:ext>
              </a:extLst>
            </p:cNvPr>
            <p:cNvSpPr/>
            <p:nvPr/>
          </p:nvSpPr>
          <p:spPr>
            <a:xfrm>
              <a:off x="4665132" y="2516291"/>
              <a:ext cx="2861731" cy="71086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3158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627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印品溜溜圆" panose="02000000000000000000" pitchFamily="2" charset="-122"/>
                <a:ea typeface="印品溜溜圆" panose="02000000000000000000" pitchFamily="2" charset="-122"/>
                <a:cs typeface="+mn-ea"/>
              </a:endParaRPr>
            </a:p>
          </p:txBody>
        </p:sp>
        <p:sp>
          <p:nvSpPr>
            <p:cNvPr id="5" name="椭圆 31">
              <a:extLst>
                <a:ext uri="{FF2B5EF4-FFF2-40B4-BE49-F238E27FC236}">
                  <a16:creationId xmlns:a16="http://schemas.microsoft.com/office/drawing/2014/main" id="{C60F2997-F6F6-4E75-55E7-203B309F4096}"/>
                </a:ext>
              </a:extLst>
            </p:cNvPr>
            <p:cNvSpPr/>
            <p:nvPr/>
          </p:nvSpPr>
          <p:spPr>
            <a:xfrm>
              <a:off x="3477492" y="727364"/>
              <a:ext cx="5237016" cy="5237016"/>
            </a:xfrm>
            <a:prstGeom prst="ellipse">
              <a:avLst/>
            </a:prstGeom>
            <a:noFill/>
            <a:ln w="3175">
              <a:solidFill>
                <a:srgbClr val="FE80A3">
                  <a:alpha val="2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62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印品溜溜圆" panose="02000000000000000000" pitchFamily="2" charset="-122"/>
                <a:ea typeface="印品溜溜圆" panose="02000000000000000000" pitchFamily="2" charset="-122"/>
                <a:cs typeface="+mn-ea"/>
              </a:endParaRPr>
            </a:p>
          </p:txBody>
        </p:sp>
        <p:sp>
          <p:nvSpPr>
            <p:cNvPr id="6" name="椭圆 32">
              <a:extLst>
                <a:ext uri="{FF2B5EF4-FFF2-40B4-BE49-F238E27FC236}">
                  <a16:creationId xmlns:a16="http://schemas.microsoft.com/office/drawing/2014/main" id="{493D274F-8BDB-B24E-2FEB-DD712353706E}"/>
                </a:ext>
              </a:extLst>
            </p:cNvPr>
            <p:cNvSpPr/>
            <p:nvPr/>
          </p:nvSpPr>
          <p:spPr>
            <a:xfrm>
              <a:off x="3510086" y="1581585"/>
              <a:ext cx="685800" cy="685800"/>
            </a:xfrm>
            <a:prstGeom prst="ellipse">
              <a:avLst/>
            </a:prstGeom>
            <a:solidFill>
              <a:srgbClr val="FFE1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62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印品溜溜圆" panose="02000000000000000000" pitchFamily="2" charset="-122"/>
                <a:ea typeface="印品溜溜圆" panose="02000000000000000000" pitchFamily="2" charset="-122"/>
                <a:cs typeface="+mn-ea"/>
              </a:endParaRPr>
            </a:p>
          </p:txBody>
        </p:sp>
        <p:sp>
          <p:nvSpPr>
            <p:cNvPr id="17" name="椭圆 33">
              <a:extLst>
                <a:ext uri="{FF2B5EF4-FFF2-40B4-BE49-F238E27FC236}">
                  <a16:creationId xmlns:a16="http://schemas.microsoft.com/office/drawing/2014/main" id="{61A915DD-AD85-D695-8652-6B5B0C5E4DA5}"/>
                </a:ext>
              </a:extLst>
            </p:cNvPr>
            <p:cNvSpPr/>
            <p:nvPr/>
          </p:nvSpPr>
          <p:spPr>
            <a:xfrm>
              <a:off x="3510086" y="4346933"/>
              <a:ext cx="685800" cy="685800"/>
            </a:xfrm>
            <a:prstGeom prst="ellipse">
              <a:avLst/>
            </a:prstGeom>
            <a:solidFill>
              <a:srgbClr val="FE77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62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印品溜溜圆" panose="02000000000000000000" pitchFamily="2" charset="-122"/>
                <a:ea typeface="印品溜溜圆" panose="02000000000000000000" pitchFamily="2" charset="-122"/>
                <a:cs typeface="+mn-ea"/>
              </a:endParaRPr>
            </a:p>
          </p:txBody>
        </p:sp>
        <p:sp>
          <p:nvSpPr>
            <p:cNvPr id="18" name="椭圆 34">
              <a:extLst>
                <a:ext uri="{FF2B5EF4-FFF2-40B4-BE49-F238E27FC236}">
                  <a16:creationId xmlns:a16="http://schemas.microsoft.com/office/drawing/2014/main" id="{A665F99A-5B90-9ED1-D4EE-F3FD03DE8F54}"/>
                </a:ext>
              </a:extLst>
            </p:cNvPr>
            <p:cNvSpPr/>
            <p:nvPr/>
          </p:nvSpPr>
          <p:spPr>
            <a:xfrm>
              <a:off x="8028708" y="1581585"/>
              <a:ext cx="685800" cy="685800"/>
            </a:xfrm>
            <a:prstGeom prst="ellipse">
              <a:avLst/>
            </a:prstGeom>
            <a:solidFill>
              <a:srgbClr val="74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62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印品溜溜圆" panose="02000000000000000000" pitchFamily="2" charset="-122"/>
                <a:ea typeface="印品溜溜圆" panose="02000000000000000000" pitchFamily="2" charset="-122"/>
                <a:cs typeface="+mn-ea"/>
              </a:endParaRPr>
            </a:p>
          </p:txBody>
        </p:sp>
        <p:sp>
          <p:nvSpPr>
            <p:cNvPr id="19" name="椭圆 35">
              <a:extLst>
                <a:ext uri="{FF2B5EF4-FFF2-40B4-BE49-F238E27FC236}">
                  <a16:creationId xmlns:a16="http://schemas.microsoft.com/office/drawing/2014/main" id="{AFA3B129-F6FE-FD94-F769-549B70128D08}"/>
                </a:ext>
              </a:extLst>
            </p:cNvPr>
            <p:cNvSpPr/>
            <p:nvPr/>
          </p:nvSpPr>
          <p:spPr>
            <a:xfrm>
              <a:off x="8040328" y="4294970"/>
              <a:ext cx="685800" cy="685800"/>
            </a:xfrm>
            <a:prstGeom prst="ellipse">
              <a:avLst/>
            </a:prstGeom>
            <a:solidFill>
              <a:srgbClr val="4CD9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62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印品溜溜圆" panose="02000000000000000000" pitchFamily="2" charset="-122"/>
                <a:ea typeface="印品溜溜圆" panose="02000000000000000000" pitchFamily="2" charset="-122"/>
                <a:cs typeface="+mn-ea"/>
              </a:endParaRPr>
            </a:p>
          </p:txBody>
        </p:sp>
      </p:grpSp>
      <p:sp>
        <p:nvSpPr>
          <p:cNvPr id="20" name="ïṥḻîḑe">
            <a:extLst>
              <a:ext uri="{FF2B5EF4-FFF2-40B4-BE49-F238E27FC236}">
                <a16:creationId xmlns:a16="http://schemas.microsoft.com/office/drawing/2014/main" id="{F97E6DA1-6C40-E8EF-C7FB-E1653344037E}"/>
              </a:ext>
            </a:extLst>
          </p:cNvPr>
          <p:cNvSpPr txBox="1"/>
          <p:nvPr userDrawn="1"/>
        </p:nvSpPr>
        <p:spPr>
          <a:xfrm>
            <a:off x="1376021" y="3538340"/>
            <a:ext cx="5410691" cy="1303749"/>
          </a:xfrm>
          <a:prstGeom prst="rect">
            <a:avLst/>
          </a:prstGeom>
          <a:noFill/>
          <a:ln>
            <a:noFill/>
          </a:ln>
        </p:spPr>
        <p:txBody>
          <a:bodyPr wrap="square" lIns="91324" tIns="45662" rIns="91324" bIns="45662" anchor="ctr" anchorCtr="0">
            <a:noAutofit/>
          </a:bodyPr>
          <a:lstStyle/>
          <a:p>
            <a:pPr lvl="0" algn="ctr" defTabSz="912524">
              <a:buSzPct val="25000"/>
              <a:defRPr/>
            </a:pPr>
            <a:r>
              <a:rPr lang="en-US" altLang="zh-CN" sz="7190" b="1" dirty="0">
                <a:ln>
                  <a:solidFill>
                    <a:schemeClr val="tx1"/>
                  </a:solidFill>
                </a:ln>
                <a:solidFill>
                  <a:srgbClr val="FD8289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DẶN</a:t>
            </a:r>
            <a:r>
              <a:rPr lang="en-US" altLang="zh-CN" sz="7190" b="1" baseline="0" dirty="0">
                <a:ln>
                  <a:solidFill>
                    <a:schemeClr val="tx1"/>
                  </a:solidFill>
                </a:ln>
                <a:solidFill>
                  <a:srgbClr val="FD8289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 DÒ</a:t>
            </a:r>
            <a:endParaRPr lang="zh-CN" altLang="en-US" sz="7190" b="1" dirty="0">
              <a:ln>
                <a:solidFill>
                  <a:schemeClr val="tx1"/>
                </a:solidFill>
              </a:ln>
              <a:solidFill>
                <a:srgbClr val="FD8289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印品溜溜圆" panose="020000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1" name="Nhóm 20">
            <a:extLst>
              <a:ext uri="{FF2B5EF4-FFF2-40B4-BE49-F238E27FC236}">
                <a16:creationId xmlns:a16="http://schemas.microsoft.com/office/drawing/2014/main" id="{15573758-BA8B-70DA-A56D-08D6708E0FC6}"/>
              </a:ext>
            </a:extLst>
          </p:cNvPr>
          <p:cNvGrpSpPr/>
          <p:nvPr userDrawn="1"/>
        </p:nvGrpSpPr>
        <p:grpSpPr>
          <a:xfrm>
            <a:off x="1669916" y="1753450"/>
            <a:ext cx="4801391" cy="1567673"/>
            <a:chOff x="3854858" y="1520994"/>
            <a:chExt cx="4801391" cy="1567672"/>
          </a:xfrm>
        </p:grpSpPr>
        <p:sp>
          <p:nvSpPr>
            <p:cNvPr id="22" name="Hộp Văn bản 21">
              <a:extLst>
                <a:ext uri="{FF2B5EF4-FFF2-40B4-BE49-F238E27FC236}">
                  <a16:creationId xmlns:a16="http://schemas.microsoft.com/office/drawing/2014/main" id="{3A7C50F0-366F-71F8-58B7-3F393C987DEF}"/>
                </a:ext>
              </a:extLst>
            </p:cNvPr>
            <p:cNvSpPr txBox="1"/>
            <p:nvPr/>
          </p:nvSpPr>
          <p:spPr>
            <a:xfrm>
              <a:off x="3854858" y="1520994"/>
              <a:ext cx="4783015" cy="1567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587" dirty="0">
                  <a:ln w="3175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VN-Ziclets" panose="02000603000000000000" pitchFamily="2" charset="0"/>
                </a:rPr>
                <a:t>04</a:t>
              </a:r>
            </a:p>
          </p:txBody>
        </p:sp>
        <p:sp>
          <p:nvSpPr>
            <p:cNvPr id="23" name="Hộp Văn bản 22">
              <a:extLst>
                <a:ext uri="{FF2B5EF4-FFF2-40B4-BE49-F238E27FC236}">
                  <a16:creationId xmlns:a16="http://schemas.microsoft.com/office/drawing/2014/main" id="{210DCC23-C770-8E80-68EF-F49F9F70D0B0}"/>
                </a:ext>
              </a:extLst>
            </p:cNvPr>
            <p:cNvSpPr txBox="1"/>
            <p:nvPr/>
          </p:nvSpPr>
          <p:spPr>
            <a:xfrm>
              <a:off x="3873234" y="1520994"/>
              <a:ext cx="4783015" cy="1567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587" dirty="0">
                  <a:ln>
                    <a:solidFill>
                      <a:sysClr val="windowText" lastClr="000000"/>
                    </a:solidFill>
                  </a:ln>
                  <a:solidFill>
                    <a:srgbClr val="5FE1F5"/>
                  </a:solidFill>
                  <a:latin typeface="SVN-Ziclets" panose="02000603000000000000" pitchFamily="2" charset="0"/>
                </a:rPr>
                <a:t>0</a:t>
              </a:r>
              <a:r>
                <a:rPr lang="en-US" sz="9587" dirty="0">
                  <a:ln>
                    <a:solidFill>
                      <a:sysClr val="windowText" lastClr="000000"/>
                    </a:solidFill>
                  </a:ln>
                  <a:solidFill>
                    <a:srgbClr val="FFF288"/>
                  </a:solidFill>
                  <a:latin typeface="SVN-Ziclets" panose="02000603000000000000" pitchFamily="2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00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5712B2C6-93E7-29C8-E89F-30A6F74305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8" name="任意多边形: 形状 4">
            <a:extLst>
              <a:ext uri="{FF2B5EF4-FFF2-40B4-BE49-F238E27FC236}">
                <a16:creationId xmlns:a16="http://schemas.microsoft.com/office/drawing/2014/main" id="{79573163-F08A-EF1F-EC31-CA7C61CF5818}"/>
              </a:ext>
            </a:extLst>
          </p:cNvPr>
          <p:cNvSpPr/>
          <p:nvPr userDrawn="1"/>
        </p:nvSpPr>
        <p:spPr>
          <a:xfrm>
            <a:off x="300720" y="288718"/>
            <a:ext cx="11585839" cy="6289932"/>
          </a:xfrm>
          <a:custGeom>
            <a:avLst/>
            <a:gdLst>
              <a:gd name="connsiteX0" fmla="*/ 452469 w 11666851"/>
              <a:gd name="connsiteY0" fmla="*/ 787469 h 6184999"/>
              <a:gd name="connsiteX1" fmla="*/ 1836769 w 11666851"/>
              <a:gd name="connsiteY1" fmla="*/ 342969 h 6184999"/>
              <a:gd name="connsiteX2" fmla="*/ 3843369 w 11666851"/>
              <a:gd name="connsiteY2" fmla="*/ 266769 h 6184999"/>
              <a:gd name="connsiteX3" fmla="*/ 6218269 w 11666851"/>
              <a:gd name="connsiteY3" fmla="*/ 88969 h 6184999"/>
              <a:gd name="connsiteX4" fmla="*/ 8491569 w 11666851"/>
              <a:gd name="connsiteY4" fmla="*/ 69 h 6184999"/>
              <a:gd name="connsiteX5" fmla="*/ 10777569 w 11666851"/>
              <a:gd name="connsiteY5" fmla="*/ 101669 h 6184999"/>
              <a:gd name="connsiteX6" fmla="*/ 11501469 w 11666851"/>
              <a:gd name="connsiteY6" fmla="*/ 152469 h 6184999"/>
              <a:gd name="connsiteX7" fmla="*/ 11463369 w 11666851"/>
              <a:gd name="connsiteY7" fmla="*/ 1371669 h 6184999"/>
              <a:gd name="connsiteX8" fmla="*/ 11666569 w 11666851"/>
              <a:gd name="connsiteY8" fmla="*/ 2540069 h 6184999"/>
              <a:gd name="connsiteX9" fmla="*/ 11412569 w 11666851"/>
              <a:gd name="connsiteY9" fmla="*/ 3365569 h 6184999"/>
              <a:gd name="connsiteX10" fmla="*/ 11564969 w 11666851"/>
              <a:gd name="connsiteY10" fmla="*/ 4394269 h 6184999"/>
              <a:gd name="connsiteX11" fmla="*/ 11590369 w 11666851"/>
              <a:gd name="connsiteY11" fmla="*/ 5181669 h 6184999"/>
              <a:gd name="connsiteX12" fmla="*/ 11336369 w 11666851"/>
              <a:gd name="connsiteY12" fmla="*/ 5867469 h 6184999"/>
              <a:gd name="connsiteX13" fmla="*/ 10764869 w 11666851"/>
              <a:gd name="connsiteY13" fmla="*/ 5943669 h 6184999"/>
              <a:gd name="connsiteX14" fmla="*/ 9317069 w 11666851"/>
              <a:gd name="connsiteY14" fmla="*/ 5905569 h 6184999"/>
              <a:gd name="connsiteX15" fmla="*/ 8682069 w 11666851"/>
              <a:gd name="connsiteY15" fmla="*/ 5753169 h 6184999"/>
              <a:gd name="connsiteX16" fmla="*/ 6345269 w 11666851"/>
              <a:gd name="connsiteY16" fmla="*/ 5930969 h 6184999"/>
              <a:gd name="connsiteX17" fmla="*/ 4325969 w 11666851"/>
              <a:gd name="connsiteY17" fmla="*/ 5702369 h 6184999"/>
              <a:gd name="connsiteX18" fmla="*/ 2611469 w 11666851"/>
              <a:gd name="connsiteY18" fmla="*/ 6184969 h 6184999"/>
              <a:gd name="connsiteX19" fmla="*/ 947769 w 11666851"/>
              <a:gd name="connsiteY19" fmla="*/ 5676969 h 6184999"/>
              <a:gd name="connsiteX20" fmla="*/ 71469 w 11666851"/>
              <a:gd name="connsiteY20" fmla="*/ 5702369 h 6184999"/>
              <a:gd name="connsiteX21" fmla="*/ 71469 w 11666851"/>
              <a:gd name="connsiteY21" fmla="*/ 4483169 h 6184999"/>
              <a:gd name="connsiteX22" fmla="*/ 236569 w 11666851"/>
              <a:gd name="connsiteY22" fmla="*/ 3022669 h 6184999"/>
              <a:gd name="connsiteX23" fmla="*/ 33369 w 11666851"/>
              <a:gd name="connsiteY23" fmla="*/ 2260669 h 6184999"/>
              <a:gd name="connsiteX24" fmla="*/ 261969 w 11666851"/>
              <a:gd name="connsiteY24" fmla="*/ 1346269 h 6184999"/>
              <a:gd name="connsiteX25" fmla="*/ 452469 w 11666851"/>
              <a:gd name="connsiteY25" fmla="*/ 787469 h 6184999"/>
              <a:gd name="connsiteX0" fmla="*/ 452469 w 11666851"/>
              <a:gd name="connsiteY0" fmla="*/ 792368 h 6189898"/>
              <a:gd name="connsiteX1" fmla="*/ 1798669 w 11666851"/>
              <a:gd name="connsiteY1" fmla="*/ 14493 h 6189898"/>
              <a:gd name="connsiteX2" fmla="*/ 3843369 w 11666851"/>
              <a:gd name="connsiteY2" fmla="*/ 271668 h 6189898"/>
              <a:gd name="connsiteX3" fmla="*/ 6218269 w 11666851"/>
              <a:gd name="connsiteY3" fmla="*/ 93868 h 6189898"/>
              <a:gd name="connsiteX4" fmla="*/ 8491569 w 11666851"/>
              <a:gd name="connsiteY4" fmla="*/ 4968 h 6189898"/>
              <a:gd name="connsiteX5" fmla="*/ 10777569 w 11666851"/>
              <a:gd name="connsiteY5" fmla="*/ 106568 h 6189898"/>
              <a:gd name="connsiteX6" fmla="*/ 11501469 w 11666851"/>
              <a:gd name="connsiteY6" fmla="*/ 157368 h 6189898"/>
              <a:gd name="connsiteX7" fmla="*/ 11463369 w 11666851"/>
              <a:gd name="connsiteY7" fmla="*/ 1376568 h 6189898"/>
              <a:gd name="connsiteX8" fmla="*/ 11666569 w 11666851"/>
              <a:gd name="connsiteY8" fmla="*/ 2544968 h 6189898"/>
              <a:gd name="connsiteX9" fmla="*/ 11412569 w 11666851"/>
              <a:gd name="connsiteY9" fmla="*/ 3370468 h 6189898"/>
              <a:gd name="connsiteX10" fmla="*/ 11564969 w 11666851"/>
              <a:gd name="connsiteY10" fmla="*/ 4399168 h 6189898"/>
              <a:gd name="connsiteX11" fmla="*/ 11590369 w 11666851"/>
              <a:gd name="connsiteY11" fmla="*/ 5186568 h 6189898"/>
              <a:gd name="connsiteX12" fmla="*/ 11336369 w 11666851"/>
              <a:gd name="connsiteY12" fmla="*/ 5872368 h 6189898"/>
              <a:gd name="connsiteX13" fmla="*/ 10764869 w 11666851"/>
              <a:gd name="connsiteY13" fmla="*/ 5948568 h 6189898"/>
              <a:gd name="connsiteX14" fmla="*/ 9317069 w 11666851"/>
              <a:gd name="connsiteY14" fmla="*/ 5910468 h 6189898"/>
              <a:gd name="connsiteX15" fmla="*/ 8682069 w 11666851"/>
              <a:gd name="connsiteY15" fmla="*/ 5758068 h 6189898"/>
              <a:gd name="connsiteX16" fmla="*/ 6345269 w 11666851"/>
              <a:gd name="connsiteY16" fmla="*/ 5935868 h 6189898"/>
              <a:gd name="connsiteX17" fmla="*/ 4325969 w 11666851"/>
              <a:gd name="connsiteY17" fmla="*/ 5707268 h 6189898"/>
              <a:gd name="connsiteX18" fmla="*/ 2611469 w 11666851"/>
              <a:gd name="connsiteY18" fmla="*/ 6189868 h 6189898"/>
              <a:gd name="connsiteX19" fmla="*/ 947769 w 11666851"/>
              <a:gd name="connsiteY19" fmla="*/ 5681868 h 6189898"/>
              <a:gd name="connsiteX20" fmla="*/ 71469 w 11666851"/>
              <a:gd name="connsiteY20" fmla="*/ 5707268 h 6189898"/>
              <a:gd name="connsiteX21" fmla="*/ 71469 w 11666851"/>
              <a:gd name="connsiteY21" fmla="*/ 4488068 h 6189898"/>
              <a:gd name="connsiteX22" fmla="*/ 236569 w 11666851"/>
              <a:gd name="connsiteY22" fmla="*/ 3027568 h 6189898"/>
              <a:gd name="connsiteX23" fmla="*/ 33369 w 11666851"/>
              <a:gd name="connsiteY23" fmla="*/ 2265568 h 6189898"/>
              <a:gd name="connsiteX24" fmla="*/ 261969 w 11666851"/>
              <a:gd name="connsiteY24" fmla="*/ 1351168 h 6189898"/>
              <a:gd name="connsiteX25" fmla="*/ 452469 w 11666851"/>
              <a:gd name="connsiteY25" fmla="*/ 792368 h 6189898"/>
              <a:gd name="connsiteX0" fmla="*/ 290544 w 11666851"/>
              <a:gd name="connsiteY0" fmla="*/ 108417 h 6286997"/>
              <a:gd name="connsiteX1" fmla="*/ 1798669 w 11666851"/>
              <a:gd name="connsiteY1" fmla="*/ 111592 h 6286997"/>
              <a:gd name="connsiteX2" fmla="*/ 3843369 w 11666851"/>
              <a:gd name="connsiteY2" fmla="*/ 368767 h 6286997"/>
              <a:gd name="connsiteX3" fmla="*/ 6218269 w 11666851"/>
              <a:gd name="connsiteY3" fmla="*/ 190967 h 6286997"/>
              <a:gd name="connsiteX4" fmla="*/ 8491569 w 11666851"/>
              <a:gd name="connsiteY4" fmla="*/ 102067 h 6286997"/>
              <a:gd name="connsiteX5" fmla="*/ 10777569 w 11666851"/>
              <a:gd name="connsiteY5" fmla="*/ 203667 h 6286997"/>
              <a:gd name="connsiteX6" fmla="*/ 11501469 w 11666851"/>
              <a:gd name="connsiteY6" fmla="*/ 254467 h 6286997"/>
              <a:gd name="connsiteX7" fmla="*/ 11463369 w 11666851"/>
              <a:gd name="connsiteY7" fmla="*/ 1473667 h 6286997"/>
              <a:gd name="connsiteX8" fmla="*/ 11666569 w 11666851"/>
              <a:gd name="connsiteY8" fmla="*/ 2642067 h 6286997"/>
              <a:gd name="connsiteX9" fmla="*/ 11412569 w 11666851"/>
              <a:gd name="connsiteY9" fmla="*/ 3467567 h 6286997"/>
              <a:gd name="connsiteX10" fmla="*/ 11564969 w 11666851"/>
              <a:gd name="connsiteY10" fmla="*/ 4496267 h 6286997"/>
              <a:gd name="connsiteX11" fmla="*/ 11590369 w 11666851"/>
              <a:gd name="connsiteY11" fmla="*/ 5283667 h 6286997"/>
              <a:gd name="connsiteX12" fmla="*/ 11336369 w 11666851"/>
              <a:gd name="connsiteY12" fmla="*/ 5969467 h 6286997"/>
              <a:gd name="connsiteX13" fmla="*/ 10764869 w 11666851"/>
              <a:gd name="connsiteY13" fmla="*/ 6045667 h 6286997"/>
              <a:gd name="connsiteX14" fmla="*/ 9317069 w 11666851"/>
              <a:gd name="connsiteY14" fmla="*/ 6007567 h 6286997"/>
              <a:gd name="connsiteX15" fmla="*/ 8682069 w 11666851"/>
              <a:gd name="connsiteY15" fmla="*/ 5855167 h 6286997"/>
              <a:gd name="connsiteX16" fmla="*/ 6345269 w 11666851"/>
              <a:gd name="connsiteY16" fmla="*/ 6032967 h 6286997"/>
              <a:gd name="connsiteX17" fmla="*/ 4325969 w 11666851"/>
              <a:gd name="connsiteY17" fmla="*/ 5804367 h 6286997"/>
              <a:gd name="connsiteX18" fmla="*/ 2611469 w 11666851"/>
              <a:gd name="connsiteY18" fmla="*/ 6286967 h 6286997"/>
              <a:gd name="connsiteX19" fmla="*/ 947769 w 11666851"/>
              <a:gd name="connsiteY19" fmla="*/ 5778967 h 6286997"/>
              <a:gd name="connsiteX20" fmla="*/ 71469 w 11666851"/>
              <a:gd name="connsiteY20" fmla="*/ 5804367 h 6286997"/>
              <a:gd name="connsiteX21" fmla="*/ 71469 w 11666851"/>
              <a:gd name="connsiteY21" fmla="*/ 4585167 h 6286997"/>
              <a:gd name="connsiteX22" fmla="*/ 236569 w 11666851"/>
              <a:gd name="connsiteY22" fmla="*/ 3124667 h 6286997"/>
              <a:gd name="connsiteX23" fmla="*/ 33369 w 11666851"/>
              <a:gd name="connsiteY23" fmla="*/ 2362667 h 6286997"/>
              <a:gd name="connsiteX24" fmla="*/ 261969 w 11666851"/>
              <a:gd name="connsiteY24" fmla="*/ 1448267 h 6286997"/>
              <a:gd name="connsiteX25" fmla="*/ 290544 w 11666851"/>
              <a:gd name="connsiteY25" fmla="*/ 108417 h 6286997"/>
              <a:gd name="connsiteX0" fmla="*/ 287043 w 11663350"/>
              <a:gd name="connsiteY0" fmla="*/ 108417 h 6292818"/>
              <a:gd name="connsiteX1" fmla="*/ 1795168 w 11663350"/>
              <a:gd name="connsiteY1" fmla="*/ 111592 h 6292818"/>
              <a:gd name="connsiteX2" fmla="*/ 3839868 w 11663350"/>
              <a:gd name="connsiteY2" fmla="*/ 368767 h 6292818"/>
              <a:gd name="connsiteX3" fmla="*/ 6214768 w 11663350"/>
              <a:gd name="connsiteY3" fmla="*/ 190967 h 6292818"/>
              <a:gd name="connsiteX4" fmla="*/ 8488068 w 11663350"/>
              <a:gd name="connsiteY4" fmla="*/ 102067 h 6292818"/>
              <a:gd name="connsiteX5" fmla="*/ 10774068 w 11663350"/>
              <a:gd name="connsiteY5" fmla="*/ 203667 h 6292818"/>
              <a:gd name="connsiteX6" fmla="*/ 11497968 w 11663350"/>
              <a:gd name="connsiteY6" fmla="*/ 254467 h 6292818"/>
              <a:gd name="connsiteX7" fmla="*/ 11459868 w 11663350"/>
              <a:gd name="connsiteY7" fmla="*/ 1473667 h 6292818"/>
              <a:gd name="connsiteX8" fmla="*/ 11663068 w 11663350"/>
              <a:gd name="connsiteY8" fmla="*/ 2642067 h 6292818"/>
              <a:gd name="connsiteX9" fmla="*/ 11409068 w 11663350"/>
              <a:gd name="connsiteY9" fmla="*/ 3467567 h 6292818"/>
              <a:gd name="connsiteX10" fmla="*/ 11561468 w 11663350"/>
              <a:gd name="connsiteY10" fmla="*/ 4496267 h 6292818"/>
              <a:gd name="connsiteX11" fmla="*/ 11586868 w 11663350"/>
              <a:gd name="connsiteY11" fmla="*/ 5283667 h 6292818"/>
              <a:gd name="connsiteX12" fmla="*/ 11332868 w 11663350"/>
              <a:gd name="connsiteY12" fmla="*/ 5969467 h 6292818"/>
              <a:gd name="connsiteX13" fmla="*/ 10761368 w 11663350"/>
              <a:gd name="connsiteY13" fmla="*/ 6045667 h 6292818"/>
              <a:gd name="connsiteX14" fmla="*/ 9313568 w 11663350"/>
              <a:gd name="connsiteY14" fmla="*/ 6007567 h 6292818"/>
              <a:gd name="connsiteX15" fmla="*/ 8678568 w 11663350"/>
              <a:gd name="connsiteY15" fmla="*/ 5855167 h 6292818"/>
              <a:gd name="connsiteX16" fmla="*/ 6341768 w 11663350"/>
              <a:gd name="connsiteY16" fmla="*/ 6032967 h 6292818"/>
              <a:gd name="connsiteX17" fmla="*/ 4322468 w 11663350"/>
              <a:gd name="connsiteY17" fmla="*/ 5804367 h 6292818"/>
              <a:gd name="connsiteX18" fmla="*/ 2607968 w 11663350"/>
              <a:gd name="connsiteY18" fmla="*/ 6286967 h 6292818"/>
              <a:gd name="connsiteX19" fmla="*/ 896643 w 11663350"/>
              <a:gd name="connsiteY19" fmla="*/ 6055192 h 6292818"/>
              <a:gd name="connsiteX20" fmla="*/ 67968 w 11663350"/>
              <a:gd name="connsiteY20" fmla="*/ 5804367 h 6292818"/>
              <a:gd name="connsiteX21" fmla="*/ 67968 w 11663350"/>
              <a:gd name="connsiteY21" fmla="*/ 4585167 h 6292818"/>
              <a:gd name="connsiteX22" fmla="*/ 233068 w 11663350"/>
              <a:gd name="connsiteY22" fmla="*/ 3124667 h 6292818"/>
              <a:gd name="connsiteX23" fmla="*/ 29868 w 11663350"/>
              <a:gd name="connsiteY23" fmla="*/ 2362667 h 6292818"/>
              <a:gd name="connsiteX24" fmla="*/ 258468 w 11663350"/>
              <a:gd name="connsiteY24" fmla="*/ 1448267 h 6292818"/>
              <a:gd name="connsiteX25" fmla="*/ 287043 w 11663350"/>
              <a:gd name="connsiteY25" fmla="*/ 108417 h 6292818"/>
              <a:gd name="connsiteX0" fmla="*/ 260670 w 11636977"/>
              <a:gd name="connsiteY0" fmla="*/ 108417 h 6292447"/>
              <a:gd name="connsiteX1" fmla="*/ 1768795 w 11636977"/>
              <a:gd name="connsiteY1" fmla="*/ 111592 h 6292447"/>
              <a:gd name="connsiteX2" fmla="*/ 3813495 w 11636977"/>
              <a:gd name="connsiteY2" fmla="*/ 368767 h 6292447"/>
              <a:gd name="connsiteX3" fmla="*/ 6188395 w 11636977"/>
              <a:gd name="connsiteY3" fmla="*/ 190967 h 6292447"/>
              <a:gd name="connsiteX4" fmla="*/ 8461695 w 11636977"/>
              <a:gd name="connsiteY4" fmla="*/ 102067 h 6292447"/>
              <a:gd name="connsiteX5" fmla="*/ 10747695 w 11636977"/>
              <a:gd name="connsiteY5" fmla="*/ 203667 h 6292447"/>
              <a:gd name="connsiteX6" fmla="*/ 11471595 w 11636977"/>
              <a:gd name="connsiteY6" fmla="*/ 254467 h 6292447"/>
              <a:gd name="connsiteX7" fmla="*/ 11433495 w 11636977"/>
              <a:gd name="connsiteY7" fmla="*/ 1473667 h 6292447"/>
              <a:gd name="connsiteX8" fmla="*/ 11636695 w 11636977"/>
              <a:gd name="connsiteY8" fmla="*/ 2642067 h 6292447"/>
              <a:gd name="connsiteX9" fmla="*/ 11382695 w 11636977"/>
              <a:gd name="connsiteY9" fmla="*/ 3467567 h 6292447"/>
              <a:gd name="connsiteX10" fmla="*/ 11535095 w 11636977"/>
              <a:gd name="connsiteY10" fmla="*/ 4496267 h 6292447"/>
              <a:gd name="connsiteX11" fmla="*/ 11560495 w 11636977"/>
              <a:gd name="connsiteY11" fmla="*/ 5283667 h 6292447"/>
              <a:gd name="connsiteX12" fmla="*/ 11306495 w 11636977"/>
              <a:gd name="connsiteY12" fmla="*/ 5969467 h 6292447"/>
              <a:gd name="connsiteX13" fmla="*/ 10734995 w 11636977"/>
              <a:gd name="connsiteY13" fmla="*/ 6045667 h 6292447"/>
              <a:gd name="connsiteX14" fmla="*/ 9287195 w 11636977"/>
              <a:gd name="connsiteY14" fmla="*/ 6007567 h 6292447"/>
              <a:gd name="connsiteX15" fmla="*/ 8652195 w 11636977"/>
              <a:gd name="connsiteY15" fmla="*/ 5855167 h 6292447"/>
              <a:gd name="connsiteX16" fmla="*/ 6315395 w 11636977"/>
              <a:gd name="connsiteY16" fmla="*/ 6032967 h 6292447"/>
              <a:gd name="connsiteX17" fmla="*/ 4296095 w 11636977"/>
              <a:gd name="connsiteY17" fmla="*/ 5804367 h 6292447"/>
              <a:gd name="connsiteX18" fmla="*/ 2581595 w 11636977"/>
              <a:gd name="connsiteY18" fmla="*/ 6286967 h 6292447"/>
              <a:gd name="connsiteX19" fmla="*/ 870270 w 11636977"/>
              <a:gd name="connsiteY19" fmla="*/ 6055192 h 6292447"/>
              <a:gd name="connsiteX20" fmla="*/ 79695 w 11636977"/>
              <a:gd name="connsiteY20" fmla="*/ 5899617 h 6292447"/>
              <a:gd name="connsiteX21" fmla="*/ 41595 w 11636977"/>
              <a:gd name="connsiteY21" fmla="*/ 4585167 h 6292447"/>
              <a:gd name="connsiteX22" fmla="*/ 206695 w 11636977"/>
              <a:gd name="connsiteY22" fmla="*/ 3124667 h 6292447"/>
              <a:gd name="connsiteX23" fmla="*/ 3495 w 11636977"/>
              <a:gd name="connsiteY23" fmla="*/ 2362667 h 6292447"/>
              <a:gd name="connsiteX24" fmla="*/ 232095 w 11636977"/>
              <a:gd name="connsiteY24" fmla="*/ 1448267 h 6292447"/>
              <a:gd name="connsiteX25" fmla="*/ 260670 w 11636977"/>
              <a:gd name="connsiteY25" fmla="*/ 108417 h 6292447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3495 w 11636977"/>
              <a:gd name="connsiteY23" fmla="*/ 2347256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127320 w 11636977"/>
              <a:gd name="connsiteY23" fmla="*/ 2394881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1190 w 11637497"/>
              <a:gd name="connsiteY0" fmla="*/ 93006 h 6277036"/>
              <a:gd name="connsiteX1" fmla="*/ 1769315 w 11637497"/>
              <a:gd name="connsiteY1" fmla="*/ 96181 h 6277036"/>
              <a:gd name="connsiteX2" fmla="*/ 3814015 w 11637497"/>
              <a:gd name="connsiteY2" fmla="*/ 353356 h 6277036"/>
              <a:gd name="connsiteX3" fmla="*/ 6188915 w 11637497"/>
              <a:gd name="connsiteY3" fmla="*/ 175556 h 6277036"/>
              <a:gd name="connsiteX4" fmla="*/ 8462215 w 11637497"/>
              <a:gd name="connsiteY4" fmla="*/ 86656 h 6277036"/>
              <a:gd name="connsiteX5" fmla="*/ 10748215 w 11637497"/>
              <a:gd name="connsiteY5" fmla="*/ 188256 h 6277036"/>
              <a:gd name="connsiteX6" fmla="*/ 11472115 w 11637497"/>
              <a:gd name="connsiteY6" fmla="*/ 239056 h 6277036"/>
              <a:gd name="connsiteX7" fmla="*/ 11434015 w 11637497"/>
              <a:gd name="connsiteY7" fmla="*/ 1458256 h 6277036"/>
              <a:gd name="connsiteX8" fmla="*/ 11637215 w 11637497"/>
              <a:gd name="connsiteY8" fmla="*/ 2626656 h 6277036"/>
              <a:gd name="connsiteX9" fmla="*/ 11383215 w 11637497"/>
              <a:gd name="connsiteY9" fmla="*/ 3452156 h 6277036"/>
              <a:gd name="connsiteX10" fmla="*/ 11535615 w 11637497"/>
              <a:gd name="connsiteY10" fmla="*/ 4480856 h 6277036"/>
              <a:gd name="connsiteX11" fmla="*/ 11561015 w 11637497"/>
              <a:gd name="connsiteY11" fmla="*/ 5268256 h 6277036"/>
              <a:gd name="connsiteX12" fmla="*/ 11307015 w 11637497"/>
              <a:gd name="connsiteY12" fmla="*/ 5954056 h 6277036"/>
              <a:gd name="connsiteX13" fmla="*/ 10735515 w 11637497"/>
              <a:gd name="connsiteY13" fmla="*/ 6030256 h 6277036"/>
              <a:gd name="connsiteX14" fmla="*/ 9287715 w 11637497"/>
              <a:gd name="connsiteY14" fmla="*/ 5992156 h 6277036"/>
              <a:gd name="connsiteX15" fmla="*/ 8652715 w 11637497"/>
              <a:gd name="connsiteY15" fmla="*/ 5839756 h 6277036"/>
              <a:gd name="connsiteX16" fmla="*/ 6315915 w 11637497"/>
              <a:gd name="connsiteY16" fmla="*/ 6017556 h 6277036"/>
              <a:gd name="connsiteX17" fmla="*/ 4296615 w 11637497"/>
              <a:gd name="connsiteY17" fmla="*/ 5788956 h 6277036"/>
              <a:gd name="connsiteX18" fmla="*/ 2582115 w 11637497"/>
              <a:gd name="connsiteY18" fmla="*/ 6271556 h 6277036"/>
              <a:gd name="connsiteX19" fmla="*/ 870790 w 11637497"/>
              <a:gd name="connsiteY19" fmla="*/ 6039781 h 6277036"/>
              <a:gd name="connsiteX20" fmla="*/ 80215 w 11637497"/>
              <a:gd name="connsiteY20" fmla="*/ 5884206 h 6277036"/>
              <a:gd name="connsiteX21" fmla="*/ 42115 w 11637497"/>
              <a:gd name="connsiteY21" fmla="*/ 4569756 h 6277036"/>
              <a:gd name="connsiteX22" fmla="*/ 216740 w 11637497"/>
              <a:gd name="connsiteY22" fmla="*/ 3442631 h 6277036"/>
              <a:gd name="connsiteX23" fmla="*/ 127840 w 11637497"/>
              <a:gd name="connsiteY23" fmla="*/ 2394881 h 6277036"/>
              <a:gd name="connsiteX24" fmla="*/ 194515 w 11637497"/>
              <a:gd name="connsiteY24" fmla="*/ 1223306 h 6277036"/>
              <a:gd name="connsiteX25" fmla="*/ 261190 w 11637497"/>
              <a:gd name="connsiteY25" fmla="*/ 93006 h 6277036"/>
              <a:gd name="connsiteX0" fmla="*/ 238248 w 11614555"/>
              <a:gd name="connsiteY0" fmla="*/ 93006 h 6277036"/>
              <a:gd name="connsiteX1" fmla="*/ 1746373 w 11614555"/>
              <a:gd name="connsiteY1" fmla="*/ 96181 h 6277036"/>
              <a:gd name="connsiteX2" fmla="*/ 3791073 w 11614555"/>
              <a:gd name="connsiteY2" fmla="*/ 353356 h 6277036"/>
              <a:gd name="connsiteX3" fmla="*/ 6165973 w 11614555"/>
              <a:gd name="connsiteY3" fmla="*/ 175556 h 6277036"/>
              <a:gd name="connsiteX4" fmla="*/ 8439273 w 11614555"/>
              <a:gd name="connsiteY4" fmla="*/ 86656 h 6277036"/>
              <a:gd name="connsiteX5" fmla="*/ 10725273 w 11614555"/>
              <a:gd name="connsiteY5" fmla="*/ 188256 h 6277036"/>
              <a:gd name="connsiteX6" fmla="*/ 11449173 w 11614555"/>
              <a:gd name="connsiteY6" fmla="*/ 239056 h 6277036"/>
              <a:gd name="connsiteX7" fmla="*/ 11411073 w 11614555"/>
              <a:gd name="connsiteY7" fmla="*/ 1458256 h 6277036"/>
              <a:gd name="connsiteX8" fmla="*/ 11614273 w 11614555"/>
              <a:gd name="connsiteY8" fmla="*/ 2626656 h 6277036"/>
              <a:gd name="connsiteX9" fmla="*/ 11360273 w 11614555"/>
              <a:gd name="connsiteY9" fmla="*/ 3452156 h 6277036"/>
              <a:gd name="connsiteX10" fmla="*/ 11512673 w 11614555"/>
              <a:gd name="connsiteY10" fmla="*/ 4480856 h 6277036"/>
              <a:gd name="connsiteX11" fmla="*/ 11538073 w 11614555"/>
              <a:gd name="connsiteY11" fmla="*/ 5268256 h 6277036"/>
              <a:gd name="connsiteX12" fmla="*/ 11284073 w 11614555"/>
              <a:gd name="connsiteY12" fmla="*/ 5954056 h 6277036"/>
              <a:gd name="connsiteX13" fmla="*/ 10712573 w 11614555"/>
              <a:gd name="connsiteY13" fmla="*/ 6030256 h 6277036"/>
              <a:gd name="connsiteX14" fmla="*/ 9264773 w 11614555"/>
              <a:gd name="connsiteY14" fmla="*/ 5992156 h 6277036"/>
              <a:gd name="connsiteX15" fmla="*/ 8629773 w 11614555"/>
              <a:gd name="connsiteY15" fmla="*/ 5839756 h 6277036"/>
              <a:gd name="connsiteX16" fmla="*/ 6292973 w 11614555"/>
              <a:gd name="connsiteY16" fmla="*/ 6017556 h 6277036"/>
              <a:gd name="connsiteX17" fmla="*/ 4273673 w 11614555"/>
              <a:gd name="connsiteY17" fmla="*/ 5788956 h 6277036"/>
              <a:gd name="connsiteX18" fmla="*/ 2559173 w 11614555"/>
              <a:gd name="connsiteY18" fmla="*/ 6271556 h 6277036"/>
              <a:gd name="connsiteX19" fmla="*/ 847848 w 11614555"/>
              <a:gd name="connsiteY19" fmla="*/ 6039781 h 6277036"/>
              <a:gd name="connsiteX20" fmla="*/ 57273 w 11614555"/>
              <a:gd name="connsiteY20" fmla="*/ 5884206 h 6277036"/>
              <a:gd name="connsiteX21" fmla="*/ 76323 w 11614555"/>
              <a:gd name="connsiteY21" fmla="*/ 4960281 h 6277036"/>
              <a:gd name="connsiteX22" fmla="*/ 193798 w 11614555"/>
              <a:gd name="connsiteY22" fmla="*/ 3442631 h 6277036"/>
              <a:gd name="connsiteX23" fmla="*/ 104898 w 11614555"/>
              <a:gd name="connsiteY23" fmla="*/ 2394881 h 6277036"/>
              <a:gd name="connsiteX24" fmla="*/ 171573 w 11614555"/>
              <a:gd name="connsiteY24" fmla="*/ 1223306 h 6277036"/>
              <a:gd name="connsiteX25" fmla="*/ 238248 w 11614555"/>
              <a:gd name="connsiteY25" fmla="*/ 93006 h 6277036"/>
              <a:gd name="connsiteX0" fmla="*/ 238596 w 11614903"/>
              <a:gd name="connsiteY0" fmla="*/ 93006 h 6277036"/>
              <a:gd name="connsiteX1" fmla="*/ 1746721 w 11614903"/>
              <a:gd name="connsiteY1" fmla="*/ 96181 h 6277036"/>
              <a:gd name="connsiteX2" fmla="*/ 3791421 w 11614903"/>
              <a:gd name="connsiteY2" fmla="*/ 353356 h 6277036"/>
              <a:gd name="connsiteX3" fmla="*/ 6166321 w 11614903"/>
              <a:gd name="connsiteY3" fmla="*/ 175556 h 6277036"/>
              <a:gd name="connsiteX4" fmla="*/ 8439621 w 11614903"/>
              <a:gd name="connsiteY4" fmla="*/ 86656 h 6277036"/>
              <a:gd name="connsiteX5" fmla="*/ 10725621 w 11614903"/>
              <a:gd name="connsiteY5" fmla="*/ 188256 h 6277036"/>
              <a:gd name="connsiteX6" fmla="*/ 11449521 w 11614903"/>
              <a:gd name="connsiteY6" fmla="*/ 239056 h 6277036"/>
              <a:gd name="connsiteX7" fmla="*/ 11411421 w 11614903"/>
              <a:gd name="connsiteY7" fmla="*/ 1458256 h 6277036"/>
              <a:gd name="connsiteX8" fmla="*/ 11614621 w 11614903"/>
              <a:gd name="connsiteY8" fmla="*/ 2626656 h 6277036"/>
              <a:gd name="connsiteX9" fmla="*/ 11360621 w 11614903"/>
              <a:gd name="connsiteY9" fmla="*/ 3452156 h 6277036"/>
              <a:gd name="connsiteX10" fmla="*/ 11513021 w 11614903"/>
              <a:gd name="connsiteY10" fmla="*/ 4480856 h 6277036"/>
              <a:gd name="connsiteX11" fmla="*/ 11538421 w 11614903"/>
              <a:gd name="connsiteY11" fmla="*/ 5268256 h 6277036"/>
              <a:gd name="connsiteX12" fmla="*/ 11284421 w 11614903"/>
              <a:gd name="connsiteY12" fmla="*/ 5954056 h 6277036"/>
              <a:gd name="connsiteX13" fmla="*/ 10712921 w 11614903"/>
              <a:gd name="connsiteY13" fmla="*/ 6030256 h 6277036"/>
              <a:gd name="connsiteX14" fmla="*/ 9265121 w 11614903"/>
              <a:gd name="connsiteY14" fmla="*/ 5992156 h 6277036"/>
              <a:gd name="connsiteX15" fmla="*/ 8630121 w 11614903"/>
              <a:gd name="connsiteY15" fmla="*/ 5839756 h 6277036"/>
              <a:gd name="connsiteX16" fmla="*/ 6293321 w 11614903"/>
              <a:gd name="connsiteY16" fmla="*/ 6017556 h 6277036"/>
              <a:gd name="connsiteX17" fmla="*/ 4274021 w 11614903"/>
              <a:gd name="connsiteY17" fmla="*/ 5788956 h 6277036"/>
              <a:gd name="connsiteX18" fmla="*/ 2559521 w 11614903"/>
              <a:gd name="connsiteY18" fmla="*/ 6271556 h 6277036"/>
              <a:gd name="connsiteX19" fmla="*/ 848196 w 11614903"/>
              <a:gd name="connsiteY19" fmla="*/ 6039781 h 6277036"/>
              <a:gd name="connsiteX20" fmla="*/ 57621 w 11614903"/>
              <a:gd name="connsiteY20" fmla="*/ 5884206 h 6277036"/>
              <a:gd name="connsiteX21" fmla="*/ 76671 w 11614903"/>
              <a:gd name="connsiteY21" fmla="*/ 4960281 h 6277036"/>
              <a:gd name="connsiteX22" fmla="*/ 203671 w 11614903"/>
              <a:gd name="connsiteY22" fmla="*/ 3842681 h 6277036"/>
              <a:gd name="connsiteX23" fmla="*/ 105246 w 11614903"/>
              <a:gd name="connsiteY23" fmla="*/ 2394881 h 6277036"/>
              <a:gd name="connsiteX24" fmla="*/ 171921 w 11614903"/>
              <a:gd name="connsiteY24" fmla="*/ 1223306 h 6277036"/>
              <a:gd name="connsiteX25" fmla="*/ 238596 w 11614903"/>
              <a:gd name="connsiteY25" fmla="*/ 93006 h 6277036"/>
              <a:gd name="connsiteX0" fmla="*/ 236217 w 11612524"/>
              <a:gd name="connsiteY0" fmla="*/ 93006 h 6277036"/>
              <a:gd name="connsiteX1" fmla="*/ 1744342 w 11612524"/>
              <a:gd name="connsiteY1" fmla="*/ 96181 h 6277036"/>
              <a:gd name="connsiteX2" fmla="*/ 3789042 w 11612524"/>
              <a:gd name="connsiteY2" fmla="*/ 353356 h 6277036"/>
              <a:gd name="connsiteX3" fmla="*/ 6163942 w 11612524"/>
              <a:gd name="connsiteY3" fmla="*/ 175556 h 6277036"/>
              <a:gd name="connsiteX4" fmla="*/ 8437242 w 11612524"/>
              <a:gd name="connsiteY4" fmla="*/ 86656 h 6277036"/>
              <a:gd name="connsiteX5" fmla="*/ 10723242 w 11612524"/>
              <a:gd name="connsiteY5" fmla="*/ 188256 h 6277036"/>
              <a:gd name="connsiteX6" fmla="*/ 11447142 w 11612524"/>
              <a:gd name="connsiteY6" fmla="*/ 239056 h 6277036"/>
              <a:gd name="connsiteX7" fmla="*/ 11409042 w 11612524"/>
              <a:gd name="connsiteY7" fmla="*/ 1458256 h 6277036"/>
              <a:gd name="connsiteX8" fmla="*/ 11612242 w 11612524"/>
              <a:gd name="connsiteY8" fmla="*/ 2626656 h 6277036"/>
              <a:gd name="connsiteX9" fmla="*/ 11358242 w 11612524"/>
              <a:gd name="connsiteY9" fmla="*/ 3452156 h 6277036"/>
              <a:gd name="connsiteX10" fmla="*/ 11510642 w 11612524"/>
              <a:gd name="connsiteY10" fmla="*/ 4480856 h 6277036"/>
              <a:gd name="connsiteX11" fmla="*/ 11536042 w 11612524"/>
              <a:gd name="connsiteY11" fmla="*/ 5268256 h 6277036"/>
              <a:gd name="connsiteX12" fmla="*/ 11282042 w 11612524"/>
              <a:gd name="connsiteY12" fmla="*/ 5954056 h 6277036"/>
              <a:gd name="connsiteX13" fmla="*/ 10710542 w 11612524"/>
              <a:gd name="connsiteY13" fmla="*/ 6030256 h 6277036"/>
              <a:gd name="connsiteX14" fmla="*/ 9262742 w 11612524"/>
              <a:gd name="connsiteY14" fmla="*/ 5992156 h 6277036"/>
              <a:gd name="connsiteX15" fmla="*/ 8627742 w 11612524"/>
              <a:gd name="connsiteY15" fmla="*/ 5839756 h 6277036"/>
              <a:gd name="connsiteX16" fmla="*/ 6290942 w 11612524"/>
              <a:gd name="connsiteY16" fmla="*/ 6017556 h 6277036"/>
              <a:gd name="connsiteX17" fmla="*/ 4271642 w 11612524"/>
              <a:gd name="connsiteY17" fmla="*/ 5788956 h 6277036"/>
              <a:gd name="connsiteX18" fmla="*/ 2557142 w 11612524"/>
              <a:gd name="connsiteY18" fmla="*/ 6271556 h 6277036"/>
              <a:gd name="connsiteX19" fmla="*/ 845817 w 11612524"/>
              <a:gd name="connsiteY19" fmla="*/ 6039781 h 6277036"/>
              <a:gd name="connsiteX20" fmla="*/ 55242 w 11612524"/>
              <a:gd name="connsiteY20" fmla="*/ 5884206 h 6277036"/>
              <a:gd name="connsiteX21" fmla="*/ 74292 w 11612524"/>
              <a:gd name="connsiteY21" fmla="*/ 4960281 h 6277036"/>
              <a:gd name="connsiteX22" fmla="*/ 134617 w 11612524"/>
              <a:gd name="connsiteY22" fmla="*/ 3842681 h 6277036"/>
              <a:gd name="connsiteX23" fmla="*/ 102867 w 11612524"/>
              <a:gd name="connsiteY23" fmla="*/ 2394881 h 6277036"/>
              <a:gd name="connsiteX24" fmla="*/ 169542 w 11612524"/>
              <a:gd name="connsiteY24" fmla="*/ 1223306 h 6277036"/>
              <a:gd name="connsiteX25" fmla="*/ 236217 w 11612524"/>
              <a:gd name="connsiteY25" fmla="*/ 93006 h 6277036"/>
              <a:gd name="connsiteX0" fmla="*/ 163227 w 11539534"/>
              <a:gd name="connsiteY0" fmla="*/ 93006 h 6276333"/>
              <a:gd name="connsiteX1" fmla="*/ 1671352 w 11539534"/>
              <a:gd name="connsiteY1" fmla="*/ 96181 h 6276333"/>
              <a:gd name="connsiteX2" fmla="*/ 3716052 w 11539534"/>
              <a:gd name="connsiteY2" fmla="*/ 353356 h 6276333"/>
              <a:gd name="connsiteX3" fmla="*/ 6090952 w 11539534"/>
              <a:gd name="connsiteY3" fmla="*/ 175556 h 6276333"/>
              <a:gd name="connsiteX4" fmla="*/ 8364252 w 11539534"/>
              <a:gd name="connsiteY4" fmla="*/ 86656 h 6276333"/>
              <a:gd name="connsiteX5" fmla="*/ 10650252 w 11539534"/>
              <a:gd name="connsiteY5" fmla="*/ 188256 h 6276333"/>
              <a:gd name="connsiteX6" fmla="*/ 11374152 w 11539534"/>
              <a:gd name="connsiteY6" fmla="*/ 239056 h 6276333"/>
              <a:gd name="connsiteX7" fmla="*/ 11336052 w 11539534"/>
              <a:gd name="connsiteY7" fmla="*/ 1458256 h 6276333"/>
              <a:gd name="connsiteX8" fmla="*/ 11539252 w 11539534"/>
              <a:gd name="connsiteY8" fmla="*/ 2626656 h 6276333"/>
              <a:gd name="connsiteX9" fmla="*/ 11285252 w 11539534"/>
              <a:gd name="connsiteY9" fmla="*/ 3452156 h 6276333"/>
              <a:gd name="connsiteX10" fmla="*/ 11437652 w 11539534"/>
              <a:gd name="connsiteY10" fmla="*/ 4480856 h 6276333"/>
              <a:gd name="connsiteX11" fmla="*/ 11463052 w 11539534"/>
              <a:gd name="connsiteY11" fmla="*/ 5268256 h 6276333"/>
              <a:gd name="connsiteX12" fmla="*/ 11209052 w 11539534"/>
              <a:gd name="connsiteY12" fmla="*/ 5954056 h 6276333"/>
              <a:gd name="connsiteX13" fmla="*/ 10637552 w 11539534"/>
              <a:gd name="connsiteY13" fmla="*/ 6030256 h 6276333"/>
              <a:gd name="connsiteX14" fmla="*/ 9189752 w 11539534"/>
              <a:gd name="connsiteY14" fmla="*/ 5992156 h 6276333"/>
              <a:gd name="connsiteX15" fmla="*/ 8554752 w 11539534"/>
              <a:gd name="connsiteY15" fmla="*/ 5839756 h 6276333"/>
              <a:gd name="connsiteX16" fmla="*/ 6217952 w 11539534"/>
              <a:gd name="connsiteY16" fmla="*/ 6017556 h 6276333"/>
              <a:gd name="connsiteX17" fmla="*/ 4198652 w 11539534"/>
              <a:gd name="connsiteY17" fmla="*/ 5788956 h 6276333"/>
              <a:gd name="connsiteX18" fmla="*/ 2484152 w 11539534"/>
              <a:gd name="connsiteY18" fmla="*/ 6271556 h 6276333"/>
              <a:gd name="connsiteX19" fmla="*/ 772827 w 11539534"/>
              <a:gd name="connsiteY19" fmla="*/ 6039781 h 6276333"/>
              <a:gd name="connsiteX20" fmla="*/ 96552 w 11539534"/>
              <a:gd name="connsiteY20" fmla="*/ 6103281 h 6276333"/>
              <a:gd name="connsiteX21" fmla="*/ 1302 w 11539534"/>
              <a:gd name="connsiteY21" fmla="*/ 4960281 h 6276333"/>
              <a:gd name="connsiteX22" fmla="*/ 61627 w 11539534"/>
              <a:gd name="connsiteY22" fmla="*/ 3842681 h 6276333"/>
              <a:gd name="connsiteX23" fmla="*/ 29877 w 11539534"/>
              <a:gd name="connsiteY23" fmla="*/ 2394881 h 6276333"/>
              <a:gd name="connsiteX24" fmla="*/ 96552 w 11539534"/>
              <a:gd name="connsiteY24" fmla="*/ 1223306 h 6276333"/>
              <a:gd name="connsiteX25" fmla="*/ 163227 w 11539534"/>
              <a:gd name="connsiteY25" fmla="*/ 93006 h 6276333"/>
              <a:gd name="connsiteX0" fmla="*/ 133783 w 11510090"/>
              <a:gd name="connsiteY0" fmla="*/ 93006 h 6276333"/>
              <a:gd name="connsiteX1" fmla="*/ 1641908 w 11510090"/>
              <a:gd name="connsiteY1" fmla="*/ 96181 h 6276333"/>
              <a:gd name="connsiteX2" fmla="*/ 3686608 w 11510090"/>
              <a:gd name="connsiteY2" fmla="*/ 353356 h 6276333"/>
              <a:gd name="connsiteX3" fmla="*/ 6061508 w 11510090"/>
              <a:gd name="connsiteY3" fmla="*/ 175556 h 6276333"/>
              <a:gd name="connsiteX4" fmla="*/ 8334808 w 11510090"/>
              <a:gd name="connsiteY4" fmla="*/ 86656 h 6276333"/>
              <a:gd name="connsiteX5" fmla="*/ 10620808 w 11510090"/>
              <a:gd name="connsiteY5" fmla="*/ 188256 h 6276333"/>
              <a:gd name="connsiteX6" fmla="*/ 11344708 w 11510090"/>
              <a:gd name="connsiteY6" fmla="*/ 239056 h 6276333"/>
              <a:gd name="connsiteX7" fmla="*/ 11306608 w 11510090"/>
              <a:gd name="connsiteY7" fmla="*/ 1458256 h 6276333"/>
              <a:gd name="connsiteX8" fmla="*/ 11509808 w 11510090"/>
              <a:gd name="connsiteY8" fmla="*/ 2626656 h 6276333"/>
              <a:gd name="connsiteX9" fmla="*/ 11255808 w 11510090"/>
              <a:gd name="connsiteY9" fmla="*/ 3452156 h 6276333"/>
              <a:gd name="connsiteX10" fmla="*/ 11408208 w 11510090"/>
              <a:gd name="connsiteY10" fmla="*/ 4480856 h 6276333"/>
              <a:gd name="connsiteX11" fmla="*/ 11433608 w 11510090"/>
              <a:gd name="connsiteY11" fmla="*/ 5268256 h 6276333"/>
              <a:gd name="connsiteX12" fmla="*/ 11179608 w 11510090"/>
              <a:gd name="connsiteY12" fmla="*/ 5954056 h 6276333"/>
              <a:gd name="connsiteX13" fmla="*/ 10608108 w 11510090"/>
              <a:gd name="connsiteY13" fmla="*/ 6030256 h 6276333"/>
              <a:gd name="connsiteX14" fmla="*/ 9160308 w 11510090"/>
              <a:gd name="connsiteY14" fmla="*/ 5992156 h 6276333"/>
              <a:gd name="connsiteX15" fmla="*/ 8525308 w 11510090"/>
              <a:gd name="connsiteY15" fmla="*/ 5839756 h 6276333"/>
              <a:gd name="connsiteX16" fmla="*/ 6188508 w 11510090"/>
              <a:gd name="connsiteY16" fmla="*/ 6017556 h 6276333"/>
              <a:gd name="connsiteX17" fmla="*/ 4169208 w 11510090"/>
              <a:gd name="connsiteY17" fmla="*/ 5788956 h 6276333"/>
              <a:gd name="connsiteX18" fmla="*/ 2454708 w 11510090"/>
              <a:gd name="connsiteY18" fmla="*/ 6271556 h 6276333"/>
              <a:gd name="connsiteX19" fmla="*/ 743383 w 11510090"/>
              <a:gd name="connsiteY19" fmla="*/ 6039781 h 6276333"/>
              <a:gd name="connsiteX20" fmla="*/ 67108 w 11510090"/>
              <a:gd name="connsiteY20" fmla="*/ 6103281 h 6276333"/>
              <a:gd name="connsiteX21" fmla="*/ 48058 w 11510090"/>
              <a:gd name="connsiteY21" fmla="*/ 4960281 h 6276333"/>
              <a:gd name="connsiteX22" fmla="*/ 32183 w 11510090"/>
              <a:gd name="connsiteY22" fmla="*/ 3842681 h 6276333"/>
              <a:gd name="connsiteX23" fmla="*/ 433 w 11510090"/>
              <a:gd name="connsiteY23" fmla="*/ 2394881 h 6276333"/>
              <a:gd name="connsiteX24" fmla="*/ 67108 w 11510090"/>
              <a:gd name="connsiteY24" fmla="*/ 1223306 h 6276333"/>
              <a:gd name="connsiteX25" fmla="*/ 133783 w 11510090"/>
              <a:gd name="connsiteY25" fmla="*/ 93006 h 6276333"/>
              <a:gd name="connsiteX0" fmla="*/ 144180 w 11520487"/>
              <a:gd name="connsiteY0" fmla="*/ 93006 h 6276557"/>
              <a:gd name="connsiteX1" fmla="*/ 1652305 w 11520487"/>
              <a:gd name="connsiteY1" fmla="*/ 96181 h 6276557"/>
              <a:gd name="connsiteX2" fmla="*/ 3697005 w 11520487"/>
              <a:gd name="connsiteY2" fmla="*/ 353356 h 6276557"/>
              <a:gd name="connsiteX3" fmla="*/ 6071905 w 11520487"/>
              <a:gd name="connsiteY3" fmla="*/ 175556 h 6276557"/>
              <a:gd name="connsiteX4" fmla="*/ 8345205 w 11520487"/>
              <a:gd name="connsiteY4" fmla="*/ 86656 h 6276557"/>
              <a:gd name="connsiteX5" fmla="*/ 10631205 w 11520487"/>
              <a:gd name="connsiteY5" fmla="*/ 188256 h 6276557"/>
              <a:gd name="connsiteX6" fmla="*/ 11355105 w 11520487"/>
              <a:gd name="connsiteY6" fmla="*/ 239056 h 6276557"/>
              <a:gd name="connsiteX7" fmla="*/ 11317005 w 11520487"/>
              <a:gd name="connsiteY7" fmla="*/ 1458256 h 6276557"/>
              <a:gd name="connsiteX8" fmla="*/ 11520205 w 11520487"/>
              <a:gd name="connsiteY8" fmla="*/ 2626656 h 6276557"/>
              <a:gd name="connsiteX9" fmla="*/ 11266205 w 11520487"/>
              <a:gd name="connsiteY9" fmla="*/ 3452156 h 6276557"/>
              <a:gd name="connsiteX10" fmla="*/ 11418605 w 11520487"/>
              <a:gd name="connsiteY10" fmla="*/ 4480856 h 6276557"/>
              <a:gd name="connsiteX11" fmla="*/ 11444005 w 11520487"/>
              <a:gd name="connsiteY11" fmla="*/ 5268256 h 6276557"/>
              <a:gd name="connsiteX12" fmla="*/ 11190005 w 11520487"/>
              <a:gd name="connsiteY12" fmla="*/ 5954056 h 6276557"/>
              <a:gd name="connsiteX13" fmla="*/ 10618505 w 11520487"/>
              <a:gd name="connsiteY13" fmla="*/ 6030256 h 6276557"/>
              <a:gd name="connsiteX14" fmla="*/ 9170705 w 11520487"/>
              <a:gd name="connsiteY14" fmla="*/ 5992156 h 6276557"/>
              <a:gd name="connsiteX15" fmla="*/ 8535705 w 11520487"/>
              <a:gd name="connsiteY15" fmla="*/ 5839756 h 6276557"/>
              <a:gd name="connsiteX16" fmla="*/ 6198905 w 11520487"/>
              <a:gd name="connsiteY16" fmla="*/ 6017556 h 6276557"/>
              <a:gd name="connsiteX17" fmla="*/ 4179605 w 11520487"/>
              <a:gd name="connsiteY17" fmla="*/ 5788956 h 6276557"/>
              <a:gd name="connsiteX18" fmla="*/ 2465105 w 11520487"/>
              <a:gd name="connsiteY18" fmla="*/ 6271556 h 6276557"/>
              <a:gd name="connsiteX19" fmla="*/ 753780 w 11520487"/>
              <a:gd name="connsiteY19" fmla="*/ 6039781 h 6276557"/>
              <a:gd name="connsiteX20" fmla="*/ 48930 w 11520487"/>
              <a:gd name="connsiteY20" fmla="*/ 6027081 h 6276557"/>
              <a:gd name="connsiteX21" fmla="*/ 58455 w 11520487"/>
              <a:gd name="connsiteY21" fmla="*/ 4960281 h 6276557"/>
              <a:gd name="connsiteX22" fmla="*/ 42580 w 11520487"/>
              <a:gd name="connsiteY22" fmla="*/ 3842681 h 6276557"/>
              <a:gd name="connsiteX23" fmla="*/ 10830 w 11520487"/>
              <a:gd name="connsiteY23" fmla="*/ 2394881 h 6276557"/>
              <a:gd name="connsiteX24" fmla="*/ 77505 w 11520487"/>
              <a:gd name="connsiteY24" fmla="*/ 1223306 h 6276557"/>
              <a:gd name="connsiteX25" fmla="*/ 144180 w 11520487"/>
              <a:gd name="connsiteY25" fmla="*/ 93006 h 6276557"/>
              <a:gd name="connsiteX0" fmla="*/ 172358 w 11548665"/>
              <a:gd name="connsiteY0" fmla="*/ 93006 h 6281330"/>
              <a:gd name="connsiteX1" fmla="*/ 1680483 w 11548665"/>
              <a:gd name="connsiteY1" fmla="*/ 96181 h 6281330"/>
              <a:gd name="connsiteX2" fmla="*/ 3725183 w 11548665"/>
              <a:gd name="connsiteY2" fmla="*/ 353356 h 6281330"/>
              <a:gd name="connsiteX3" fmla="*/ 6100083 w 11548665"/>
              <a:gd name="connsiteY3" fmla="*/ 175556 h 6281330"/>
              <a:gd name="connsiteX4" fmla="*/ 8373383 w 11548665"/>
              <a:gd name="connsiteY4" fmla="*/ 86656 h 6281330"/>
              <a:gd name="connsiteX5" fmla="*/ 10659383 w 11548665"/>
              <a:gd name="connsiteY5" fmla="*/ 188256 h 6281330"/>
              <a:gd name="connsiteX6" fmla="*/ 11383283 w 11548665"/>
              <a:gd name="connsiteY6" fmla="*/ 239056 h 6281330"/>
              <a:gd name="connsiteX7" fmla="*/ 11345183 w 11548665"/>
              <a:gd name="connsiteY7" fmla="*/ 1458256 h 6281330"/>
              <a:gd name="connsiteX8" fmla="*/ 11548383 w 11548665"/>
              <a:gd name="connsiteY8" fmla="*/ 2626656 h 6281330"/>
              <a:gd name="connsiteX9" fmla="*/ 11294383 w 11548665"/>
              <a:gd name="connsiteY9" fmla="*/ 3452156 h 6281330"/>
              <a:gd name="connsiteX10" fmla="*/ 11446783 w 11548665"/>
              <a:gd name="connsiteY10" fmla="*/ 4480856 h 6281330"/>
              <a:gd name="connsiteX11" fmla="*/ 11472183 w 11548665"/>
              <a:gd name="connsiteY11" fmla="*/ 5268256 h 6281330"/>
              <a:gd name="connsiteX12" fmla="*/ 11218183 w 11548665"/>
              <a:gd name="connsiteY12" fmla="*/ 5954056 h 6281330"/>
              <a:gd name="connsiteX13" fmla="*/ 10646683 w 11548665"/>
              <a:gd name="connsiteY13" fmla="*/ 6030256 h 6281330"/>
              <a:gd name="connsiteX14" fmla="*/ 9198883 w 11548665"/>
              <a:gd name="connsiteY14" fmla="*/ 5992156 h 6281330"/>
              <a:gd name="connsiteX15" fmla="*/ 8563883 w 11548665"/>
              <a:gd name="connsiteY15" fmla="*/ 5839756 h 6281330"/>
              <a:gd name="connsiteX16" fmla="*/ 6227083 w 11548665"/>
              <a:gd name="connsiteY16" fmla="*/ 6017556 h 6281330"/>
              <a:gd name="connsiteX17" fmla="*/ 4207783 w 11548665"/>
              <a:gd name="connsiteY17" fmla="*/ 5788956 h 6281330"/>
              <a:gd name="connsiteX18" fmla="*/ 2493283 w 11548665"/>
              <a:gd name="connsiteY18" fmla="*/ 6271556 h 6281330"/>
              <a:gd name="connsiteX19" fmla="*/ 1162958 w 11548665"/>
              <a:gd name="connsiteY19" fmla="*/ 6106456 h 6281330"/>
              <a:gd name="connsiteX20" fmla="*/ 77108 w 11548665"/>
              <a:gd name="connsiteY20" fmla="*/ 6027081 h 6281330"/>
              <a:gd name="connsiteX21" fmla="*/ 86633 w 11548665"/>
              <a:gd name="connsiteY21" fmla="*/ 4960281 h 6281330"/>
              <a:gd name="connsiteX22" fmla="*/ 70758 w 11548665"/>
              <a:gd name="connsiteY22" fmla="*/ 3842681 h 6281330"/>
              <a:gd name="connsiteX23" fmla="*/ 39008 w 11548665"/>
              <a:gd name="connsiteY23" fmla="*/ 2394881 h 6281330"/>
              <a:gd name="connsiteX24" fmla="*/ 105683 w 11548665"/>
              <a:gd name="connsiteY24" fmla="*/ 1223306 h 6281330"/>
              <a:gd name="connsiteX25" fmla="*/ 172358 w 11548665"/>
              <a:gd name="connsiteY25" fmla="*/ 93006 h 6281330"/>
              <a:gd name="connsiteX0" fmla="*/ 172358 w 11548665"/>
              <a:gd name="connsiteY0" fmla="*/ 93006 h 6263058"/>
              <a:gd name="connsiteX1" fmla="*/ 1680483 w 11548665"/>
              <a:gd name="connsiteY1" fmla="*/ 96181 h 6263058"/>
              <a:gd name="connsiteX2" fmla="*/ 3725183 w 11548665"/>
              <a:gd name="connsiteY2" fmla="*/ 353356 h 6263058"/>
              <a:gd name="connsiteX3" fmla="*/ 6100083 w 11548665"/>
              <a:gd name="connsiteY3" fmla="*/ 175556 h 6263058"/>
              <a:gd name="connsiteX4" fmla="*/ 8373383 w 11548665"/>
              <a:gd name="connsiteY4" fmla="*/ 86656 h 6263058"/>
              <a:gd name="connsiteX5" fmla="*/ 10659383 w 11548665"/>
              <a:gd name="connsiteY5" fmla="*/ 188256 h 6263058"/>
              <a:gd name="connsiteX6" fmla="*/ 11383283 w 11548665"/>
              <a:gd name="connsiteY6" fmla="*/ 239056 h 6263058"/>
              <a:gd name="connsiteX7" fmla="*/ 11345183 w 11548665"/>
              <a:gd name="connsiteY7" fmla="*/ 1458256 h 6263058"/>
              <a:gd name="connsiteX8" fmla="*/ 11548383 w 11548665"/>
              <a:gd name="connsiteY8" fmla="*/ 2626656 h 6263058"/>
              <a:gd name="connsiteX9" fmla="*/ 11294383 w 11548665"/>
              <a:gd name="connsiteY9" fmla="*/ 3452156 h 6263058"/>
              <a:gd name="connsiteX10" fmla="*/ 11446783 w 11548665"/>
              <a:gd name="connsiteY10" fmla="*/ 4480856 h 6263058"/>
              <a:gd name="connsiteX11" fmla="*/ 11472183 w 11548665"/>
              <a:gd name="connsiteY11" fmla="*/ 5268256 h 6263058"/>
              <a:gd name="connsiteX12" fmla="*/ 11218183 w 11548665"/>
              <a:gd name="connsiteY12" fmla="*/ 5954056 h 6263058"/>
              <a:gd name="connsiteX13" fmla="*/ 10646683 w 11548665"/>
              <a:gd name="connsiteY13" fmla="*/ 6030256 h 6263058"/>
              <a:gd name="connsiteX14" fmla="*/ 9198883 w 11548665"/>
              <a:gd name="connsiteY14" fmla="*/ 5992156 h 6263058"/>
              <a:gd name="connsiteX15" fmla="*/ 8563883 w 11548665"/>
              <a:gd name="connsiteY15" fmla="*/ 5839756 h 6263058"/>
              <a:gd name="connsiteX16" fmla="*/ 6227083 w 11548665"/>
              <a:gd name="connsiteY16" fmla="*/ 6017556 h 6263058"/>
              <a:gd name="connsiteX17" fmla="*/ 4207783 w 11548665"/>
              <a:gd name="connsiteY17" fmla="*/ 5788956 h 6263058"/>
              <a:gd name="connsiteX18" fmla="*/ 2798083 w 11548665"/>
              <a:gd name="connsiteY18" fmla="*/ 6252506 h 6263058"/>
              <a:gd name="connsiteX19" fmla="*/ 1162958 w 11548665"/>
              <a:gd name="connsiteY19" fmla="*/ 6106456 h 6263058"/>
              <a:gd name="connsiteX20" fmla="*/ 77108 w 11548665"/>
              <a:gd name="connsiteY20" fmla="*/ 6027081 h 6263058"/>
              <a:gd name="connsiteX21" fmla="*/ 86633 w 11548665"/>
              <a:gd name="connsiteY21" fmla="*/ 4960281 h 6263058"/>
              <a:gd name="connsiteX22" fmla="*/ 70758 w 11548665"/>
              <a:gd name="connsiteY22" fmla="*/ 3842681 h 6263058"/>
              <a:gd name="connsiteX23" fmla="*/ 39008 w 11548665"/>
              <a:gd name="connsiteY23" fmla="*/ 2394881 h 6263058"/>
              <a:gd name="connsiteX24" fmla="*/ 105683 w 11548665"/>
              <a:gd name="connsiteY24" fmla="*/ 1223306 h 6263058"/>
              <a:gd name="connsiteX25" fmla="*/ 172358 w 11548665"/>
              <a:gd name="connsiteY25" fmla="*/ 93006 h 6263058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227083 w 11548665"/>
              <a:gd name="connsiteY16" fmla="*/ 6017556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24558 w 11548665"/>
              <a:gd name="connsiteY11" fmla="*/ 53063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338833 w 11548665"/>
              <a:gd name="connsiteY11" fmla="*/ 5315881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63976"/>
              <a:gd name="connsiteY0" fmla="*/ 93006 h 6252535"/>
              <a:gd name="connsiteX1" fmla="*/ 1680483 w 11563976"/>
              <a:gd name="connsiteY1" fmla="*/ 96181 h 6252535"/>
              <a:gd name="connsiteX2" fmla="*/ 3725183 w 11563976"/>
              <a:gd name="connsiteY2" fmla="*/ 353356 h 6252535"/>
              <a:gd name="connsiteX3" fmla="*/ 6100083 w 11563976"/>
              <a:gd name="connsiteY3" fmla="*/ 175556 h 6252535"/>
              <a:gd name="connsiteX4" fmla="*/ 8373383 w 11563976"/>
              <a:gd name="connsiteY4" fmla="*/ 86656 h 6252535"/>
              <a:gd name="connsiteX5" fmla="*/ 10659383 w 11563976"/>
              <a:gd name="connsiteY5" fmla="*/ 188256 h 6252535"/>
              <a:gd name="connsiteX6" fmla="*/ 11383283 w 11563976"/>
              <a:gd name="connsiteY6" fmla="*/ 239056 h 6252535"/>
              <a:gd name="connsiteX7" fmla="*/ 11345183 w 11563976"/>
              <a:gd name="connsiteY7" fmla="*/ 1458256 h 6252535"/>
              <a:gd name="connsiteX8" fmla="*/ 11548383 w 11563976"/>
              <a:gd name="connsiteY8" fmla="*/ 2626656 h 6252535"/>
              <a:gd name="connsiteX9" fmla="*/ 11294383 w 11563976"/>
              <a:gd name="connsiteY9" fmla="*/ 3452156 h 6252535"/>
              <a:gd name="connsiteX10" fmla="*/ 11446783 w 11563976"/>
              <a:gd name="connsiteY10" fmla="*/ 4480856 h 6252535"/>
              <a:gd name="connsiteX11" fmla="*/ 11338833 w 11563976"/>
              <a:gd name="connsiteY11" fmla="*/ 5315881 h 6252535"/>
              <a:gd name="connsiteX12" fmla="*/ 11542033 w 11563976"/>
              <a:gd name="connsiteY12" fmla="*/ 6039781 h 6252535"/>
              <a:gd name="connsiteX13" fmla="*/ 10722883 w 11563976"/>
              <a:gd name="connsiteY13" fmla="*/ 6173131 h 6252535"/>
              <a:gd name="connsiteX14" fmla="*/ 9351283 w 11563976"/>
              <a:gd name="connsiteY14" fmla="*/ 6135031 h 6252535"/>
              <a:gd name="connsiteX15" fmla="*/ 7878083 w 11563976"/>
              <a:gd name="connsiteY15" fmla="*/ 6011206 h 6252535"/>
              <a:gd name="connsiteX16" fmla="*/ 6312808 w 11563976"/>
              <a:gd name="connsiteY16" fmla="*/ 6160431 h 6252535"/>
              <a:gd name="connsiteX17" fmla="*/ 4293508 w 11563976"/>
              <a:gd name="connsiteY17" fmla="*/ 6093756 h 6252535"/>
              <a:gd name="connsiteX18" fmla="*/ 2798083 w 11563976"/>
              <a:gd name="connsiteY18" fmla="*/ 6252506 h 6252535"/>
              <a:gd name="connsiteX19" fmla="*/ 1162958 w 11563976"/>
              <a:gd name="connsiteY19" fmla="*/ 6106456 h 6252535"/>
              <a:gd name="connsiteX20" fmla="*/ 77108 w 11563976"/>
              <a:gd name="connsiteY20" fmla="*/ 6027081 h 6252535"/>
              <a:gd name="connsiteX21" fmla="*/ 86633 w 11563976"/>
              <a:gd name="connsiteY21" fmla="*/ 4960281 h 6252535"/>
              <a:gd name="connsiteX22" fmla="*/ 70758 w 11563976"/>
              <a:gd name="connsiteY22" fmla="*/ 3842681 h 6252535"/>
              <a:gd name="connsiteX23" fmla="*/ 39008 w 11563976"/>
              <a:gd name="connsiteY23" fmla="*/ 2394881 h 6252535"/>
              <a:gd name="connsiteX24" fmla="*/ 105683 w 11563976"/>
              <a:gd name="connsiteY24" fmla="*/ 1223306 h 6252535"/>
              <a:gd name="connsiteX25" fmla="*/ 172358 w 11563976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294383 w 11581839"/>
              <a:gd name="connsiteY9" fmla="*/ 3452156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434083 w 11581839"/>
              <a:gd name="connsiteY8" fmla="*/ 2331381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96332"/>
              <a:gd name="connsiteY0" fmla="*/ 93006 h 6252535"/>
              <a:gd name="connsiteX1" fmla="*/ 1680483 w 11596332"/>
              <a:gd name="connsiteY1" fmla="*/ 96181 h 6252535"/>
              <a:gd name="connsiteX2" fmla="*/ 3725183 w 11596332"/>
              <a:gd name="connsiteY2" fmla="*/ 353356 h 6252535"/>
              <a:gd name="connsiteX3" fmla="*/ 6100083 w 11596332"/>
              <a:gd name="connsiteY3" fmla="*/ 175556 h 6252535"/>
              <a:gd name="connsiteX4" fmla="*/ 8373383 w 11596332"/>
              <a:gd name="connsiteY4" fmla="*/ 86656 h 6252535"/>
              <a:gd name="connsiteX5" fmla="*/ 10659383 w 11596332"/>
              <a:gd name="connsiteY5" fmla="*/ 188256 h 6252535"/>
              <a:gd name="connsiteX6" fmla="*/ 11383283 w 11596332"/>
              <a:gd name="connsiteY6" fmla="*/ 239056 h 6252535"/>
              <a:gd name="connsiteX7" fmla="*/ 11345183 w 11596332"/>
              <a:gd name="connsiteY7" fmla="*/ 1458256 h 6252535"/>
              <a:gd name="connsiteX8" fmla="*/ 11596008 w 11596332"/>
              <a:gd name="connsiteY8" fmla="*/ 2321856 h 6252535"/>
              <a:gd name="connsiteX9" fmla="*/ 11399158 w 11596332"/>
              <a:gd name="connsiteY9" fmla="*/ 3461681 h 6252535"/>
              <a:gd name="connsiteX10" fmla="*/ 11446783 w 11596332"/>
              <a:gd name="connsiteY10" fmla="*/ 4480856 h 6252535"/>
              <a:gd name="connsiteX11" fmla="*/ 11453133 w 11596332"/>
              <a:gd name="connsiteY11" fmla="*/ 5296831 h 6252535"/>
              <a:gd name="connsiteX12" fmla="*/ 11542033 w 11596332"/>
              <a:gd name="connsiteY12" fmla="*/ 6039781 h 6252535"/>
              <a:gd name="connsiteX13" fmla="*/ 10722883 w 11596332"/>
              <a:gd name="connsiteY13" fmla="*/ 6173131 h 6252535"/>
              <a:gd name="connsiteX14" fmla="*/ 9351283 w 11596332"/>
              <a:gd name="connsiteY14" fmla="*/ 6135031 h 6252535"/>
              <a:gd name="connsiteX15" fmla="*/ 7878083 w 11596332"/>
              <a:gd name="connsiteY15" fmla="*/ 6011206 h 6252535"/>
              <a:gd name="connsiteX16" fmla="*/ 6312808 w 11596332"/>
              <a:gd name="connsiteY16" fmla="*/ 6160431 h 6252535"/>
              <a:gd name="connsiteX17" fmla="*/ 4293508 w 11596332"/>
              <a:gd name="connsiteY17" fmla="*/ 6093756 h 6252535"/>
              <a:gd name="connsiteX18" fmla="*/ 2798083 w 11596332"/>
              <a:gd name="connsiteY18" fmla="*/ 6252506 h 6252535"/>
              <a:gd name="connsiteX19" fmla="*/ 1162958 w 11596332"/>
              <a:gd name="connsiteY19" fmla="*/ 6106456 h 6252535"/>
              <a:gd name="connsiteX20" fmla="*/ 77108 w 11596332"/>
              <a:gd name="connsiteY20" fmla="*/ 6027081 h 6252535"/>
              <a:gd name="connsiteX21" fmla="*/ 86633 w 11596332"/>
              <a:gd name="connsiteY21" fmla="*/ 4960281 h 6252535"/>
              <a:gd name="connsiteX22" fmla="*/ 70758 w 11596332"/>
              <a:gd name="connsiteY22" fmla="*/ 3842681 h 6252535"/>
              <a:gd name="connsiteX23" fmla="*/ 39008 w 11596332"/>
              <a:gd name="connsiteY23" fmla="*/ 2394881 h 6252535"/>
              <a:gd name="connsiteX24" fmla="*/ 105683 w 11596332"/>
              <a:gd name="connsiteY24" fmla="*/ 1223306 h 6252535"/>
              <a:gd name="connsiteX25" fmla="*/ 172358 w 11596332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38858 w 11581839"/>
              <a:gd name="connsiteY8" fmla="*/ 23218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38328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449958 w 11580086"/>
              <a:gd name="connsiteY7" fmla="*/ 143920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128654 h 6288183"/>
              <a:gd name="connsiteX1" fmla="*/ 1680483 w 11580086"/>
              <a:gd name="connsiteY1" fmla="*/ 131829 h 6288183"/>
              <a:gd name="connsiteX2" fmla="*/ 3725183 w 11580086"/>
              <a:gd name="connsiteY2" fmla="*/ 389004 h 6288183"/>
              <a:gd name="connsiteX3" fmla="*/ 6100083 w 11580086"/>
              <a:gd name="connsiteY3" fmla="*/ 211204 h 6288183"/>
              <a:gd name="connsiteX4" fmla="*/ 8373383 w 11580086"/>
              <a:gd name="connsiteY4" fmla="*/ 122304 h 6288183"/>
              <a:gd name="connsiteX5" fmla="*/ 10659383 w 11580086"/>
              <a:gd name="connsiteY5" fmla="*/ 223904 h 6288183"/>
              <a:gd name="connsiteX6" fmla="*/ 11507108 w 11580086"/>
              <a:gd name="connsiteY6" fmla="*/ 65154 h 6288183"/>
              <a:gd name="connsiteX7" fmla="*/ 11449958 w 11580086"/>
              <a:gd name="connsiteY7" fmla="*/ 1474854 h 6288183"/>
              <a:gd name="connsiteX8" fmla="*/ 11538858 w 11580086"/>
              <a:gd name="connsiteY8" fmla="*/ 2357504 h 6288183"/>
              <a:gd name="connsiteX9" fmla="*/ 11399158 w 11580086"/>
              <a:gd name="connsiteY9" fmla="*/ 3497329 h 6288183"/>
              <a:gd name="connsiteX10" fmla="*/ 11532508 w 11580086"/>
              <a:gd name="connsiteY10" fmla="*/ 4506979 h 6288183"/>
              <a:gd name="connsiteX11" fmla="*/ 11453133 w 11580086"/>
              <a:gd name="connsiteY11" fmla="*/ 5332479 h 6288183"/>
              <a:gd name="connsiteX12" fmla="*/ 11542033 w 11580086"/>
              <a:gd name="connsiteY12" fmla="*/ 6075429 h 6288183"/>
              <a:gd name="connsiteX13" fmla="*/ 10722883 w 11580086"/>
              <a:gd name="connsiteY13" fmla="*/ 6208779 h 6288183"/>
              <a:gd name="connsiteX14" fmla="*/ 9351283 w 11580086"/>
              <a:gd name="connsiteY14" fmla="*/ 6170679 h 6288183"/>
              <a:gd name="connsiteX15" fmla="*/ 7878083 w 11580086"/>
              <a:gd name="connsiteY15" fmla="*/ 6046854 h 6288183"/>
              <a:gd name="connsiteX16" fmla="*/ 6312808 w 11580086"/>
              <a:gd name="connsiteY16" fmla="*/ 6196079 h 6288183"/>
              <a:gd name="connsiteX17" fmla="*/ 4293508 w 11580086"/>
              <a:gd name="connsiteY17" fmla="*/ 6129404 h 6288183"/>
              <a:gd name="connsiteX18" fmla="*/ 2798083 w 11580086"/>
              <a:gd name="connsiteY18" fmla="*/ 6288154 h 6288183"/>
              <a:gd name="connsiteX19" fmla="*/ 1162958 w 11580086"/>
              <a:gd name="connsiteY19" fmla="*/ 6142104 h 6288183"/>
              <a:gd name="connsiteX20" fmla="*/ 77108 w 11580086"/>
              <a:gd name="connsiteY20" fmla="*/ 6062729 h 6288183"/>
              <a:gd name="connsiteX21" fmla="*/ 86633 w 11580086"/>
              <a:gd name="connsiteY21" fmla="*/ 4995929 h 6288183"/>
              <a:gd name="connsiteX22" fmla="*/ 70758 w 11580086"/>
              <a:gd name="connsiteY22" fmla="*/ 3878329 h 6288183"/>
              <a:gd name="connsiteX23" fmla="*/ 39008 w 11580086"/>
              <a:gd name="connsiteY23" fmla="*/ 2430529 h 6288183"/>
              <a:gd name="connsiteX24" fmla="*/ 105683 w 11580086"/>
              <a:gd name="connsiteY24" fmla="*/ 1258954 h 6288183"/>
              <a:gd name="connsiteX25" fmla="*/ 172358 w 11580086"/>
              <a:gd name="connsiteY25" fmla="*/ 128654 h 6288183"/>
              <a:gd name="connsiteX0" fmla="*/ 172358 w 11580086"/>
              <a:gd name="connsiteY0" fmla="*/ 178015 h 6337544"/>
              <a:gd name="connsiteX1" fmla="*/ 1680483 w 11580086"/>
              <a:gd name="connsiteY1" fmla="*/ 181190 h 6337544"/>
              <a:gd name="connsiteX2" fmla="*/ 3725183 w 11580086"/>
              <a:gd name="connsiteY2" fmla="*/ 438365 h 6337544"/>
              <a:gd name="connsiteX3" fmla="*/ 6100083 w 11580086"/>
              <a:gd name="connsiteY3" fmla="*/ 260565 h 6337544"/>
              <a:gd name="connsiteX4" fmla="*/ 8373383 w 11580086"/>
              <a:gd name="connsiteY4" fmla="*/ 171665 h 6337544"/>
              <a:gd name="connsiteX5" fmla="*/ 10554608 w 11580086"/>
              <a:gd name="connsiteY5" fmla="*/ 92290 h 6337544"/>
              <a:gd name="connsiteX6" fmla="*/ 11507108 w 11580086"/>
              <a:gd name="connsiteY6" fmla="*/ 114515 h 6337544"/>
              <a:gd name="connsiteX7" fmla="*/ 11449958 w 11580086"/>
              <a:gd name="connsiteY7" fmla="*/ 1524215 h 6337544"/>
              <a:gd name="connsiteX8" fmla="*/ 11538858 w 11580086"/>
              <a:gd name="connsiteY8" fmla="*/ 2406865 h 6337544"/>
              <a:gd name="connsiteX9" fmla="*/ 11399158 w 11580086"/>
              <a:gd name="connsiteY9" fmla="*/ 3546690 h 6337544"/>
              <a:gd name="connsiteX10" fmla="*/ 11532508 w 11580086"/>
              <a:gd name="connsiteY10" fmla="*/ 4556340 h 6337544"/>
              <a:gd name="connsiteX11" fmla="*/ 11453133 w 11580086"/>
              <a:gd name="connsiteY11" fmla="*/ 5381840 h 6337544"/>
              <a:gd name="connsiteX12" fmla="*/ 11542033 w 11580086"/>
              <a:gd name="connsiteY12" fmla="*/ 6124790 h 6337544"/>
              <a:gd name="connsiteX13" fmla="*/ 10722883 w 11580086"/>
              <a:gd name="connsiteY13" fmla="*/ 6258140 h 6337544"/>
              <a:gd name="connsiteX14" fmla="*/ 9351283 w 11580086"/>
              <a:gd name="connsiteY14" fmla="*/ 6220040 h 6337544"/>
              <a:gd name="connsiteX15" fmla="*/ 7878083 w 11580086"/>
              <a:gd name="connsiteY15" fmla="*/ 6096215 h 6337544"/>
              <a:gd name="connsiteX16" fmla="*/ 6312808 w 11580086"/>
              <a:gd name="connsiteY16" fmla="*/ 6245440 h 6337544"/>
              <a:gd name="connsiteX17" fmla="*/ 4293508 w 11580086"/>
              <a:gd name="connsiteY17" fmla="*/ 6178765 h 6337544"/>
              <a:gd name="connsiteX18" fmla="*/ 2798083 w 11580086"/>
              <a:gd name="connsiteY18" fmla="*/ 6337515 h 6337544"/>
              <a:gd name="connsiteX19" fmla="*/ 1162958 w 11580086"/>
              <a:gd name="connsiteY19" fmla="*/ 6191465 h 6337544"/>
              <a:gd name="connsiteX20" fmla="*/ 77108 w 11580086"/>
              <a:gd name="connsiteY20" fmla="*/ 6112090 h 6337544"/>
              <a:gd name="connsiteX21" fmla="*/ 86633 w 11580086"/>
              <a:gd name="connsiteY21" fmla="*/ 5045290 h 6337544"/>
              <a:gd name="connsiteX22" fmla="*/ 70758 w 11580086"/>
              <a:gd name="connsiteY22" fmla="*/ 3927690 h 6337544"/>
              <a:gd name="connsiteX23" fmla="*/ 39008 w 11580086"/>
              <a:gd name="connsiteY23" fmla="*/ 2479890 h 6337544"/>
              <a:gd name="connsiteX24" fmla="*/ 105683 w 11580086"/>
              <a:gd name="connsiteY24" fmla="*/ 1308315 h 6337544"/>
              <a:gd name="connsiteX25" fmla="*/ 172358 w 11580086"/>
              <a:gd name="connsiteY25" fmla="*/ 178015 h 6337544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725183 w 11580086"/>
              <a:gd name="connsiteY2" fmla="*/ 433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442 h 6332971"/>
              <a:gd name="connsiteX1" fmla="*/ 1670958 w 11580086"/>
              <a:gd name="connsiteY1" fmla="*/ 5167 h 6332971"/>
              <a:gd name="connsiteX2" fmla="*/ 3906158 w 11580086"/>
              <a:gd name="connsiteY2" fmla="*/ 52792 h 6332971"/>
              <a:gd name="connsiteX3" fmla="*/ 6100083 w 11580086"/>
              <a:gd name="connsiteY3" fmla="*/ 151217 h 6332971"/>
              <a:gd name="connsiteX4" fmla="*/ 8401958 w 11580086"/>
              <a:gd name="connsiteY4" fmla="*/ 52792 h 6332971"/>
              <a:gd name="connsiteX5" fmla="*/ 10554608 w 11580086"/>
              <a:gd name="connsiteY5" fmla="*/ 87717 h 6332971"/>
              <a:gd name="connsiteX6" fmla="*/ 11507108 w 11580086"/>
              <a:gd name="connsiteY6" fmla="*/ 109942 h 6332971"/>
              <a:gd name="connsiteX7" fmla="*/ 11449958 w 11580086"/>
              <a:gd name="connsiteY7" fmla="*/ 1519642 h 6332971"/>
              <a:gd name="connsiteX8" fmla="*/ 11538858 w 11580086"/>
              <a:gd name="connsiteY8" fmla="*/ 2402292 h 6332971"/>
              <a:gd name="connsiteX9" fmla="*/ 11399158 w 11580086"/>
              <a:gd name="connsiteY9" fmla="*/ 3542117 h 6332971"/>
              <a:gd name="connsiteX10" fmla="*/ 11532508 w 11580086"/>
              <a:gd name="connsiteY10" fmla="*/ 4551767 h 6332971"/>
              <a:gd name="connsiteX11" fmla="*/ 11453133 w 11580086"/>
              <a:gd name="connsiteY11" fmla="*/ 5377267 h 6332971"/>
              <a:gd name="connsiteX12" fmla="*/ 11542033 w 11580086"/>
              <a:gd name="connsiteY12" fmla="*/ 6120217 h 6332971"/>
              <a:gd name="connsiteX13" fmla="*/ 10722883 w 11580086"/>
              <a:gd name="connsiteY13" fmla="*/ 6253567 h 6332971"/>
              <a:gd name="connsiteX14" fmla="*/ 9351283 w 11580086"/>
              <a:gd name="connsiteY14" fmla="*/ 6215467 h 6332971"/>
              <a:gd name="connsiteX15" fmla="*/ 7878083 w 11580086"/>
              <a:gd name="connsiteY15" fmla="*/ 6091642 h 6332971"/>
              <a:gd name="connsiteX16" fmla="*/ 6312808 w 11580086"/>
              <a:gd name="connsiteY16" fmla="*/ 6240867 h 6332971"/>
              <a:gd name="connsiteX17" fmla="*/ 4293508 w 11580086"/>
              <a:gd name="connsiteY17" fmla="*/ 6174192 h 6332971"/>
              <a:gd name="connsiteX18" fmla="*/ 2798083 w 11580086"/>
              <a:gd name="connsiteY18" fmla="*/ 6332942 h 6332971"/>
              <a:gd name="connsiteX19" fmla="*/ 1162958 w 11580086"/>
              <a:gd name="connsiteY19" fmla="*/ 6186892 h 6332971"/>
              <a:gd name="connsiteX20" fmla="*/ 77108 w 11580086"/>
              <a:gd name="connsiteY20" fmla="*/ 6107517 h 6332971"/>
              <a:gd name="connsiteX21" fmla="*/ 86633 w 11580086"/>
              <a:gd name="connsiteY21" fmla="*/ 5040717 h 6332971"/>
              <a:gd name="connsiteX22" fmla="*/ 70758 w 11580086"/>
              <a:gd name="connsiteY22" fmla="*/ 3923117 h 6332971"/>
              <a:gd name="connsiteX23" fmla="*/ 39008 w 11580086"/>
              <a:gd name="connsiteY23" fmla="*/ 2475317 h 6332971"/>
              <a:gd name="connsiteX24" fmla="*/ 105683 w 11580086"/>
              <a:gd name="connsiteY24" fmla="*/ 1303742 h 6332971"/>
              <a:gd name="connsiteX25" fmla="*/ 172358 w 11580086"/>
              <a:gd name="connsiteY25" fmla="*/ 173442 h 6332971"/>
              <a:gd name="connsiteX0" fmla="*/ 172358 w 11580086"/>
              <a:gd name="connsiteY0" fmla="*/ 173362 h 6332891"/>
              <a:gd name="connsiteX1" fmla="*/ 1709058 w 11580086"/>
              <a:gd name="connsiteY1" fmla="*/ 71762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00083 w 11580086"/>
              <a:gd name="connsiteY3" fmla="*/ 157673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28658 w 11580086"/>
              <a:gd name="connsiteY3" fmla="*/ 52898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101600 h 6346854"/>
              <a:gd name="connsiteX1" fmla="*/ 1709058 w 11580086"/>
              <a:gd name="connsiteY1" fmla="*/ 85725 h 6346854"/>
              <a:gd name="connsiteX2" fmla="*/ 3906158 w 11580086"/>
              <a:gd name="connsiteY2" fmla="*/ 0 h 6346854"/>
              <a:gd name="connsiteX3" fmla="*/ 6128658 w 11580086"/>
              <a:gd name="connsiteY3" fmla="*/ 60325 h 6346854"/>
              <a:gd name="connsiteX4" fmla="*/ 8401958 w 11580086"/>
              <a:gd name="connsiteY4" fmla="*/ 66675 h 6346854"/>
              <a:gd name="connsiteX5" fmla="*/ 10554608 w 11580086"/>
              <a:gd name="connsiteY5" fmla="*/ 101600 h 6346854"/>
              <a:gd name="connsiteX6" fmla="*/ 11507108 w 11580086"/>
              <a:gd name="connsiteY6" fmla="*/ 123825 h 6346854"/>
              <a:gd name="connsiteX7" fmla="*/ 11449958 w 11580086"/>
              <a:gd name="connsiteY7" fmla="*/ 1533525 h 6346854"/>
              <a:gd name="connsiteX8" fmla="*/ 11538858 w 11580086"/>
              <a:gd name="connsiteY8" fmla="*/ 2416175 h 6346854"/>
              <a:gd name="connsiteX9" fmla="*/ 11399158 w 11580086"/>
              <a:gd name="connsiteY9" fmla="*/ 3556000 h 6346854"/>
              <a:gd name="connsiteX10" fmla="*/ 11532508 w 11580086"/>
              <a:gd name="connsiteY10" fmla="*/ 4565650 h 6346854"/>
              <a:gd name="connsiteX11" fmla="*/ 11453133 w 11580086"/>
              <a:gd name="connsiteY11" fmla="*/ 5391150 h 6346854"/>
              <a:gd name="connsiteX12" fmla="*/ 11542033 w 11580086"/>
              <a:gd name="connsiteY12" fmla="*/ 6134100 h 6346854"/>
              <a:gd name="connsiteX13" fmla="*/ 10722883 w 11580086"/>
              <a:gd name="connsiteY13" fmla="*/ 6267450 h 6346854"/>
              <a:gd name="connsiteX14" fmla="*/ 9351283 w 11580086"/>
              <a:gd name="connsiteY14" fmla="*/ 6229350 h 6346854"/>
              <a:gd name="connsiteX15" fmla="*/ 7878083 w 11580086"/>
              <a:gd name="connsiteY15" fmla="*/ 6105525 h 6346854"/>
              <a:gd name="connsiteX16" fmla="*/ 6312808 w 11580086"/>
              <a:gd name="connsiteY16" fmla="*/ 6254750 h 6346854"/>
              <a:gd name="connsiteX17" fmla="*/ 4293508 w 11580086"/>
              <a:gd name="connsiteY17" fmla="*/ 6188075 h 6346854"/>
              <a:gd name="connsiteX18" fmla="*/ 2798083 w 11580086"/>
              <a:gd name="connsiteY18" fmla="*/ 6346825 h 6346854"/>
              <a:gd name="connsiteX19" fmla="*/ 1162958 w 11580086"/>
              <a:gd name="connsiteY19" fmla="*/ 6200775 h 6346854"/>
              <a:gd name="connsiteX20" fmla="*/ 77108 w 11580086"/>
              <a:gd name="connsiteY20" fmla="*/ 6121400 h 6346854"/>
              <a:gd name="connsiteX21" fmla="*/ 86633 w 11580086"/>
              <a:gd name="connsiteY21" fmla="*/ 5054600 h 6346854"/>
              <a:gd name="connsiteX22" fmla="*/ 70758 w 11580086"/>
              <a:gd name="connsiteY22" fmla="*/ 3937000 h 6346854"/>
              <a:gd name="connsiteX23" fmla="*/ 39008 w 11580086"/>
              <a:gd name="connsiteY23" fmla="*/ 2489200 h 6346854"/>
              <a:gd name="connsiteX24" fmla="*/ 105683 w 11580086"/>
              <a:gd name="connsiteY24" fmla="*/ 1317625 h 6346854"/>
              <a:gd name="connsiteX25" fmla="*/ 143783 w 11580086"/>
              <a:gd name="connsiteY25" fmla="*/ 101600 h 6346854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6694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979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05 h 6347059"/>
              <a:gd name="connsiteX1" fmla="*/ 1709058 w 11580086"/>
              <a:gd name="connsiteY1" fmla="*/ 85930 h 6347059"/>
              <a:gd name="connsiteX2" fmla="*/ 3906158 w 11580086"/>
              <a:gd name="connsiteY2" fmla="*/ 205 h 6347059"/>
              <a:gd name="connsiteX3" fmla="*/ 6195333 w 11580086"/>
              <a:gd name="connsiteY3" fmla="*/ 60530 h 6347059"/>
              <a:gd name="connsiteX4" fmla="*/ 8401958 w 11580086"/>
              <a:gd name="connsiteY4" fmla="*/ 9730 h 6347059"/>
              <a:gd name="connsiteX5" fmla="*/ 10554608 w 11580086"/>
              <a:gd name="connsiteY5" fmla="*/ 101805 h 6347059"/>
              <a:gd name="connsiteX6" fmla="*/ 11507108 w 11580086"/>
              <a:gd name="connsiteY6" fmla="*/ 124030 h 6347059"/>
              <a:gd name="connsiteX7" fmla="*/ 11449958 w 11580086"/>
              <a:gd name="connsiteY7" fmla="*/ 1533730 h 6347059"/>
              <a:gd name="connsiteX8" fmla="*/ 11538858 w 11580086"/>
              <a:gd name="connsiteY8" fmla="*/ 2416380 h 6347059"/>
              <a:gd name="connsiteX9" fmla="*/ 11399158 w 11580086"/>
              <a:gd name="connsiteY9" fmla="*/ 3556205 h 6347059"/>
              <a:gd name="connsiteX10" fmla="*/ 11532508 w 11580086"/>
              <a:gd name="connsiteY10" fmla="*/ 4565855 h 6347059"/>
              <a:gd name="connsiteX11" fmla="*/ 11453133 w 11580086"/>
              <a:gd name="connsiteY11" fmla="*/ 5391355 h 6347059"/>
              <a:gd name="connsiteX12" fmla="*/ 11542033 w 11580086"/>
              <a:gd name="connsiteY12" fmla="*/ 6134305 h 6347059"/>
              <a:gd name="connsiteX13" fmla="*/ 10722883 w 11580086"/>
              <a:gd name="connsiteY13" fmla="*/ 6267655 h 6347059"/>
              <a:gd name="connsiteX14" fmla="*/ 9351283 w 11580086"/>
              <a:gd name="connsiteY14" fmla="*/ 6229555 h 6347059"/>
              <a:gd name="connsiteX15" fmla="*/ 7878083 w 11580086"/>
              <a:gd name="connsiteY15" fmla="*/ 6105730 h 6347059"/>
              <a:gd name="connsiteX16" fmla="*/ 6312808 w 11580086"/>
              <a:gd name="connsiteY16" fmla="*/ 6254955 h 6347059"/>
              <a:gd name="connsiteX17" fmla="*/ 4293508 w 11580086"/>
              <a:gd name="connsiteY17" fmla="*/ 6188280 h 6347059"/>
              <a:gd name="connsiteX18" fmla="*/ 2798083 w 11580086"/>
              <a:gd name="connsiteY18" fmla="*/ 6347030 h 6347059"/>
              <a:gd name="connsiteX19" fmla="*/ 1162958 w 11580086"/>
              <a:gd name="connsiteY19" fmla="*/ 6200980 h 6347059"/>
              <a:gd name="connsiteX20" fmla="*/ 77108 w 11580086"/>
              <a:gd name="connsiteY20" fmla="*/ 6121605 h 6347059"/>
              <a:gd name="connsiteX21" fmla="*/ 86633 w 11580086"/>
              <a:gd name="connsiteY21" fmla="*/ 5054805 h 6347059"/>
              <a:gd name="connsiteX22" fmla="*/ 70758 w 11580086"/>
              <a:gd name="connsiteY22" fmla="*/ 3937205 h 6347059"/>
              <a:gd name="connsiteX23" fmla="*/ 39008 w 11580086"/>
              <a:gd name="connsiteY23" fmla="*/ 2489405 h 6347059"/>
              <a:gd name="connsiteX24" fmla="*/ 105683 w 11580086"/>
              <a:gd name="connsiteY24" fmla="*/ 1317830 h 6347059"/>
              <a:gd name="connsiteX25" fmla="*/ 143783 w 11580086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3991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87608 w 11585839"/>
              <a:gd name="connsiteY15" fmla="*/ 6172405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289932"/>
              <a:gd name="connsiteX1" fmla="*/ 1709058 w 11585839"/>
              <a:gd name="connsiteY1" fmla="*/ 85930 h 6289932"/>
              <a:gd name="connsiteX2" fmla="*/ 3906158 w 11585839"/>
              <a:gd name="connsiteY2" fmla="*/ 205 h 6289932"/>
              <a:gd name="connsiteX3" fmla="*/ 6195333 w 11585839"/>
              <a:gd name="connsiteY3" fmla="*/ 60530 h 6289932"/>
              <a:gd name="connsiteX4" fmla="*/ 8401958 w 11585839"/>
              <a:gd name="connsiteY4" fmla="*/ 9730 h 6289932"/>
              <a:gd name="connsiteX5" fmla="*/ 10202183 w 11585839"/>
              <a:gd name="connsiteY5" fmla="*/ 92280 h 6289932"/>
              <a:gd name="connsiteX6" fmla="*/ 11507108 w 11585839"/>
              <a:gd name="connsiteY6" fmla="*/ 124030 h 6289932"/>
              <a:gd name="connsiteX7" fmla="*/ 11449958 w 11585839"/>
              <a:gd name="connsiteY7" fmla="*/ 1533730 h 6289932"/>
              <a:gd name="connsiteX8" fmla="*/ 11538858 w 11585839"/>
              <a:gd name="connsiteY8" fmla="*/ 2416380 h 6289932"/>
              <a:gd name="connsiteX9" fmla="*/ 11475358 w 11585839"/>
              <a:gd name="connsiteY9" fmla="*/ 3556205 h 6289932"/>
              <a:gd name="connsiteX10" fmla="*/ 11532508 w 11585839"/>
              <a:gd name="connsiteY10" fmla="*/ 4565855 h 6289932"/>
              <a:gd name="connsiteX11" fmla="*/ 11453133 w 11585839"/>
              <a:gd name="connsiteY11" fmla="*/ 5391355 h 6289932"/>
              <a:gd name="connsiteX12" fmla="*/ 11542033 w 11585839"/>
              <a:gd name="connsiteY12" fmla="*/ 6134305 h 6289932"/>
              <a:gd name="connsiteX13" fmla="*/ 10722883 w 11585839"/>
              <a:gd name="connsiteY13" fmla="*/ 6267655 h 6289932"/>
              <a:gd name="connsiteX14" fmla="*/ 9351283 w 11585839"/>
              <a:gd name="connsiteY14" fmla="*/ 6229555 h 6289932"/>
              <a:gd name="connsiteX15" fmla="*/ 7887608 w 11585839"/>
              <a:gd name="connsiteY15" fmla="*/ 6172405 h 6289932"/>
              <a:gd name="connsiteX16" fmla="*/ 6312808 w 11585839"/>
              <a:gd name="connsiteY16" fmla="*/ 6254955 h 6289932"/>
              <a:gd name="connsiteX17" fmla="*/ 4293508 w 11585839"/>
              <a:gd name="connsiteY17" fmla="*/ 6188280 h 6289932"/>
              <a:gd name="connsiteX18" fmla="*/ 2712358 w 11585839"/>
              <a:gd name="connsiteY18" fmla="*/ 6289880 h 6289932"/>
              <a:gd name="connsiteX19" fmla="*/ 1162958 w 11585839"/>
              <a:gd name="connsiteY19" fmla="*/ 6200980 h 6289932"/>
              <a:gd name="connsiteX20" fmla="*/ 77108 w 11585839"/>
              <a:gd name="connsiteY20" fmla="*/ 6121605 h 6289932"/>
              <a:gd name="connsiteX21" fmla="*/ 86633 w 11585839"/>
              <a:gd name="connsiteY21" fmla="*/ 5054805 h 6289932"/>
              <a:gd name="connsiteX22" fmla="*/ 70758 w 11585839"/>
              <a:gd name="connsiteY22" fmla="*/ 3937205 h 6289932"/>
              <a:gd name="connsiteX23" fmla="*/ 39008 w 11585839"/>
              <a:gd name="connsiteY23" fmla="*/ 2489405 h 6289932"/>
              <a:gd name="connsiteX24" fmla="*/ 105683 w 11585839"/>
              <a:gd name="connsiteY24" fmla="*/ 1317830 h 6289932"/>
              <a:gd name="connsiteX25" fmla="*/ 143783 w 11585839"/>
              <a:gd name="connsiteY25" fmla="*/ 101805 h 6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85839" h="6289932">
                <a:moveTo>
                  <a:pt x="143783" y="101805"/>
                </a:moveTo>
                <a:cubicBezTo>
                  <a:pt x="411012" y="-103512"/>
                  <a:pt x="1081996" y="102863"/>
                  <a:pt x="1709058" y="85930"/>
                </a:cubicBezTo>
                <a:cubicBezTo>
                  <a:pt x="2336121" y="68997"/>
                  <a:pt x="3158446" y="4438"/>
                  <a:pt x="3906158" y="205"/>
                </a:cubicBezTo>
                <a:cubicBezTo>
                  <a:pt x="4653870" y="-4028"/>
                  <a:pt x="5446033" y="58943"/>
                  <a:pt x="6195333" y="60530"/>
                </a:cubicBezTo>
                <a:cubicBezTo>
                  <a:pt x="6944633" y="62118"/>
                  <a:pt x="7734150" y="4438"/>
                  <a:pt x="8401958" y="9730"/>
                </a:cubicBezTo>
                <a:cubicBezTo>
                  <a:pt x="9069766" y="15022"/>
                  <a:pt x="9684658" y="73230"/>
                  <a:pt x="10202183" y="92280"/>
                </a:cubicBezTo>
                <a:cubicBezTo>
                  <a:pt x="10719708" y="111330"/>
                  <a:pt x="11299146" y="-116212"/>
                  <a:pt x="11507108" y="124030"/>
                </a:cubicBezTo>
                <a:cubicBezTo>
                  <a:pt x="11715070" y="364272"/>
                  <a:pt x="11444666" y="1151672"/>
                  <a:pt x="11449958" y="1533730"/>
                </a:cubicBezTo>
                <a:cubicBezTo>
                  <a:pt x="11455250" y="1915788"/>
                  <a:pt x="11534625" y="2079301"/>
                  <a:pt x="11538858" y="2416380"/>
                </a:cubicBezTo>
                <a:cubicBezTo>
                  <a:pt x="11543091" y="2753459"/>
                  <a:pt x="11476416" y="3197959"/>
                  <a:pt x="11475358" y="3556205"/>
                </a:cubicBezTo>
                <a:cubicBezTo>
                  <a:pt x="11474300" y="3914451"/>
                  <a:pt x="11536212" y="4259997"/>
                  <a:pt x="11532508" y="4565855"/>
                </a:cubicBezTo>
                <a:cubicBezTo>
                  <a:pt x="11528804" y="4871713"/>
                  <a:pt x="11451546" y="5129947"/>
                  <a:pt x="11453133" y="5391355"/>
                </a:cubicBezTo>
                <a:cubicBezTo>
                  <a:pt x="11454720" y="5652763"/>
                  <a:pt x="11663741" y="5988255"/>
                  <a:pt x="11542033" y="6134305"/>
                </a:cubicBezTo>
                <a:cubicBezTo>
                  <a:pt x="11420325" y="6280355"/>
                  <a:pt x="11088008" y="6251780"/>
                  <a:pt x="10722883" y="6267655"/>
                </a:cubicBezTo>
                <a:cubicBezTo>
                  <a:pt x="10357758" y="6283530"/>
                  <a:pt x="9823829" y="6245430"/>
                  <a:pt x="9351283" y="6229555"/>
                </a:cubicBezTo>
                <a:cubicBezTo>
                  <a:pt x="8878737" y="6213680"/>
                  <a:pt x="8394020" y="6168172"/>
                  <a:pt x="7887608" y="6172405"/>
                </a:cubicBezTo>
                <a:cubicBezTo>
                  <a:pt x="7381196" y="6176638"/>
                  <a:pt x="6911825" y="6252309"/>
                  <a:pt x="6312808" y="6254955"/>
                </a:cubicBezTo>
                <a:cubicBezTo>
                  <a:pt x="5713791" y="6257601"/>
                  <a:pt x="4893583" y="6182459"/>
                  <a:pt x="4293508" y="6188280"/>
                </a:cubicBezTo>
                <a:cubicBezTo>
                  <a:pt x="3693433" y="6194101"/>
                  <a:pt x="3234116" y="6287763"/>
                  <a:pt x="2712358" y="6289880"/>
                </a:cubicBezTo>
                <a:cubicBezTo>
                  <a:pt x="2190600" y="6291997"/>
                  <a:pt x="1602166" y="6229026"/>
                  <a:pt x="1162958" y="6200980"/>
                </a:cubicBezTo>
                <a:cubicBezTo>
                  <a:pt x="723750" y="6172934"/>
                  <a:pt x="256496" y="6312634"/>
                  <a:pt x="77108" y="6121605"/>
                </a:cubicBezTo>
                <a:cubicBezTo>
                  <a:pt x="-102280" y="5930576"/>
                  <a:pt x="87691" y="5418872"/>
                  <a:pt x="86633" y="5054805"/>
                </a:cubicBezTo>
                <a:cubicBezTo>
                  <a:pt x="85575" y="4690738"/>
                  <a:pt x="78696" y="4364772"/>
                  <a:pt x="70758" y="3937205"/>
                </a:cubicBezTo>
                <a:cubicBezTo>
                  <a:pt x="62821" y="3509638"/>
                  <a:pt x="34775" y="2768805"/>
                  <a:pt x="39008" y="2489405"/>
                </a:cubicBezTo>
                <a:cubicBezTo>
                  <a:pt x="43241" y="2210005"/>
                  <a:pt x="88221" y="1715763"/>
                  <a:pt x="105683" y="1317830"/>
                </a:cubicBezTo>
                <a:cubicBezTo>
                  <a:pt x="123145" y="919897"/>
                  <a:pt x="-123446" y="307122"/>
                  <a:pt x="143783" y="1018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96" dirty="0"/>
          </a:p>
        </p:txBody>
      </p:sp>
      <p:sp>
        <p:nvSpPr>
          <p:cNvPr id="9" name="任意多边形: 形状 5">
            <a:extLst>
              <a:ext uri="{FF2B5EF4-FFF2-40B4-BE49-F238E27FC236}">
                <a16:creationId xmlns:a16="http://schemas.microsoft.com/office/drawing/2014/main" id="{CADA0C04-A3E4-FAB4-C025-7071BC104139}"/>
              </a:ext>
            </a:extLst>
          </p:cNvPr>
          <p:cNvSpPr/>
          <p:nvPr userDrawn="1"/>
        </p:nvSpPr>
        <p:spPr>
          <a:xfrm>
            <a:off x="234046" y="241251"/>
            <a:ext cx="11729355" cy="6416725"/>
          </a:xfrm>
          <a:custGeom>
            <a:avLst/>
            <a:gdLst>
              <a:gd name="connsiteX0" fmla="*/ 452469 w 11666851"/>
              <a:gd name="connsiteY0" fmla="*/ 787469 h 6184999"/>
              <a:gd name="connsiteX1" fmla="*/ 1836769 w 11666851"/>
              <a:gd name="connsiteY1" fmla="*/ 342969 h 6184999"/>
              <a:gd name="connsiteX2" fmla="*/ 3843369 w 11666851"/>
              <a:gd name="connsiteY2" fmla="*/ 266769 h 6184999"/>
              <a:gd name="connsiteX3" fmla="*/ 6218269 w 11666851"/>
              <a:gd name="connsiteY3" fmla="*/ 88969 h 6184999"/>
              <a:gd name="connsiteX4" fmla="*/ 8491569 w 11666851"/>
              <a:gd name="connsiteY4" fmla="*/ 69 h 6184999"/>
              <a:gd name="connsiteX5" fmla="*/ 10777569 w 11666851"/>
              <a:gd name="connsiteY5" fmla="*/ 101669 h 6184999"/>
              <a:gd name="connsiteX6" fmla="*/ 11501469 w 11666851"/>
              <a:gd name="connsiteY6" fmla="*/ 152469 h 6184999"/>
              <a:gd name="connsiteX7" fmla="*/ 11463369 w 11666851"/>
              <a:gd name="connsiteY7" fmla="*/ 1371669 h 6184999"/>
              <a:gd name="connsiteX8" fmla="*/ 11666569 w 11666851"/>
              <a:gd name="connsiteY8" fmla="*/ 2540069 h 6184999"/>
              <a:gd name="connsiteX9" fmla="*/ 11412569 w 11666851"/>
              <a:gd name="connsiteY9" fmla="*/ 3365569 h 6184999"/>
              <a:gd name="connsiteX10" fmla="*/ 11564969 w 11666851"/>
              <a:gd name="connsiteY10" fmla="*/ 4394269 h 6184999"/>
              <a:gd name="connsiteX11" fmla="*/ 11590369 w 11666851"/>
              <a:gd name="connsiteY11" fmla="*/ 5181669 h 6184999"/>
              <a:gd name="connsiteX12" fmla="*/ 11336369 w 11666851"/>
              <a:gd name="connsiteY12" fmla="*/ 5867469 h 6184999"/>
              <a:gd name="connsiteX13" fmla="*/ 10764869 w 11666851"/>
              <a:gd name="connsiteY13" fmla="*/ 5943669 h 6184999"/>
              <a:gd name="connsiteX14" fmla="*/ 9317069 w 11666851"/>
              <a:gd name="connsiteY14" fmla="*/ 5905569 h 6184999"/>
              <a:gd name="connsiteX15" fmla="*/ 8682069 w 11666851"/>
              <a:gd name="connsiteY15" fmla="*/ 5753169 h 6184999"/>
              <a:gd name="connsiteX16" fmla="*/ 6345269 w 11666851"/>
              <a:gd name="connsiteY16" fmla="*/ 5930969 h 6184999"/>
              <a:gd name="connsiteX17" fmla="*/ 4325969 w 11666851"/>
              <a:gd name="connsiteY17" fmla="*/ 5702369 h 6184999"/>
              <a:gd name="connsiteX18" fmla="*/ 2611469 w 11666851"/>
              <a:gd name="connsiteY18" fmla="*/ 6184969 h 6184999"/>
              <a:gd name="connsiteX19" fmla="*/ 947769 w 11666851"/>
              <a:gd name="connsiteY19" fmla="*/ 5676969 h 6184999"/>
              <a:gd name="connsiteX20" fmla="*/ 71469 w 11666851"/>
              <a:gd name="connsiteY20" fmla="*/ 5702369 h 6184999"/>
              <a:gd name="connsiteX21" fmla="*/ 71469 w 11666851"/>
              <a:gd name="connsiteY21" fmla="*/ 4483169 h 6184999"/>
              <a:gd name="connsiteX22" fmla="*/ 236569 w 11666851"/>
              <a:gd name="connsiteY22" fmla="*/ 3022669 h 6184999"/>
              <a:gd name="connsiteX23" fmla="*/ 33369 w 11666851"/>
              <a:gd name="connsiteY23" fmla="*/ 2260669 h 6184999"/>
              <a:gd name="connsiteX24" fmla="*/ 261969 w 11666851"/>
              <a:gd name="connsiteY24" fmla="*/ 1346269 h 6184999"/>
              <a:gd name="connsiteX25" fmla="*/ 452469 w 11666851"/>
              <a:gd name="connsiteY25" fmla="*/ 787469 h 6184999"/>
              <a:gd name="connsiteX0" fmla="*/ 452469 w 11666851"/>
              <a:gd name="connsiteY0" fmla="*/ 792368 h 6189898"/>
              <a:gd name="connsiteX1" fmla="*/ 1798669 w 11666851"/>
              <a:gd name="connsiteY1" fmla="*/ 14493 h 6189898"/>
              <a:gd name="connsiteX2" fmla="*/ 3843369 w 11666851"/>
              <a:gd name="connsiteY2" fmla="*/ 271668 h 6189898"/>
              <a:gd name="connsiteX3" fmla="*/ 6218269 w 11666851"/>
              <a:gd name="connsiteY3" fmla="*/ 93868 h 6189898"/>
              <a:gd name="connsiteX4" fmla="*/ 8491569 w 11666851"/>
              <a:gd name="connsiteY4" fmla="*/ 4968 h 6189898"/>
              <a:gd name="connsiteX5" fmla="*/ 10777569 w 11666851"/>
              <a:gd name="connsiteY5" fmla="*/ 106568 h 6189898"/>
              <a:gd name="connsiteX6" fmla="*/ 11501469 w 11666851"/>
              <a:gd name="connsiteY6" fmla="*/ 157368 h 6189898"/>
              <a:gd name="connsiteX7" fmla="*/ 11463369 w 11666851"/>
              <a:gd name="connsiteY7" fmla="*/ 1376568 h 6189898"/>
              <a:gd name="connsiteX8" fmla="*/ 11666569 w 11666851"/>
              <a:gd name="connsiteY8" fmla="*/ 2544968 h 6189898"/>
              <a:gd name="connsiteX9" fmla="*/ 11412569 w 11666851"/>
              <a:gd name="connsiteY9" fmla="*/ 3370468 h 6189898"/>
              <a:gd name="connsiteX10" fmla="*/ 11564969 w 11666851"/>
              <a:gd name="connsiteY10" fmla="*/ 4399168 h 6189898"/>
              <a:gd name="connsiteX11" fmla="*/ 11590369 w 11666851"/>
              <a:gd name="connsiteY11" fmla="*/ 5186568 h 6189898"/>
              <a:gd name="connsiteX12" fmla="*/ 11336369 w 11666851"/>
              <a:gd name="connsiteY12" fmla="*/ 5872368 h 6189898"/>
              <a:gd name="connsiteX13" fmla="*/ 10764869 w 11666851"/>
              <a:gd name="connsiteY13" fmla="*/ 5948568 h 6189898"/>
              <a:gd name="connsiteX14" fmla="*/ 9317069 w 11666851"/>
              <a:gd name="connsiteY14" fmla="*/ 5910468 h 6189898"/>
              <a:gd name="connsiteX15" fmla="*/ 8682069 w 11666851"/>
              <a:gd name="connsiteY15" fmla="*/ 5758068 h 6189898"/>
              <a:gd name="connsiteX16" fmla="*/ 6345269 w 11666851"/>
              <a:gd name="connsiteY16" fmla="*/ 5935868 h 6189898"/>
              <a:gd name="connsiteX17" fmla="*/ 4325969 w 11666851"/>
              <a:gd name="connsiteY17" fmla="*/ 5707268 h 6189898"/>
              <a:gd name="connsiteX18" fmla="*/ 2611469 w 11666851"/>
              <a:gd name="connsiteY18" fmla="*/ 6189868 h 6189898"/>
              <a:gd name="connsiteX19" fmla="*/ 947769 w 11666851"/>
              <a:gd name="connsiteY19" fmla="*/ 5681868 h 6189898"/>
              <a:gd name="connsiteX20" fmla="*/ 71469 w 11666851"/>
              <a:gd name="connsiteY20" fmla="*/ 5707268 h 6189898"/>
              <a:gd name="connsiteX21" fmla="*/ 71469 w 11666851"/>
              <a:gd name="connsiteY21" fmla="*/ 4488068 h 6189898"/>
              <a:gd name="connsiteX22" fmla="*/ 236569 w 11666851"/>
              <a:gd name="connsiteY22" fmla="*/ 3027568 h 6189898"/>
              <a:gd name="connsiteX23" fmla="*/ 33369 w 11666851"/>
              <a:gd name="connsiteY23" fmla="*/ 2265568 h 6189898"/>
              <a:gd name="connsiteX24" fmla="*/ 261969 w 11666851"/>
              <a:gd name="connsiteY24" fmla="*/ 1351168 h 6189898"/>
              <a:gd name="connsiteX25" fmla="*/ 452469 w 11666851"/>
              <a:gd name="connsiteY25" fmla="*/ 792368 h 6189898"/>
              <a:gd name="connsiteX0" fmla="*/ 290544 w 11666851"/>
              <a:gd name="connsiteY0" fmla="*/ 108417 h 6286997"/>
              <a:gd name="connsiteX1" fmla="*/ 1798669 w 11666851"/>
              <a:gd name="connsiteY1" fmla="*/ 111592 h 6286997"/>
              <a:gd name="connsiteX2" fmla="*/ 3843369 w 11666851"/>
              <a:gd name="connsiteY2" fmla="*/ 368767 h 6286997"/>
              <a:gd name="connsiteX3" fmla="*/ 6218269 w 11666851"/>
              <a:gd name="connsiteY3" fmla="*/ 190967 h 6286997"/>
              <a:gd name="connsiteX4" fmla="*/ 8491569 w 11666851"/>
              <a:gd name="connsiteY4" fmla="*/ 102067 h 6286997"/>
              <a:gd name="connsiteX5" fmla="*/ 10777569 w 11666851"/>
              <a:gd name="connsiteY5" fmla="*/ 203667 h 6286997"/>
              <a:gd name="connsiteX6" fmla="*/ 11501469 w 11666851"/>
              <a:gd name="connsiteY6" fmla="*/ 254467 h 6286997"/>
              <a:gd name="connsiteX7" fmla="*/ 11463369 w 11666851"/>
              <a:gd name="connsiteY7" fmla="*/ 1473667 h 6286997"/>
              <a:gd name="connsiteX8" fmla="*/ 11666569 w 11666851"/>
              <a:gd name="connsiteY8" fmla="*/ 2642067 h 6286997"/>
              <a:gd name="connsiteX9" fmla="*/ 11412569 w 11666851"/>
              <a:gd name="connsiteY9" fmla="*/ 3467567 h 6286997"/>
              <a:gd name="connsiteX10" fmla="*/ 11564969 w 11666851"/>
              <a:gd name="connsiteY10" fmla="*/ 4496267 h 6286997"/>
              <a:gd name="connsiteX11" fmla="*/ 11590369 w 11666851"/>
              <a:gd name="connsiteY11" fmla="*/ 5283667 h 6286997"/>
              <a:gd name="connsiteX12" fmla="*/ 11336369 w 11666851"/>
              <a:gd name="connsiteY12" fmla="*/ 5969467 h 6286997"/>
              <a:gd name="connsiteX13" fmla="*/ 10764869 w 11666851"/>
              <a:gd name="connsiteY13" fmla="*/ 6045667 h 6286997"/>
              <a:gd name="connsiteX14" fmla="*/ 9317069 w 11666851"/>
              <a:gd name="connsiteY14" fmla="*/ 6007567 h 6286997"/>
              <a:gd name="connsiteX15" fmla="*/ 8682069 w 11666851"/>
              <a:gd name="connsiteY15" fmla="*/ 5855167 h 6286997"/>
              <a:gd name="connsiteX16" fmla="*/ 6345269 w 11666851"/>
              <a:gd name="connsiteY16" fmla="*/ 6032967 h 6286997"/>
              <a:gd name="connsiteX17" fmla="*/ 4325969 w 11666851"/>
              <a:gd name="connsiteY17" fmla="*/ 5804367 h 6286997"/>
              <a:gd name="connsiteX18" fmla="*/ 2611469 w 11666851"/>
              <a:gd name="connsiteY18" fmla="*/ 6286967 h 6286997"/>
              <a:gd name="connsiteX19" fmla="*/ 947769 w 11666851"/>
              <a:gd name="connsiteY19" fmla="*/ 5778967 h 6286997"/>
              <a:gd name="connsiteX20" fmla="*/ 71469 w 11666851"/>
              <a:gd name="connsiteY20" fmla="*/ 5804367 h 6286997"/>
              <a:gd name="connsiteX21" fmla="*/ 71469 w 11666851"/>
              <a:gd name="connsiteY21" fmla="*/ 4585167 h 6286997"/>
              <a:gd name="connsiteX22" fmla="*/ 236569 w 11666851"/>
              <a:gd name="connsiteY22" fmla="*/ 3124667 h 6286997"/>
              <a:gd name="connsiteX23" fmla="*/ 33369 w 11666851"/>
              <a:gd name="connsiteY23" fmla="*/ 2362667 h 6286997"/>
              <a:gd name="connsiteX24" fmla="*/ 261969 w 11666851"/>
              <a:gd name="connsiteY24" fmla="*/ 1448267 h 6286997"/>
              <a:gd name="connsiteX25" fmla="*/ 290544 w 11666851"/>
              <a:gd name="connsiteY25" fmla="*/ 108417 h 6286997"/>
              <a:gd name="connsiteX0" fmla="*/ 287043 w 11663350"/>
              <a:gd name="connsiteY0" fmla="*/ 108417 h 6292818"/>
              <a:gd name="connsiteX1" fmla="*/ 1795168 w 11663350"/>
              <a:gd name="connsiteY1" fmla="*/ 111592 h 6292818"/>
              <a:gd name="connsiteX2" fmla="*/ 3839868 w 11663350"/>
              <a:gd name="connsiteY2" fmla="*/ 368767 h 6292818"/>
              <a:gd name="connsiteX3" fmla="*/ 6214768 w 11663350"/>
              <a:gd name="connsiteY3" fmla="*/ 190967 h 6292818"/>
              <a:gd name="connsiteX4" fmla="*/ 8488068 w 11663350"/>
              <a:gd name="connsiteY4" fmla="*/ 102067 h 6292818"/>
              <a:gd name="connsiteX5" fmla="*/ 10774068 w 11663350"/>
              <a:gd name="connsiteY5" fmla="*/ 203667 h 6292818"/>
              <a:gd name="connsiteX6" fmla="*/ 11497968 w 11663350"/>
              <a:gd name="connsiteY6" fmla="*/ 254467 h 6292818"/>
              <a:gd name="connsiteX7" fmla="*/ 11459868 w 11663350"/>
              <a:gd name="connsiteY7" fmla="*/ 1473667 h 6292818"/>
              <a:gd name="connsiteX8" fmla="*/ 11663068 w 11663350"/>
              <a:gd name="connsiteY8" fmla="*/ 2642067 h 6292818"/>
              <a:gd name="connsiteX9" fmla="*/ 11409068 w 11663350"/>
              <a:gd name="connsiteY9" fmla="*/ 3467567 h 6292818"/>
              <a:gd name="connsiteX10" fmla="*/ 11561468 w 11663350"/>
              <a:gd name="connsiteY10" fmla="*/ 4496267 h 6292818"/>
              <a:gd name="connsiteX11" fmla="*/ 11586868 w 11663350"/>
              <a:gd name="connsiteY11" fmla="*/ 5283667 h 6292818"/>
              <a:gd name="connsiteX12" fmla="*/ 11332868 w 11663350"/>
              <a:gd name="connsiteY12" fmla="*/ 5969467 h 6292818"/>
              <a:gd name="connsiteX13" fmla="*/ 10761368 w 11663350"/>
              <a:gd name="connsiteY13" fmla="*/ 6045667 h 6292818"/>
              <a:gd name="connsiteX14" fmla="*/ 9313568 w 11663350"/>
              <a:gd name="connsiteY14" fmla="*/ 6007567 h 6292818"/>
              <a:gd name="connsiteX15" fmla="*/ 8678568 w 11663350"/>
              <a:gd name="connsiteY15" fmla="*/ 5855167 h 6292818"/>
              <a:gd name="connsiteX16" fmla="*/ 6341768 w 11663350"/>
              <a:gd name="connsiteY16" fmla="*/ 6032967 h 6292818"/>
              <a:gd name="connsiteX17" fmla="*/ 4322468 w 11663350"/>
              <a:gd name="connsiteY17" fmla="*/ 5804367 h 6292818"/>
              <a:gd name="connsiteX18" fmla="*/ 2607968 w 11663350"/>
              <a:gd name="connsiteY18" fmla="*/ 6286967 h 6292818"/>
              <a:gd name="connsiteX19" fmla="*/ 896643 w 11663350"/>
              <a:gd name="connsiteY19" fmla="*/ 6055192 h 6292818"/>
              <a:gd name="connsiteX20" fmla="*/ 67968 w 11663350"/>
              <a:gd name="connsiteY20" fmla="*/ 5804367 h 6292818"/>
              <a:gd name="connsiteX21" fmla="*/ 67968 w 11663350"/>
              <a:gd name="connsiteY21" fmla="*/ 4585167 h 6292818"/>
              <a:gd name="connsiteX22" fmla="*/ 233068 w 11663350"/>
              <a:gd name="connsiteY22" fmla="*/ 3124667 h 6292818"/>
              <a:gd name="connsiteX23" fmla="*/ 29868 w 11663350"/>
              <a:gd name="connsiteY23" fmla="*/ 2362667 h 6292818"/>
              <a:gd name="connsiteX24" fmla="*/ 258468 w 11663350"/>
              <a:gd name="connsiteY24" fmla="*/ 1448267 h 6292818"/>
              <a:gd name="connsiteX25" fmla="*/ 287043 w 11663350"/>
              <a:gd name="connsiteY25" fmla="*/ 108417 h 6292818"/>
              <a:gd name="connsiteX0" fmla="*/ 260670 w 11636977"/>
              <a:gd name="connsiteY0" fmla="*/ 108417 h 6292447"/>
              <a:gd name="connsiteX1" fmla="*/ 1768795 w 11636977"/>
              <a:gd name="connsiteY1" fmla="*/ 111592 h 6292447"/>
              <a:gd name="connsiteX2" fmla="*/ 3813495 w 11636977"/>
              <a:gd name="connsiteY2" fmla="*/ 368767 h 6292447"/>
              <a:gd name="connsiteX3" fmla="*/ 6188395 w 11636977"/>
              <a:gd name="connsiteY3" fmla="*/ 190967 h 6292447"/>
              <a:gd name="connsiteX4" fmla="*/ 8461695 w 11636977"/>
              <a:gd name="connsiteY4" fmla="*/ 102067 h 6292447"/>
              <a:gd name="connsiteX5" fmla="*/ 10747695 w 11636977"/>
              <a:gd name="connsiteY5" fmla="*/ 203667 h 6292447"/>
              <a:gd name="connsiteX6" fmla="*/ 11471595 w 11636977"/>
              <a:gd name="connsiteY6" fmla="*/ 254467 h 6292447"/>
              <a:gd name="connsiteX7" fmla="*/ 11433495 w 11636977"/>
              <a:gd name="connsiteY7" fmla="*/ 1473667 h 6292447"/>
              <a:gd name="connsiteX8" fmla="*/ 11636695 w 11636977"/>
              <a:gd name="connsiteY8" fmla="*/ 2642067 h 6292447"/>
              <a:gd name="connsiteX9" fmla="*/ 11382695 w 11636977"/>
              <a:gd name="connsiteY9" fmla="*/ 3467567 h 6292447"/>
              <a:gd name="connsiteX10" fmla="*/ 11535095 w 11636977"/>
              <a:gd name="connsiteY10" fmla="*/ 4496267 h 6292447"/>
              <a:gd name="connsiteX11" fmla="*/ 11560495 w 11636977"/>
              <a:gd name="connsiteY11" fmla="*/ 5283667 h 6292447"/>
              <a:gd name="connsiteX12" fmla="*/ 11306495 w 11636977"/>
              <a:gd name="connsiteY12" fmla="*/ 5969467 h 6292447"/>
              <a:gd name="connsiteX13" fmla="*/ 10734995 w 11636977"/>
              <a:gd name="connsiteY13" fmla="*/ 6045667 h 6292447"/>
              <a:gd name="connsiteX14" fmla="*/ 9287195 w 11636977"/>
              <a:gd name="connsiteY14" fmla="*/ 6007567 h 6292447"/>
              <a:gd name="connsiteX15" fmla="*/ 8652195 w 11636977"/>
              <a:gd name="connsiteY15" fmla="*/ 5855167 h 6292447"/>
              <a:gd name="connsiteX16" fmla="*/ 6315395 w 11636977"/>
              <a:gd name="connsiteY16" fmla="*/ 6032967 h 6292447"/>
              <a:gd name="connsiteX17" fmla="*/ 4296095 w 11636977"/>
              <a:gd name="connsiteY17" fmla="*/ 5804367 h 6292447"/>
              <a:gd name="connsiteX18" fmla="*/ 2581595 w 11636977"/>
              <a:gd name="connsiteY18" fmla="*/ 6286967 h 6292447"/>
              <a:gd name="connsiteX19" fmla="*/ 870270 w 11636977"/>
              <a:gd name="connsiteY19" fmla="*/ 6055192 h 6292447"/>
              <a:gd name="connsiteX20" fmla="*/ 79695 w 11636977"/>
              <a:gd name="connsiteY20" fmla="*/ 5899617 h 6292447"/>
              <a:gd name="connsiteX21" fmla="*/ 41595 w 11636977"/>
              <a:gd name="connsiteY21" fmla="*/ 4585167 h 6292447"/>
              <a:gd name="connsiteX22" fmla="*/ 206695 w 11636977"/>
              <a:gd name="connsiteY22" fmla="*/ 3124667 h 6292447"/>
              <a:gd name="connsiteX23" fmla="*/ 3495 w 11636977"/>
              <a:gd name="connsiteY23" fmla="*/ 2362667 h 6292447"/>
              <a:gd name="connsiteX24" fmla="*/ 232095 w 11636977"/>
              <a:gd name="connsiteY24" fmla="*/ 1448267 h 6292447"/>
              <a:gd name="connsiteX25" fmla="*/ 260670 w 11636977"/>
              <a:gd name="connsiteY25" fmla="*/ 108417 h 6292447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3495 w 11636977"/>
              <a:gd name="connsiteY23" fmla="*/ 2347256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127320 w 11636977"/>
              <a:gd name="connsiteY23" fmla="*/ 2394881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1190 w 11637497"/>
              <a:gd name="connsiteY0" fmla="*/ 93006 h 6277036"/>
              <a:gd name="connsiteX1" fmla="*/ 1769315 w 11637497"/>
              <a:gd name="connsiteY1" fmla="*/ 96181 h 6277036"/>
              <a:gd name="connsiteX2" fmla="*/ 3814015 w 11637497"/>
              <a:gd name="connsiteY2" fmla="*/ 353356 h 6277036"/>
              <a:gd name="connsiteX3" fmla="*/ 6188915 w 11637497"/>
              <a:gd name="connsiteY3" fmla="*/ 175556 h 6277036"/>
              <a:gd name="connsiteX4" fmla="*/ 8462215 w 11637497"/>
              <a:gd name="connsiteY4" fmla="*/ 86656 h 6277036"/>
              <a:gd name="connsiteX5" fmla="*/ 10748215 w 11637497"/>
              <a:gd name="connsiteY5" fmla="*/ 188256 h 6277036"/>
              <a:gd name="connsiteX6" fmla="*/ 11472115 w 11637497"/>
              <a:gd name="connsiteY6" fmla="*/ 239056 h 6277036"/>
              <a:gd name="connsiteX7" fmla="*/ 11434015 w 11637497"/>
              <a:gd name="connsiteY7" fmla="*/ 1458256 h 6277036"/>
              <a:gd name="connsiteX8" fmla="*/ 11637215 w 11637497"/>
              <a:gd name="connsiteY8" fmla="*/ 2626656 h 6277036"/>
              <a:gd name="connsiteX9" fmla="*/ 11383215 w 11637497"/>
              <a:gd name="connsiteY9" fmla="*/ 3452156 h 6277036"/>
              <a:gd name="connsiteX10" fmla="*/ 11535615 w 11637497"/>
              <a:gd name="connsiteY10" fmla="*/ 4480856 h 6277036"/>
              <a:gd name="connsiteX11" fmla="*/ 11561015 w 11637497"/>
              <a:gd name="connsiteY11" fmla="*/ 5268256 h 6277036"/>
              <a:gd name="connsiteX12" fmla="*/ 11307015 w 11637497"/>
              <a:gd name="connsiteY12" fmla="*/ 5954056 h 6277036"/>
              <a:gd name="connsiteX13" fmla="*/ 10735515 w 11637497"/>
              <a:gd name="connsiteY13" fmla="*/ 6030256 h 6277036"/>
              <a:gd name="connsiteX14" fmla="*/ 9287715 w 11637497"/>
              <a:gd name="connsiteY14" fmla="*/ 5992156 h 6277036"/>
              <a:gd name="connsiteX15" fmla="*/ 8652715 w 11637497"/>
              <a:gd name="connsiteY15" fmla="*/ 5839756 h 6277036"/>
              <a:gd name="connsiteX16" fmla="*/ 6315915 w 11637497"/>
              <a:gd name="connsiteY16" fmla="*/ 6017556 h 6277036"/>
              <a:gd name="connsiteX17" fmla="*/ 4296615 w 11637497"/>
              <a:gd name="connsiteY17" fmla="*/ 5788956 h 6277036"/>
              <a:gd name="connsiteX18" fmla="*/ 2582115 w 11637497"/>
              <a:gd name="connsiteY18" fmla="*/ 6271556 h 6277036"/>
              <a:gd name="connsiteX19" fmla="*/ 870790 w 11637497"/>
              <a:gd name="connsiteY19" fmla="*/ 6039781 h 6277036"/>
              <a:gd name="connsiteX20" fmla="*/ 80215 w 11637497"/>
              <a:gd name="connsiteY20" fmla="*/ 5884206 h 6277036"/>
              <a:gd name="connsiteX21" fmla="*/ 42115 w 11637497"/>
              <a:gd name="connsiteY21" fmla="*/ 4569756 h 6277036"/>
              <a:gd name="connsiteX22" fmla="*/ 216740 w 11637497"/>
              <a:gd name="connsiteY22" fmla="*/ 3442631 h 6277036"/>
              <a:gd name="connsiteX23" fmla="*/ 127840 w 11637497"/>
              <a:gd name="connsiteY23" fmla="*/ 2394881 h 6277036"/>
              <a:gd name="connsiteX24" fmla="*/ 194515 w 11637497"/>
              <a:gd name="connsiteY24" fmla="*/ 1223306 h 6277036"/>
              <a:gd name="connsiteX25" fmla="*/ 261190 w 11637497"/>
              <a:gd name="connsiteY25" fmla="*/ 93006 h 6277036"/>
              <a:gd name="connsiteX0" fmla="*/ 238248 w 11614555"/>
              <a:gd name="connsiteY0" fmla="*/ 93006 h 6277036"/>
              <a:gd name="connsiteX1" fmla="*/ 1746373 w 11614555"/>
              <a:gd name="connsiteY1" fmla="*/ 96181 h 6277036"/>
              <a:gd name="connsiteX2" fmla="*/ 3791073 w 11614555"/>
              <a:gd name="connsiteY2" fmla="*/ 353356 h 6277036"/>
              <a:gd name="connsiteX3" fmla="*/ 6165973 w 11614555"/>
              <a:gd name="connsiteY3" fmla="*/ 175556 h 6277036"/>
              <a:gd name="connsiteX4" fmla="*/ 8439273 w 11614555"/>
              <a:gd name="connsiteY4" fmla="*/ 86656 h 6277036"/>
              <a:gd name="connsiteX5" fmla="*/ 10725273 w 11614555"/>
              <a:gd name="connsiteY5" fmla="*/ 188256 h 6277036"/>
              <a:gd name="connsiteX6" fmla="*/ 11449173 w 11614555"/>
              <a:gd name="connsiteY6" fmla="*/ 239056 h 6277036"/>
              <a:gd name="connsiteX7" fmla="*/ 11411073 w 11614555"/>
              <a:gd name="connsiteY7" fmla="*/ 1458256 h 6277036"/>
              <a:gd name="connsiteX8" fmla="*/ 11614273 w 11614555"/>
              <a:gd name="connsiteY8" fmla="*/ 2626656 h 6277036"/>
              <a:gd name="connsiteX9" fmla="*/ 11360273 w 11614555"/>
              <a:gd name="connsiteY9" fmla="*/ 3452156 h 6277036"/>
              <a:gd name="connsiteX10" fmla="*/ 11512673 w 11614555"/>
              <a:gd name="connsiteY10" fmla="*/ 4480856 h 6277036"/>
              <a:gd name="connsiteX11" fmla="*/ 11538073 w 11614555"/>
              <a:gd name="connsiteY11" fmla="*/ 5268256 h 6277036"/>
              <a:gd name="connsiteX12" fmla="*/ 11284073 w 11614555"/>
              <a:gd name="connsiteY12" fmla="*/ 5954056 h 6277036"/>
              <a:gd name="connsiteX13" fmla="*/ 10712573 w 11614555"/>
              <a:gd name="connsiteY13" fmla="*/ 6030256 h 6277036"/>
              <a:gd name="connsiteX14" fmla="*/ 9264773 w 11614555"/>
              <a:gd name="connsiteY14" fmla="*/ 5992156 h 6277036"/>
              <a:gd name="connsiteX15" fmla="*/ 8629773 w 11614555"/>
              <a:gd name="connsiteY15" fmla="*/ 5839756 h 6277036"/>
              <a:gd name="connsiteX16" fmla="*/ 6292973 w 11614555"/>
              <a:gd name="connsiteY16" fmla="*/ 6017556 h 6277036"/>
              <a:gd name="connsiteX17" fmla="*/ 4273673 w 11614555"/>
              <a:gd name="connsiteY17" fmla="*/ 5788956 h 6277036"/>
              <a:gd name="connsiteX18" fmla="*/ 2559173 w 11614555"/>
              <a:gd name="connsiteY18" fmla="*/ 6271556 h 6277036"/>
              <a:gd name="connsiteX19" fmla="*/ 847848 w 11614555"/>
              <a:gd name="connsiteY19" fmla="*/ 6039781 h 6277036"/>
              <a:gd name="connsiteX20" fmla="*/ 57273 w 11614555"/>
              <a:gd name="connsiteY20" fmla="*/ 5884206 h 6277036"/>
              <a:gd name="connsiteX21" fmla="*/ 76323 w 11614555"/>
              <a:gd name="connsiteY21" fmla="*/ 4960281 h 6277036"/>
              <a:gd name="connsiteX22" fmla="*/ 193798 w 11614555"/>
              <a:gd name="connsiteY22" fmla="*/ 3442631 h 6277036"/>
              <a:gd name="connsiteX23" fmla="*/ 104898 w 11614555"/>
              <a:gd name="connsiteY23" fmla="*/ 2394881 h 6277036"/>
              <a:gd name="connsiteX24" fmla="*/ 171573 w 11614555"/>
              <a:gd name="connsiteY24" fmla="*/ 1223306 h 6277036"/>
              <a:gd name="connsiteX25" fmla="*/ 238248 w 11614555"/>
              <a:gd name="connsiteY25" fmla="*/ 93006 h 6277036"/>
              <a:gd name="connsiteX0" fmla="*/ 238596 w 11614903"/>
              <a:gd name="connsiteY0" fmla="*/ 93006 h 6277036"/>
              <a:gd name="connsiteX1" fmla="*/ 1746721 w 11614903"/>
              <a:gd name="connsiteY1" fmla="*/ 96181 h 6277036"/>
              <a:gd name="connsiteX2" fmla="*/ 3791421 w 11614903"/>
              <a:gd name="connsiteY2" fmla="*/ 353356 h 6277036"/>
              <a:gd name="connsiteX3" fmla="*/ 6166321 w 11614903"/>
              <a:gd name="connsiteY3" fmla="*/ 175556 h 6277036"/>
              <a:gd name="connsiteX4" fmla="*/ 8439621 w 11614903"/>
              <a:gd name="connsiteY4" fmla="*/ 86656 h 6277036"/>
              <a:gd name="connsiteX5" fmla="*/ 10725621 w 11614903"/>
              <a:gd name="connsiteY5" fmla="*/ 188256 h 6277036"/>
              <a:gd name="connsiteX6" fmla="*/ 11449521 w 11614903"/>
              <a:gd name="connsiteY6" fmla="*/ 239056 h 6277036"/>
              <a:gd name="connsiteX7" fmla="*/ 11411421 w 11614903"/>
              <a:gd name="connsiteY7" fmla="*/ 1458256 h 6277036"/>
              <a:gd name="connsiteX8" fmla="*/ 11614621 w 11614903"/>
              <a:gd name="connsiteY8" fmla="*/ 2626656 h 6277036"/>
              <a:gd name="connsiteX9" fmla="*/ 11360621 w 11614903"/>
              <a:gd name="connsiteY9" fmla="*/ 3452156 h 6277036"/>
              <a:gd name="connsiteX10" fmla="*/ 11513021 w 11614903"/>
              <a:gd name="connsiteY10" fmla="*/ 4480856 h 6277036"/>
              <a:gd name="connsiteX11" fmla="*/ 11538421 w 11614903"/>
              <a:gd name="connsiteY11" fmla="*/ 5268256 h 6277036"/>
              <a:gd name="connsiteX12" fmla="*/ 11284421 w 11614903"/>
              <a:gd name="connsiteY12" fmla="*/ 5954056 h 6277036"/>
              <a:gd name="connsiteX13" fmla="*/ 10712921 w 11614903"/>
              <a:gd name="connsiteY13" fmla="*/ 6030256 h 6277036"/>
              <a:gd name="connsiteX14" fmla="*/ 9265121 w 11614903"/>
              <a:gd name="connsiteY14" fmla="*/ 5992156 h 6277036"/>
              <a:gd name="connsiteX15" fmla="*/ 8630121 w 11614903"/>
              <a:gd name="connsiteY15" fmla="*/ 5839756 h 6277036"/>
              <a:gd name="connsiteX16" fmla="*/ 6293321 w 11614903"/>
              <a:gd name="connsiteY16" fmla="*/ 6017556 h 6277036"/>
              <a:gd name="connsiteX17" fmla="*/ 4274021 w 11614903"/>
              <a:gd name="connsiteY17" fmla="*/ 5788956 h 6277036"/>
              <a:gd name="connsiteX18" fmla="*/ 2559521 w 11614903"/>
              <a:gd name="connsiteY18" fmla="*/ 6271556 h 6277036"/>
              <a:gd name="connsiteX19" fmla="*/ 848196 w 11614903"/>
              <a:gd name="connsiteY19" fmla="*/ 6039781 h 6277036"/>
              <a:gd name="connsiteX20" fmla="*/ 57621 w 11614903"/>
              <a:gd name="connsiteY20" fmla="*/ 5884206 h 6277036"/>
              <a:gd name="connsiteX21" fmla="*/ 76671 w 11614903"/>
              <a:gd name="connsiteY21" fmla="*/ 4960281 h 6277036"/>
              <a:gd name="connsiteX22" fmla="*/ 203671 w 11614903"/>
              <a:gd name="connsiteY22" fmla="*/ 3842681 h 6277036"/>
              <a:gd name="connsiteX23" fmla="*/ 105246 w 11614903"/>
              <a:gd name="connsiteY23" fmla="*/ 2394881 h 6277036"/>
              <a:gd name="connsiteX24" fmla="*/ 171921 w 11614903"/>
              <a:gd name="connsiteY24" fmla="*/ 1223306 h 6277036"/>
              <a:gd name="connsiteX25" fmla="*/ 238596 w 11614903"/>
              <a:gd name="connsiteY25" fmla="*/ 93006 h 6277036"/>
              <a:gd name="connsiteX0" fmla="*/ 236217 w 11612524"/>
              <a:gd name="connsiteY0" fmla="*/ 93006 h 6277036"/>
              <a:gd name="connsiteX1" fmla="*/ 1744342 w 11612524"/>
              <a:gd name="connsiteY1" fmla="*/ 96181 h 6277036"/>
              <a:gd name="connsiteX2" fmla="*/ 3789042 w 11612524"/>
              <a:gd name="connsiteY2" fmla="*/ 353356 h 6277036"/>
              <a:gd name="connsiteX3" fmla="*/ 6163942 w 11612524"/>
              <a:gd name="connsiteY3" fmla="*/ 175556 h 6277036"/>
              <a:gd name="connsiteX4" fmla="*/ 8437242 w 11612524"/>
              <a:gd name="connsiteY4" fmla="*/ 86656 h 6277036"/>
              <a:gd name="connsiteX5" fmla="*/ 10723242 w 11612524"/>
              <a:gd name="connsiteY5" fmla="*/ 188256 h 6277036"/>
              <a:gd name="connsiteX6" fmla="*/ 11447142 w 11612524"/>
              <a:gd name="connsiteY6" fmla="*/ 239056 h 6277036"/>
              <a:gd name="connsiteX7" fmla="*/ 11409042 w 11612524"/>
              <a:gd name="connsiteY7" fmla="*/ 1458256 h 6277036"/>
              <a:gd name="connsiteX8" fmla="*/ 11612242 w 11612524"/>
              <a:gd name="connsiteY8" fmla="*/ 2626656 h 6277036"/>
              <a:gd name="connsiteX9" fmla="*/ 11358242 w 11612524"/>
              <a:gd name="connsiteY9" fmla="*/ 3452156 h 6277036"/>
              <a:gd name="connsiteX10" fmla="*/ 11510642 w 11612524"/>
              <a:gd name="connsiteY10" fmla="*/ 4480856 h 6277036"/>
              <a:gd name="connsiteX11" fmla="*/ 11536042 w 11612524"/>
              <a:gd name="connsiteY11" fmla="*/ 5268256 h 6277036"/>
              <a:gd name="connsiteX12" fmla="*/ 11282042 w 11612524"/>
              <a:gd name="connsiteY12" fmla="*/ 5954056 h 6277036"/>
              <a:gd name="connsiteX13" fmla="*/ 10710542 w 11612524"/>
              <a:gd name="connsiteY13" fmla="*/ 6030256 h 6277036"/>
              <a:gd name="connsiteX14" fmla="*/ 9262742 w 11612524"/>
              <a:gd name="connsiteY14" fmla="*/ 5992156 h 6277036"/>
              <a:gd name="connsiteX15" fmla="*/ 8627742 w 11612524"/>
              <a:gd name="connsiteY15" fmla="*/ 5839756 h 6277036"/>
              <a:gd name="connsiteX16" fmla="*/ 6290942 w 11612524"/>
              <a:gd name="connsiteY16" fmla="*/ 6017556 h 6277036"/>
              <a:gd name="connsiteX17" fmla="*/ 4271642 w 11612524"/>
              <a:gd name="connsiteY17" fmla="*/ 5788956 h 6277036"/>
              <a:gd name="connsiteX18" fmla="*/ 2557142 w 11612524"/>
              <a:gd name="connsiteY18" fmla="*/ 6271556 h 6277036"/>
              <a:gd name="connsiteX19" fmla="*/ 845817 w 11612524"/>
              <a:gd name="connsiteY19" fmla="*/ 6039781 h 6277036"/>
              <a:gd name="connsiteX20" fmla="*/ 55242 w 11612524"/>
              <a:gd name="connsiteY20" fmla="*/ 5884206 h 6277036"/>
              <a:gd name="connsiteX21" fmla="*/ 74292 w 11612524"/>
              <a:gd name="connsiteY21" fmla="*/ 4960281 h 6277036"/>
              <a:gd name="connsiteX22" fmla="*/ 134617 w 11612524"/>
              <a:gd name="connsiteY22" fmla="*/ 3842681 h 6277036"/>
              <a:gd name="connsiteX23" fmla="*/ 102867 w 11612524"/>
              <a:gd name="connsiteY23" fmla="*/ 2394881 h 6277036"/>
              <a:gd name="connsiteX24" fmla="*/ 169542 w 11612524"/>
              <a:gd name="connsiteY24" fmla="*/ 1223306 h 6277036"/>
              <a:gd name="connsiteX25" fmla="*/ 236217 w 11612524"/>
              <a:gd name="connsiteY25" fmla="*/ 93006 h 6277036"/>
              <a:gd name="connsiteX0" fmla="*/ 163227 w 11539534"/>
              <a:gd name="connsiteY0" fmla="*/ 93006 h 6276333"/>
              <a:gd name="connsiteX1" fmla="*/ 1671352 w 11539534"/>
              <a:gd name="connsiteY1" fmla="*/ 96181 h 6276333"/>
              <a:gd name="connsiteX2" fmla="*/ 3716052 w 11539534"/>
              <a:gd name="connsiteY2" fmla="*/ 353356 h 6276333"/>
              <a:gd name="connsiteX3" fmla="*/ 6090952 w 11539534"/>
              <a:gd name="connsiteY3" fmla="*/ 175556 h 6276333"/>
              <a:gd name="connsiteX4" fmla="*/ 8364252 w 11539534"/>
              <a:gd name="connsiteY4" fmla="*/ 86656 h 6276333"/>
              <a:gd name="connsiteX5" fmla="*/ 10650252 w 11539534"/>
              <a:gd name="connsiteY5" fmla="*/ 188256 h 6276333"/>
              <a:gd name="connsiteX6" fmla="*/ 11374152 w 11539534"/>
              <a:gd name="connsiteY6" fmla="*/ 239056 h 6276333"/>
              <a:gd name="connsiteX7" fmla="*/ 11336052 w 11539534"/>
              <a:gd name="connsiteY7" fmla="*/ 1458256 h 6276333"/>
              <a:gd name="connsiteX8" fmla="*/ 11539252 w 11539534"/>
              <a:gd name="connsiteY8" fmla="*/ 2626656 h 6276333"/>
              <a:gd name="connsiteX9" fmla="*/ 11285252 w 11539534"/>
              <a:gd name="connsiteY9" fmla="*/ 3452156 h 6276333"/>
              <a:gd name="connsiteX10" fmla="*/ 11437652 w 11539534"/>
              <a:gd name="connsiteY10" fmla="*/ 4480856 h 6276333"/>
              <a:gd name="connsiteX11" fmla="*/ 11463052 w 11539534"/>
              <a:gd name="connsiteY11" fmla="*/ 5268256 h 6276333"/>
              <a:gd name="connsiteX12" fmla="*/ 11209052 w 11539534"/>
              <a:gd name="connsiteY12" fmla="*/ 5954056 h 6276333"/>
              <a:gd name="connsiteX13" fmla="*/ 10637552 w 11539534"/>
              <a:gd name="connsiteY13" fmla="*/ 6030256 h 6276333"/>
              <a:gd name="connsiteX14" fmla="*/ 9189752 w 11539534"/>
              <a:gd name="connsiteY14" fmla="*/ 5992156 h 6276333"/>
              <a:gd name="connsiteX15" fmla="*/ 8554752 w 11539534"/>
              <a:gd name="connsiteY15" fmla="*/ 5839756 h 6276333"/>
              <a:gd name="connsiteX16" fmla="*/ 6217952 w 11539534"/>
              <a:gd name="connsiteY16" fmla="*/ 6017556 h 6276333"/>
              <a:gd name="connsiteX17" fmla="*/ 4198652 w 11539534"/>
              <a:gd name="connsiteY17" fmla="*/ 5788956 h 6276333"/>
              <a:gd name="connsiteX18" fmla="*/ 2484152 w 11539534"/>
              <a:gd name="connsiteY18" fmla="*/ 6271556 h 6276333"/>
              <a:gd name="connsiteX19" fmla="*/ 772827 w 11539534"/>
              <a:gd name="connsiteY19" fmla="*/ 6039781 h 6276333"/>
              <a:gd name="connsiteX20" fmla="*/ 96552 w 11539534"/>
              <a:gd name="connsiteY20" fmla="*/ 6103281 h 6276333"/>
              <a:gd name="connsiteX21" fmla="*/ 1302 w 11539534"/>
              <a:gd name="connsiteY21" fmla="*/ 4960281 h 6276333"/>
              <a:gd name="connsiteX22" fmla="*/ 61627 w 11539534"/>
              <a:gd name="connsiteY22" fmla="*/ 3842681 h 6276333"/>
              <a:gd name="connsiteX23" fmla="*/ 29877 w 11539534"/>
              <a:gd name="connsiteY23" fmla="*/ 2394881 h 6276333"/>
              <a:gd name="connsiteX24" fmla="*/ 96552 w 11539534"/>
              <a:gd name="connsiteY24" fmla="*/ 1223306 h 6276333"/>
              <a:gd name="connsiteX25" fmla="*/ 163227 w 11539534"/>
              <a:gd name="connsiteY25" fmla="*/ 93006 h 6276333"/>
              <a:gd name="connsiteX0" fmla="*/ 133783 w 11510090"/>
              <a:gd name="connsiteY0" fmla="*/ 93006 h 6276333"/>
              <a:gd name="connsiteX1" fmla="*/ 1641908 w 11510090"/>
              <a:gd name="connsiteY1" fmla="*/ 96181 h 6276333"/>
              <a:gd name="connsiteX2" fmla="*/ 3686608 w 11510090"/>
              <a:gd name="connsiteY2" fmla="*/ 353356 h 6276333"/>
              <a:gd name="connsiteX3" fmla="*/ 6061508 w 11510090"/>
              <a:gd name="connsiteY3" fmla="*/ 175556 h 6276333"/>
              <a:gd name="connsiteX4" fmla="*/ 8334808 w 11510090"/>
              <a:gd name="connsiteY4" fmla="*/ 86656 h 6276333"/>
              <a:gd name="connsiteX5" fmla="*/ 10620808 w 11510090"/>
              <a:gd name="connsiteY5" fmla="*/ 188256 h 6276333"/>
              <a:gd name="connsiteX6" fmla="*/ 11344708 w 11510090"/>
              <a:gd name="connsiteY6" fmla="*/ 239056 h 6276333"/>
              <a:gd name="connsiteX7" fmla="*/ 11306608 w 11510090"/>
              <a:gd name="connsiteY7" fmla="*/ 1458256 h 6276333"/>
              <a:gd name="connsiteX8" fmla="*/ 11509808 w 11510090"/>
              <a:gd name="connsiteY8" fmla="*/ 2626656 h 6276333"/>
              <a:gd name="connsiteX9" fmla="*/ 11255808 w 11510090"/>
              <a:gd name="connsiteY9" fmla="*/ 3452156 h 6276333"/>
              <a:gd name="connsiteX10" fmla="*/ 11408208 w 11510090"/>
              <a:gd name="connsiteY10" fmla="*/ 4480856 h 6276333"/>
              <a:gd name="connsiteX11" fmla="*/ 11433608 w 11510090"/>
              <a:gd name="connsiteY11" fmla="*/ 5268256 h 6276333"/>
              <a:gd name="connsiteX12" fmla="*/ 11179608 w 11510090"/>
              <a:gd name="connsiteY12" fmla="*/ 5954056 h 6276333"/>
              <a:gd name="connsiteX13" fmla="*/ 10608108 w 11510090"/>
              <a:gd name="connsiteY13" fmla="*/ 6030256 h 6276333"/>
              <a:gd name="connsiteX14" fmla="*/ 9160308 w 11510090"/>
              <a:gd name="connsiteY14" fmla="*/ 5992156 h 6276333"/>
              <a:gd name="connsiteX15" fmla="*/ 8525308 w 11510090"/>
              <a:gd name="connsiteY15" fmla="*/ 5839756 h 6276333"/>
              <a:gd name="connsiteX16" fmla="*/ 6188508 w 11510090"/>
              <a:gd name="connsiteY16" fmla="*/ 6017556 h 6276333"/>
              <a:gd name="connsiteX17" fmla="*/ 4169208 w 11510090"/>
              <a:gd name="connsiteY17" fmla="*/ 5788956 h 6276333"/>
              <a:gd name="connsiteX18" fmla="*/ 2454708 w 11510090"/>
              <a:gd name="connsiteY18" fmla="*/ 6271556 h 6276333"/>
              <a:gd name="connsiteX19" fmla="*/ 743383 w 11510090"/>
              <a:gd name="connsiteY19" fmla="*/ 6039781 h 6276333"/>
              <a:gd name="connsiteX20" fmla="*/ 67108 w 11510090"/>
              <a:gd name="connsiteY20" fmla="*/ 6103281 h 6276333"/>
              <a:gd name="connsiteX21" fmla="*/ 48058 w 11510090"/>
              <a:gd name="connsiteY21" fmla="*/ 4960281 h 6276333"/>
              <a:gd name="connsiteX22" fmla="*/ 32183 w 11510090"/>
              <a:gd name="connsiteY22" fmla="*/ 3842681 h 6276333"/>
              <a:gd name="connsiteX23" fmla="*/ 433 w 11510090"/>
              <a:gd name="connsiteY23" fmla="*/ 2394881 h 6276333"/>
              <a:gd name="connsiteX24" fmla="*/ 67108 w 11510090"/>
              <a:gd name="connsiteY24" fmla="*/ 1223306 h 6276333"/>
              <a:gd name="connsiteX25" fmla="*/ 133783 w 11510090"/>
              <a:gd name="connsiteY25" fmla="*/ 93006 h 6276333"/>
              <a:gd name="connsiteX0" fmla="*/ 144180 w 11520487"/>
              <a:gd name="connsiteY0" fmla="*/ 93006 h 6276557"/>
              <a:gd name="connsiteX1" fmla="*/ 1652305 w 11520487"/>
              <a:gd name="connsiteY1" fmla="*/ 96181 h 6276557"/>
              <a:gd name="connsiteX2" fmla="*/ 3697005 w 11520487"/>
              <a:gd name="connsiteY2" fmla="*/ 353356 h 6276557"/>
              <a:gd name="connsiteX3" fmla="*/ 6071905 w 11520487"/>
              <a:gd name="connsiteY3" fmla="*/ 175556 h 6276557"/>
              <a:gd name="connsiteX4" fmla="*/ 8345205 w 11520487"/>
              <a:gd name="connsiteY4" fmla="*/ 86656 h 6276557"/>
              <a:gd name="connsiteX5" fmla="*/ 10631205 w 11520487"/>
              <a:gd name="connsiteY5" fmla="*/ 188256 h 6276557"/>
              <a:gd name="connsiteX6" fmla="*/ 11355105 w 11520487"/>
              <a:gd name="connsiteY6" fmla="*/ 239056 h 6276557"/>
              <a:gd name="connsiteX7" fmla="*/ 11317005 w 11520487"/>
              <a:gd name="connsiteY7" fmla="*/ 1458256 h 6276557"/>
              <a:gd name="connsiteX8" fmla="*/ 11520205 w 11520487"/>
              <a:gd name="connsiteY8" fmla="*/ 2626656 h 6276557"/>
              <a:gd name="connsiteX9" fmla="*/ 11266205 w 11520487"/>
              <a:gd name="connsiteY9" fmla="*/ 3452156 h 6276557"/>
              <a:gd name="connsiteX10" fmla="*/ 11418605 w 11520487"/>
              <a:gd name="connsiteY10" fmla="*/ 4480856 h 6276557"/>
              <a:gd name="connsiteX11" fmla="*/ 11444005 w 11520487"/>
              <a:gd name="connsiteY11" fmla="*/ 5268256 h 6276557"/>
              <a:gd name="connsiteX12" fmla="*/ 11190005 w 11520487"/>
              <a:gd name="connsiteY12" fmla="*/ 5954056 h 6276557"/>
              <a:gd name="connsiteX13" fmla="*/ 10618505 w 11520487"/>
              <a:gd name="connsiteY13" fmla="*/ 6030256 h 6276557"/>
              <a:gd name="connsiteX14" fmla="*/ 9170705 w 11520487"/>
              <a:gd name="connsiteY14" fmla="*/ 5992156 h 6276557"/>
              <a:gd name="connsiteX15" fmla="*/ 8535705 w 11520487"/>
              <a:gd name="connsiteY15" fmla="*/ 5839756 h 6276557"/>
              <a:gd name="connsiteX16" fmla="*/ 6198905 w 11520487"/>
              <a:gd name="connsiteY16" fmla="*/ 6017556 h 6276557"/>
              <a:gd name="connsiteX17" fmla="*/ 4179605 w 11520487"/>
              <a:gd name="connsiteY17" fmla="*/ 5788956 h 6276557"/>
              <a:gd name="connsiteX18" fmla="*/ 2465105 w 11520487"/>
              <a:gd name="connsiteY18" fmla="*/ 6271556 h 6276557"/>
              <a:gd name="connsiteX19" fmla="*/ 753780 w 11520487"/>
              <a:gd name="connsiteY19" fmla="*/ 6039781 h 6276557"/>
              <a:gd name="connsiteX20" fmla="*/ 48930 w 11520487"/>
              <a:gd name="connsiteY20" fmla="*/ 6027081 h 6276557"/>
              <a:gd name="connsiteX21" fmla="*/ 58455 w 11520487"/>
              <a:gd name="connsiteY21" fmla="*/ 4960281 h 6276557"/>
              <a:gd name="connsiteX22" fmla="*/ 42580 w 11520487"/>
              <a:gd name="connsiteY22" fmla="*/ 3842681 h 6276557"/>
              <a:gd name="connsiteX23" fmla="*/ 10830 w 11520487"/>
              <a:gd name="connsiteY23" fmla="*/ 2394881 h 6276557"/>
              <a:gd name="connsiteX24" fmla="*/ 77505 w 11520487"/>
              <a:gd name="connsiteY24" fmla="*/ 1223306 h 6276557"/>
              <a:gd name="connsiteX25" fmla="*/ 144180 w 11520487"/>
              <a:gd name="connsiteY25" fmla="*/ 93006 h 6276557"/>
              <a:gd name="connsiteX0" fmla="*/ 172358 w 11548665"/>
              <a:gd name="connsiteY0" fmla="*/ 93006 h 6281330"/>
              <a:gd name="connsiteX1" fmla="*/ 1680483 w 11548665"/>
              <a:gd name="connsiteY1" fmla="*/ 96181 h 6281330"/>
              <a:gd name="connsiteX2" fmla="*/ 3725183 w 11548665"/>
              <a:gd name="connsiteY2" fmla="*/ 353356 h 6281330"/>
              <a:gd name="connsiteX3" fmla="*/ 6100083 w 11548665"/>
              <a:gd name="connsiteY3" fmla="*/ 175556 h 6281330"/>
              <a:gd name="connsiteX4" fmla="*/ 8373383 w 11548665"/>
              <a:gd name="connsiteY4" fmla="*/ 86656 h 6281330"/>
              <a:gd name="connsiteX5" fmla="*/ 10659383 w 11548665"/>
              <a:gd name="connsiteY5" fmla="*/ 188256 h 6281330"/>
              <a:gd name="connsiteX6" fmla="*/ 11383283 w 11548665"/>
              <a:gd name="connsiteY6" fmla="*/ 239056 h 6281330"/>
              <a:gd name="connsiteX7" fmla="*/ 11345183 w 11548665"/>
              <a:gd name="connsiteY7" fmla="*/ 1458256 h 6281330"/>
              <a:gd name="connsiteX8" fmla="*/ 11548383 w 11548665"/>
              <a:gd name="connsiteY8" fmla="*/ 2626656 h 6281330"/>
              <a:gd name="connsiteX9" fmla="*/ 11294383 w 11548665"/>
              <a:gd name="connsiteY9" fmla="*/ 3452156 h 6281330"/>
              <a:gd name="connsiteX10" fmla="*/ 11446783 w 11548665"/>
              <a:gd name="connsiteY10" fmla="*/ 4480856 h 6281330"/>
              <a:gd name="connsiteX11" fmla="*/ 11472183 w 11548665"/>
              <a:gd name="connsiteY11" fmla="*/ 5268256 h 6281330"/>
              <a:gd name="connsiteX12" fmla="*/ 11218183 w 11548665"/>
              <a:gd name="connsiteY12" fmla="*/ 5954056 h 6281330"/>
              <a:gd name="connsiteX13" fmla="*/ 10646683 w 11548665"/>
              <a:gd name="connsiteY13" fmla="*/ 6030256 h 6281330"/>
              <a:gd name="connsiteX14" fmla="*/ 9198883 w 11548665"/>
              <a:gd name="connsiteY14" fmla="*/ 5992156 h 6281330"/>
              <a:gd name="connsiteX15" fmla="*/ 8563883 w 11548665"/>
              <a:gd name="connsiteY15" fmla="*/ 5839756 h 6281330"/>
              <a:gd name="connsiteX16" fmla="*/ 6227083 w 11548665"/>
              <a:gd name="connsiteY16" fmla="*/ 6017556 h 6281330"/>
              <a:gd name="connsiteX17" fmla="*/ 4207783 w 11548665"/>
              <a:gd name="connsiteY17" fmla="*/ 5788956 h 6281330"/>
              <a:gd name="connsiteX18" fmla="*/ 2493283 w 11548665"/>
              <a:gd name="connsiteY18" fmla="*/ 6271556 h 6281330"/>
              <a:gd name="connsiteX19" fmla="*/ 1162958 w 11548665"/>
              <a:gd name="connsiteY19" fmla="*/ 6106456 h 6281330"/>
              <a:gd name="connsiteX20" fmla="*/ 77108 w 11548665"/>
              <a:gd name="connsiteY20" fmla="*/ 6027081 h 6281330"/>
              <a:gd name="connsiteX21" fmla="*/ 86633 w 11548665"/>
              <a:gd name="connsiteY21" fmla="*/ 4960281 h 6281330"/>
              <a:gd name="connsiteX22" fmla="*/ 70758 w 11548665"/>
              <a:gd name="connsiteY22" fmla="*/ 3842681 h 6281330"/>
              <a:gd name="connsiteX23" fmla="*/ 39008 w 11548665"/>
              <a:gd name="connsiteY23" fmla="*/ 2394881 h 6281330"/>
              <a:gd name="connsiteX24" fmla="*/ 105683 w 11548665"/>
              <a:gd name="connsiteY24" fmla="*/ 1223306 h 6281330"/>
              <a:gd name="connsiteX25" fmla="*/ 172358 w 11548665"/>
              <a:gd name="connsiteY25" fmla="*/ 93006 h 6281330"/>
              <a:gd name="connsiteX0" fmla="*/ 172358 w 11548665"/>
              <a:gd name="connsiteY0" fmla="*/ 93006 h 6263058"/>
              <a:gd name="connsiteX1" fmla="*/ 1680483 w 11548665"/>
              <a:gd name="connsiteY1" fmla="*/ 96181 h 6263058"/>
              <a:gd name="connsiteX2" fmla="*/ 3725183 w 11548665"/>
              <a:gd name="connsiteY2" fmla="*/ 353356 h 6263058"/>
              <a:gd name="connsiteX3" fmla="*/ 6100083 w 11548665"/>
              <a:gd name="connsiteY3" fmla="*/ 175556 h 6263058"/>
              <a:gd name="connsiteX4" fmla="*/ 8373383 w 11548665"/>
              <a:gd name="connsiteY4" fmla="*/ 86656 h 6263058"/>
              <a:gd name="connsiteX5" fmla="*/ 10659383 w 11548665"/>
              <a:gd name="connsiteY5" fmla="*/ 188256 h 6263058"/>
              <a:gd name="connsiteX6" fmla="*/ 11383283 w 11548665"/>
              <a:gd name="connsiteY6" fmla="*/ 239056 h 6263058"/>
              <a:gd name="connsiteX7" fmla="*/ 11345183 w 11548665"/>
              <a:gd name="connsiteY7" fmla="*/ 1458256 h 6263058"/>
              <a:gd name="connsiteX8" fmla="*/ 11548383 w 11548665"/>
              <a:gd name="connsiteY8" fmla="*/ 2626656 h 6263058"/>
              <a:gd name="connsiteX9" fmla="*/ 11294383 w 11548665"/>
              <a:gd name="connsiteY9" fmla="*/ 3452156 h 6263058"/>
              <a:gd name="connsiteX10" fmla="*/ 11446783 w 11548665"/>
              <a:gd name="connsiteY10" fmla="*/ 4480856 h 6263058"/>
              <a:gd name="connsiteX11" fmla="*/ 11472183 w 11548665"/>
              <a:gd name="connsiteY11" fmla="*/ 5268256 h 6263058"/>
              <a:gd name="connsiteX12" fmla="*/ 11218183 w 11548665"/>
              <a:gd name="connsiteY12" fmla="*/ 5954056 h 6263058"/>
              <a:gd name="connsiteX13" fmla="*/ 10646683 w 11548665"/>
              <a:gd name="connsiteY13" fmla="*/ 6030256 h 6263058"/>
              <a:gd name="connsiteX14" fmla="*/ 9198883 w 11548665"/>
              <a:gd name="connsiteY14" fmla="*/ 5992156 h 6263058"/>
              <a:gd name="connsiteX15" fmla="*/ 8563883 w 11548665"/>
              <a:gd name="connsiteY15" fmla="*/ 5839756 h 6263058"/>
              <a:gd name="connsiteX16" fmla="*/ 6227083 w 11548665"/>
              <a:gd name="connsiteY16" fmla="*/ 6017556 h 6263058"/>
              <a:gd name="connsiteX17" fmla="*/ 4207783 w 11548665"/>
              <a:gd name="connsiteY17" fmla="*/ 5788956 h 6263058"/>
              <a:gd name="connsiteX18" fmla="*/ 2798083 w 11548665"/>
              <a:gd name="connsiteY18" fmla="*/ 6252506 h 6263058"/>
              <a:gd name="connsiteX19" fmla="*/ 1162958 w 11548665"/>
              <a:gd name="connsiteY19" fmla="*/ 6106456 h 6263058"/>
              <a:gd name="connsiteX20" fmla="*/ 77108 w 11548665"/>
              <a:gd name="connsiteY20" fmla="*/ 6027081 h 6263058"/>
              <a:gd name="connsiteX21" fmla="*/ 86633 w 11548665"/>
              <a:gd name="connsiteY21" fmla="*/ 4960281 h 6263058"/>
              <a:gd name="connsiteX22" fmla="*/ 70758 w 11548665"/>
              <a:gd name="connsiteY22" fmla="*/ 3842681 h 6263058"/>
              <a:gd name="connsiteX23" fmla="*/ 39008 w 11548665"/>
              <a:gd name="connsiteY23" fmla="*/ 2394881 h 6263058"/>
              <a:gd name="connsiteX24" fmla="*/ 105683 w 11548665"/>
              <a:gd name="connsiteY24" fmla="*/ 1223306 h 6263058"/>
              <a:gd name="connsiteX25" fmla="*/ 172358 w 11548665"/>
              <a:gd name="connsiteY25" fmla="*/ 93006 h 6263058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227083 w 11548665"/>
              <a:gd name="connsiteY16" fmla="*/ 6017556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24558 w 11548665"/>
              <a:gd name="connsiteY11" fmla="*/ 53063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338833 w 11548665"/>
              <a:gd name="connsiteY11" fmla="*/ 5315881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63976"/>
              <a:gd name="connsiteY0" fmla="*/ 93006 h 6252535"/>
              <a:gd name="connsiteX1" fmla="*/ 1680483 w 11563976"/>
              <a:gd name="connsiteY1" fmla="*/ 96181 h 6252535"/>
              <a:gd name="connsiteX2" fmla="*/ 3725183 w 11563976"/>
              <a:gd name="connsiteY2" fmla="*/ 353356 h 6252535"/>
              <a:gd name="connsiteX3" fmla="*/ 6100083 w 11563976"/>
              <a:gd name="connsiteY3" fmla="*/ 175556 h 6252535"/>
              <a:gd name="connsiteX4" fmla="*/ 8373383 w 11563976"/>
              <a:gd name="connsiteY4" fmla="*/ 86656 h 6252535"/>
              <a:gd name="connsiteX5" fmla="*/ 10659383 w 11563976"/>
              <a:gd name="connsiteY5" fmla="*/ 188256 h 6252535"/>
              <a:gd name="connsiteX6" fmla="*/ 11383283 w 11563976"/>
              <a:gd name="connsiteY6" fmla="*/ 239056 h 6252535"/>
              <a:gd name="connsiteX7" fmla="*/ 11345183 w 11563976"/>
              <a:gd name="connsiteY7" fmla="*/ 1458256 h 6252535"/>
              <a:gd name="connsiteX8" fmla="*/ 11548383 w 11563976"/>
              <a:gd name="connsiteY8" fmla="*/ 2626656 h 6252535"/>
              <a:gd name="connsiteX9" fmla="*/ 11294383 w 11563976"/>
              <a:gd name="connsiteY9" fmla="*/ 3452156 h 6252535"/>
              <a:gd name="connsiteX10" fmla="*/ 11446783 w 11563976"/>
              <a:gd name="connsiteY10" fmla="*/ 4480856 h 6252535"/>
              <a:gd name="connsiteX11" fmla="*/ 11338833 w 11563976"/>
              <a:gd name="connsiteY11" fmla="*/ 5315881 h 6252535"/>
              <a:gd name="connsiteX12" fmla="*/ 11542033 w 11563976"/>
              <a:gd name="connsiteY12" fmla="*/ 6039781 h 6252535"/>
              <a:gd name="connsiteX13" fmla="*/ 10722883 w 11563976"/>
              <a:gd name="connsiteY13" fmla="*/ 6173131 h 6252535"/>
              <a:gd name="connsiteX14" fmla="*/ 9351283 w 11563976"/>
              <a:gd name="connsiteY14" fmla="*/ 6135031 h 6252535"/>
              <a:gd name="connsiteX15" fmla="*/ 7878083 w 11563976"/>
              <a:gd name="connsiteY15" fmla="*/ 6011206 h 6252535"/>
              <a:gd name="connsiteX16" fmla="*/ 6312808 w 11563976"/>
              <a:gd name="connsiteY16" fmla="*/ 6160431 h 6252535"/>
              <a:gd name="connsiteX17" fmla="*/ 4293508 w 11563976"/>
              <a:gd name="connsiteY17" fmla="*/ 6093756 h 6252535"/>
              <a:gd name="connsiteX18" fmla="*/ 2798083 w 11563976"/>
              <a:gd name="connsiteY18" fmla="*/ 6252506 h 6252535"/>
              <a:gd name="connsiteX19" fmla="*/ 1162958 w 11563976"/>
              <a:gd name="connsiteY19" fmla="*/ 6106456 h 6252535"/>
              <a:gd name="connsiteX20" fmla="*/ 77108 w 11563976"/>
              <a:gd name="connsiteY20" fmla="*/ 6027081 h 6252535"/>
              <a:gd name="connsiteX21" fmla="*/ 86633 w 11563976"/>
              <a:gd name="connsiteY21" fmla="*/ 4960281 h 6252535"/>
              <a:gd name="connsiteX22" fmla="*/ 70758 w 11563976"/>
              <a:gd name="connsiteY22" fmla="*/ 3842681 h 6252535"/>
              <a:gd name="connsiteX23" fmla="*/ 39008 w 11563976"/>
              <a:gd name="connsiteY23" fmla="*/ 2394881 h 6252535"/>
              <a:gd name="connsiteX24" fmla="*/ 105683 w 11563976"/>
              <a:gd name="connsiteY24" fmla="*/ 1223306 h 6252535"/>
              <a:gd name="connsiteX25" fmla="*/ 172358 w 11563976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294383 w 11581839"/>
              <a:gd name="connsiteY9" fmla="*/ 3452156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434083 w 11581839"/>
              <a:gd name="connsiteY8" fmla="*/ 2331381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96332"/>
              <a:gd name="connsiteY0" fmla="*/ 93006 h 6252535"/>
              <a:gd name="connsiteX1" fmla="*/ 1680483 w 11596332"/>
              <a:gd name="connsiteY1" fmla="*/ 96181 h 6252535"/>
              <a:gd name="connsiteX2" fmla="*/ 3725183 w 11596332"/>
              <a:gd name="connsiteY2" fmla="*/ 353356 h 6252535"/>
              <a:gd name="connsiteX3" fmla="*/ 6100083 w 11596332"/>
              <a:gd name="connsiteY3" fmla="*/ 175556 h 6252535"/>
              <a:gd name="connsiteX4" fmla="*/ 8373383 w 11596332"/>
              <a:gd name="connsiteY4" fmla="*/ 86656 h 6252535"/>
              <a:gd name="connsiteX5" fmla="*/ 10659383 w 11596332"/>
              <a:gd name="connsiteY5" fmla="*/ 188256 h 6252535"/>
              <a:gd name="connsiteX6" fmla="*/ 11383283 w 11596332"/>
              <a:gd name="connsiteY6" fmla="*/ 239056 h 6252535"/>
              <a:gd name="connsiteX7" fmla="*/ 11345183 w 11596332"/>
              <a:gd name="connsiteY7" fmla="*/ 1458256 h 6252535"/>
              <a:gd name="connsiteX8" fmla="*/ 11596008 w 11596332"/>
              <a:gd name="connsiteY8" fmla="*/ 2321856 h 6252535"/>
              <a:gd name="connsiteX9" fmla="*/ 11399158 w 11596332"/>
              <a:gd name="connsiteY9" fmla="*/ 3461681 h 6252535"/>
              <a:gd name="connsiteX10" fmla="*/ 11446783 w 11596332"/>
              <a:gd name="connsiteY10" fmla="*/ 4480856 h 6252535"/>
              <a:gd name="connsiteX11" fmla="*/ 11453133 w 11596332"/>
              <a:gd name="connsiteY11" fmla="*/ 5296831 h 6252535"/>
              <a:gd name="connsiteX12" fmla="*/ 11542033 w 11596332"/>
              <a:gd name="connsiteY12" fmla="*/ 6039781 h 6252535"/>
              <a:gd name="connsiteX13" fmla="*/ 10722883 w 11596332"/>
              <a:gd name="connsiteY13" fmla="*/ 6173131 h 6252535"/>
              <a:gd name="connsiteX14" fmla="*/ 9351283 w 11596332"/>
              <a:gd name="connsiteY14" fmla="*/ 6135031 h 6252535"/>
              <a:gd name="connsiteX15" fmla="*/ 7878083 w 11596332"/>
              <a:gd name="connsiteY15" fmla="*/ 6011206 h 6252535"/>
              <a:gd name="connsiteX16" fmla="*/ 6312808 w 11596332"/>
              <a:gd name="connsiteY16" fmla="*/ 6160431 h 6252535"/>
              <a:gd name="connsiteX17" fmla="*/ 4293508 w 11596332"/>
              <a:gd name="connsiteY17" fmla="*/ 6093756 h 6252535"/>
              <a:gd name="connsiteX18" fmla="*/ 2798083 w 11596332"/>
              <a:gd name="connsiteY18" fmla="*/ 6252506 h 6252535"/>
              <a:gd name="connsiteX19" fmla="*/ 1162958 w 11596332"/>
              <a:gd name="connsiteY19" fmla="*/ 6106456 h 6252535"/>
              <a:gd name="connsiteX20" fmla="*/ 77108 w 11596332"/>
              <a:gd name="connsiteY20" fmla="*/ 6027081 h 6252535"/>
              <a:gd name="connsiteX21" fmla="*/ 86633 w 11596332"/>
              <a:gd name="connsiteY21" fmla="*/ 4960281 h 6252535"/>
              <a:gd name="connsiteX22" fmla="*/ 70758 w 11596332"/>
              <a:gd name="connsiteY22" fmla="*/ 3842681 h 6252535"/>
              <a:gd name="connsiteX23" fmla="*/ 39008 w 11596332"/>
              <a:gd name="connsiteY23" fmla="*/ 2394881 h 6252535"/>
              <a:gd name="connsiteX24" fmla="*/ 105683 w 11596332"/>
              <a:gd name="connsiteY24" fmla="*/ 1223306 h 6252535"/>
              <a:gd name="connsiteX25" fmla="*/ 172358 w 11596332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38858 w 11581839"/>
              <a:gd name="connsiteY8" fmla="*/ 23218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38328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449958 w 11580086"/>
              <a:gd name="connsiteY7" fmla="*/ 143920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128654 h 6288183"/>
              <a:gd name="connsiteX1" fmla="*/ 1680483 w 11580086"/>
              <a:gd name="connsiteY1" fmla="*/ 131829 h 6288183"/>
              <a:gd name="connsiteX2" fmla="*/ 3725183 w 11580086"/>
              <a:gd name="connsiteY2" fmla="*/ 389004 h 6288183"/>
              <a:gd name="connsiteX3" fmla="*/ 6100083 w 11580086"/>
              <a:gd name="connsiteY3" fmla="*/ 211204 h 6288183"/>
              <a:gd name="connsiteX4" fmla="*/ 8373383 w 11580086"/>
              <a:gd name="connsiteY4" fmla="*/ 122304 h 6288183"/>
              <a:gd name="connsiteX5" fmla="*/ 10659383 w 11580086"/>
              <a:gd name="connsiteY5" fmla="*/ 223904 h 6288183"/>
              <a:gd name="connsiteX6" fmla="*/ 11507108 w 11580086"/>
              <a:gd name="connsiteY6" fmla="*/ 65154 h 6288183"/>
              <a:gd name="connsiteX7" fmla="*/ 11449958 w 11580086"/>
              <a:gd name="connsiteY7" fmla="*/ 1474854 h 6288183"/>
              <a:gd name="connsiteX8" fmla="*/ 11538858 w 11580086"/>
              <a:gd name="connsiteY8" fmla="*/ 2357504 h 6288183"/>
              <a:gd name="connsiteX9" fmla="*/ 11399158 w 11580086"/>
              <a:gd name="connsiteY9" fmla="*/ 3497329 h 6288183"/>
              <a:gd name="connsiteX10" fmla="*/ 11532508 w 11580086"/>
              <a:gd name="connsiteY10" fmla="*/ 4506979 h 6288183"/>
              <a:gd name="connsiteX11" fmla="*/ 11453133 w 11580086"/>
              <a:gd name="connsiteY11" fmla="*/ 5332479 h 6288183"/>
              <a:gd name="connsiteX12" fmla="*/ 11542033 w 11580086"/>
              <a:gd name="connsiteY12" fmla="*/ 6075429 h 6288183"/>
              <a:gd name="connsiteX13" fmla="*/ 10722883 w 11580086"/>
              <a:gd name="connsiteY13" fmla="*/ 6208779 h 6288183"/>
              <a:gd name="connsiteX14" fmla="*/ 9351283 w 11580086"/>
              <a:gd name="connsiteY14" fmla="*/ 6170679 h 6288183"/>
              <a:gd name="connsiteX15" fmla="*/ 7878083 w 11580086"/>
              <a:gd name="connsiteY15" fmla="*/ 6046854 h 6288183"/>
              <a:gd name="connsiteX16" fmla="*/ 6312808 w 11580086"/>
              <a:gd name="connsiteY16" fmla="*/ 6196079 h 6288183"/>
              <a:gd name="connsiteX17" fmla="*/ 4293508 w 11580086"/>
              <a:gd name="connsiteY17" fmla="*/ 6129404 h 6288183"/>
              <a:gd name="connsiteX18" fmla="*/ 2798083 w 11580086"/>
              <a:gd name="connsiteY18" fmla="*/ 6288154 h 6288183"/>
              <a:gd name="connsiteX19" fmla="*/ 1162958 w 11580086"/>
              <a:gd name="connsiteY19" fmla="*/ 6142104 h 6288183"/>
              <a:gd name="connsiteX20" fmla="*/ 77108 w 11580086"/>
              <a:gd name="connsiteY20" fmla="*/ 6062729 h 6288183"/>
              <a:gd name="connsiteX21" fmla="*/ 86633 w 11580086"/>
              <a:gd name="connsiteY21" fmla="*/ 4995929 h 6288183"/>
              <a:gd name="connsiteX22" fmla="*/ 70758 w 11580086"/>
              <a:gd name="connsiteY22" fmla="*/ 3878329 h 6288183"/>
              <a:gd name="connsiteX23" fmla="*/ 39008 w 11580086"/>
              <a:gd name="connsiteY23" fmla="*/ 2430529 h 6288183"/>
              <a:gd name="connsiteX24" fmla="*/ 105683 w 11580086"/>
              <a:gd name="connsiteY24" fmla="*/ 1258954 h 6288183"/>
              <a:gd name="connsiteX25" fmla="*/ 172358 w 11580086"/>
              <a:gd name="connsiteY25" fmla="*/ 128654 h 6288183"/>
              <a:gd name="connsiteX0" fmla="*/ 172358 w 11580086"/>
              <a:gd name="connsiteY0" fmla="*/ 178015 h 6337544"/>
              <a:gd name="connsiteX1" fmla="*/ 1680483 w 11580086"/>
              <a:gd name="connsiteY1" fmla="*/ 181190 h 6337544"/>
              <a:gd name="connsiteX2" fmla="*/ 3725183 w 11580086"/>
              <a:gd name="connsiteY2" fmla="*/ 438365 h 6337544"/>
              <a:gd name="connsiteX3" fmla="*/ 6100083 w 11580086"/>
              <a:gd name="connsiteY3" fmla="*/ 260565 h 6337544"/>
              <a:gd name="connsiteX4" fmla="*/ 8373383 w 11580086"/>
              <a:gd name="connsiteY4" fmla="*/ 171665 h 6337544"/>
              <a:gd name="connsiteX5" fmla="*/ 10554608 w 11580086"/>
              <a:gd name="connsiteY5" fmla="*/ 92290 h 6337544"/>
              <a:gd name="connsiteX6" fmla="*/ 11507108 w 11580086"/>
              <a:gd name="connsiteY6" fmla="*/ 114515 h 6337544"/>
              <a:gd name="connsiteX7" fmla="*/ 11449958 w 11580086"/>
              <a:gd name="connsiteY7" fmla="*/ 1524215 h 6337544"/>
              <a:gd name="connsiteX8" fmla="*/ 11538858 w 11580086"/>
              <a:gd name="connsiteY8" fmla="*/ 2406865 h 6337544"/>
              <a:gd name="connsiteX9" fmla="*/ 11399158 w 11580086"/>
              <a:gd name="connsiteY9" fmla="*/ 3546690 h 6337544"/>
              <a:gd name="connsiteX10" fmla="*/ 11532508 w 11580086"/>
              <a:gd name="connsiteY10" fmla="*/ 4556340 h 6337544"/>
              <a:gd name="connsiteX11" fmla="*/ 11453133 w 11580086"/>
              <a:gd name="connsiteY11" fmla="*/ 5381840 h 6337544"/>
              <a:gd name="connsiteX12" fmla="*/ 11542033 w 11580086"/>
              <a:gd name="connsiteY12" fmla="*/ 6124790 h 6337544"/>
              <a:gd name="connsiteX13" fmla="*/ 10722883 w 11580086"/>
              <a:gd name="connsiteY13" fmla="*/ 6258140 h 6337544"/>
              <a:gd name="connsiteX14" fmla="*/ 9351283 w 11580086"/>
              <a:gd name="connsiteY14" fmla="*/ 6220040 h 6337544"/>
              <a:gd name="connsiteX15" fmla="*/ 7878083 w 11580086"/>
              <a:gd name="connsiteY15" fmla="*/ 6096215 h 6337544"/>
              <a:gd name="connsiteX16" fmla="*/ 6312808 w 11580086"/>
              <a:gd name="connsiteY16" fmla="*/ 6245440 h 6337544"/>
              <a:gd name="connsiteX17" fmla="*/ 4293508 w 11580086"/>
              <a:gd name="connsiteY17" fmla="*/ 6178765 h 6337544"/>
              <a:gd name="connsiteX18" fmla="*/ 2798083 w 11580086"/>
              <a:gd name="connsiteY18" fmla="*/ 6337515 h 6337544"/>
              <a:gd name="connsiteX19" fmla="*/ 1162958 w 11580086"/>
              <a:gd name="connsiteY19" fmla="*/ 6191465 h 6337544"/>
              <a:gd name="connsiteX20" fmla="*/ 77108 w 11580086"/>
              <a:gd name="connsiteY20" fmla="*/ 6112090 h 6337544"/>
              <a:gd name="connsiteX21" fmla="*/ 86633 w 11580086"/>
              <a:gd name="connsiteY21" fmla="*/ 5045290 h 6337544"/>
              <a:gd name="connsiteX22" fmla="*/ 70758 w 11580086"/>
              <a:gd name="connsiteY22" fmla="*/ 3927690 h 6337544"/>
              <a:gd name="connsiteX23" fmla="*/ 39008 w 11580086"/>
              <a:gd name="connsiteY23" fmla="*/ 2479890 h 6337544"/>
              <a:gd name="connsiteX24" fmla="*/ 105683 w 11580086"/>
              <a:gd name="connsiteY24" fmla="*/ 1308315 h 6337544"/>
              <a:gd name="connsiteX25" fmla="*/ 172358 w 11580086"/>
              <a:gd name="connsiteY25" fmla="*/ 178015 h 6337544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725183 w 11580086"/>
              <a:gd name="connsiteY2" fmla="*/ 433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442 h 6332971"/>
              <a:gd name="connsiteX1" fmla="*/ 1670958 w 11580086"/>
              <a:gd name="connsiteY1" fmla="*/ 5167 h 6332971"/>
              <a:gd name="connsiteX2" fmla="*/ 3906158 w 11580086"/>
              <a:gd name="connsiteY2" fmla="*/ 52792 h 6332971"/>
              <a:gd name="connsiteX3" fmla="*/ 6100083 w 11580086"/>
              <a:gd name="connsiteY3" fmla="*/ 151217 h 6332971"/>
              <a:gd name="connsiteX4" fmla="*/ 8401958 w 11580086"/>
              <a:gd name="connsiteY4" fmla="*/ 52792 h 6332971"/>
              <a:gd name="connsiteX5" fmla="*/ 10554608 w 11580086"/>
              <a:gd name="connsiteY5" fmla="*/ 87717 h 6332971"/>
              <a:gd name="connsiteX6" fmla="*/ 11507108 w 11580086"/>
              <a:gd name="connsiteY6" fmla="*/ 109942 h 6332971"/>
              <a:gd name="connsiteX7" fmla="*/ 11449958 w 11580086"/>
              <a:gd name="connsiteY7" fmla="*/ 1519642 h 6332971"/>
              <a:gd name="connsiteX8" fmla="*/ 11538858 w 11580086"/>
              <a:gd name="connsiteY8" fmla="*/ 2402292 h 6332971"/>
              <a:gd name="connsiteX9" fmla="*/ 11399158 w 11580086"/>
              <a:gd name="connsiteY9" fmla="*/ 3542117 h 6332971"/>
              <a:gd name="connsiteX10" fmla="*/ 11532508 w 11580086"/>
              <a:gd name="connsiteY10" fmla="*/ 4551767 h 6332971"/>
              <a:gd name="connsiteX11" fmla="*/ 11453133 w 11580086"/>
              <a:gd name="connsiteY11" fmla="*/ 5377267 h 6332971"/>
              <a:gd name="connsiteX12" fmla="*/ 11542033 w 11580086"/>
              <a:gd name="connsiteY12" fmla="*/ 6120217 h 6332971"/>
              <a:gd name="connsiteX13" fmla="*/ 10722883 w 11580086"/>
              <a:gd name="connsiteY13" fmla="*/ 6253567 h 6332971"/>
              <a:gd name="connsiteX14" fmla="*/ 9351283 w 11580086"/>
              <a:gd name="connsiteY14" fmla="*/ 6215467 h 6332971"/>
              <a:gd name="connsiteX15" fmla="*/ 7878083 w 11580086"/>
              <a:gd name="connsiteY15" fmla="*/ 6091642 h 6332971"/>
              <a:gd name="connsiteX16" fmla="*/ 6312808 w 11580086"/>
              <a:gd name="connsiteY16" fmla="*/ 6240867 h 6332971"/>
              <a:gd name="connsiteX17" fmla="*/ 4293508 w 11580086"/>
              <a:gd name="connsiteY17" fmla="*/ 6174192 h 6332971"/>
              <a:gd name="connsiteX18" fmla="*/ 2798083 w 11580086"/>
              <a:gd name="connsiteY18" fmla="*/ 6332942 h 6332971"/>
              <a:gd name="connsiteX19" fmla="*/ 1162958 w 11580086"/>
              <a:gd name="connsiteY19" fmla="*/ 6186892 h 6332971"/>
              <a:gd name="connsiteX20" fmla="*/ 77108 w 11580086"/>
              <a:gd name="connsiteY20" fmla="*/ 6107517 h 6332971"/>
              <a:gd name="connsiteX21" fmla="*/ 86633 w 11580086"/>
              <a:gd name="connsiteY21" fmla="*/ 5040717 h 6332971"/>
              <a:gd name="connsiteX22" fmla="*/ 70758 w 11580086"/>
              <a:gd name="connsiteY22" fmla="*/ 3923117 h 6332971"/>
              <a:gd name="connsiteX23" fmla="*/ 39008 w 11580086"/>
              <a:gd name="connsiteY23" fmla="*/ 2475317 h 6332971"/>
              <a:gd name="connsiteX24" fmla="*/ 105683 w 11580086"/>
              <a:gd name="connsiteY24" fmla="*/ 1303742 h 6332971"/>
              <a:gd name="connsiteX25" fmla="*/ 172358 w 11580086"/>
              <a:gd name="connsiteY25" fmla="*/ 173442 h 6332971"/>
              <a:gd name="connsiteX0" fmla="*/ 172358 w 11580086"/>
              <a:gd name="connsiteY0" fmla="*/ 173362 h 6332891"/>
              <a:gd name="connsiteX1" fmla="*/ 1709058 w 11580086"/>
              <a:gd name="connsiteY1" fmla="*/ 71762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00083 w 11580086"/>
              <a:gd name="connsiteY3" fmla="*/ 157673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28658 w 11580086"/>
              <a:gd name="connsiteY3" fmla="*/ 52898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101600 h 6346854"/>
              <a:gd name="connsiteX1" fmla="*/ 1709058 w 11580086"/>
              <a:gd name="connsiteY1" fmla="*/ 85725 h 6346854"/>
              <a:gd name="connsiteX2" fmla="*/ 3906158 w 11580086"/>
              <a:gd name="connsiteY2" fmla="*/ 0 h 6346854"/>
              <a:gd name="connsiteX3" fmla="*/ 6128658 w 11580086"/>
              <a:gd name="connsiteY3" fmla="*/ 60325 h 6346854"/>
              <a:gd name="connsiteX4" fmla="*/ 8401958 w 11580086"/>
              <a:gd name="connsiteY4" fmla="*/ 66675 h 6346854"/>
              <a:gd name="connsiteX5" fmla="*/ 10554608 w 11580086"/>
              <a:gd name="connsiteY5" fmla="*/ 101600 h 6346854"/>
              <a:gd name="connsiteX6" fmla="*/ 11507108 w 11580086"/>
              <a:gd name="connsiteY6" fmla="*/ 123825 h 6346854"/>
              <a:gd name="connsiteX7" fmla="*/ 11449958 w 11580086"/>
              <a:gd name="connsiteY7" fmla="*/ 1533525 h 6346854"/>
              <a:gd name="connsiteX8" fmla="*/ 11538858 w 11580086"/>
              <a:gd name="connsiteY8" fmla="*/ 2416175 h 6346854"/>
              <a:gd name="connsiteX9" fmla="*/ 11399158 w 11580086"/>
              <a:gd name="connsiteY9" fmla="*/ 3556000 h 6346854"/>
              <a:gd name="connsiteX10" fmla="*/ 11532508 w 11580086"/>
              <a:gd name="connsiteY10" fmla="*/ 4565650 h 6346854"/>
              <a:gd name="connsiteX11" fmla="*/ 11453133 w 11580086"/>
              <a:gd name="connsiteY11" fmla="*/ 5391150 h 6346854"/>
              <a:gd name="connsiteX12" fmla="*/ 11542033 w 11580086"/>
              <a:gd name="connsiteY12" fmla="*/ 6134100 h 6346854"/>
              <a:gd name="connsiteX13" fmla="*/ 10722883 w 11580086"/>
              <a:gd name="connsiteY13" fmla="*/ 6267450 h 6346854"/>
              <a:gd name="connsiteX14" fmla="*/ 9351283 w 11580086"/>
              <a:gd name="connsiteY14" fmla="*/ 6229350 h 6346854"/>
              <a:gd name="connsiteX15" fmla="*/ 7878083 w 11580086"/>
              <a:gd name="connsiteY15" fmla="*/ 6105525 h 6346854"/>
              <a:gd name="connsiteX16" fmla="*/ 6312808 w 11580086"/>
              <a:gd name="connsiteY16" fmla="*/ 6254750 h 6346854"/>
              <a:gd name="connsiteX17" fmla="*/ 4293508 w 11580086"/>
              <a:gd name="connsiteY17" fmla="*/ 6188075 h 6346854"/>
              <a:gd name="connsiteX18" fmla="*/ 2798083 w 11580086"/>
              <a:gd name="connsiteY18" fmla="*/ 6346825 h 6346854"/>
              <a:gd name="connsiteX19" fmla="*/ 1162958 w 11580086"/>
              <a:gd name="connsiteY19" fmla="*/ 6200775 h 6346854"/>
              <a:gd name="connsiteX20" fmla="*/ 77108 w 11580086"/>
              <a:gd name="connsiteY20" fmla="*/ 6121400 h 6346854"/>
              <a:gd name="connsiteX21" fmla="*/ 86633 w 11580086"/>
              <a:gd name="connsiteY21" fmla="*/ 5054600 h 6346854"/>
              <a:gd name="connsiteX22" fmla="*/ 70758 w 11580086"/>
              <a:gd name="connsiteY22" fmla="*/ 3937000 h 6346854"/>
              <a:gd name="connsiteX23" fmla="*/ 39008 w 11580086"/>
              <a:gd name="connsiteY23" fmla="*/ 2489200 h 6346854"/>
              <a:gd name="connsiteX24" fmla="*/ 105683 w 11580086"/>
              <a:gd name="connsiteY24" fmla="*/ 1317625 h 6346854"/>
              <a:gd name="connsiteX25" fmla="*/ 143783 w 11580086"/>
              <a:gd name="connsiteY25" fmla="*/ 101600 h 6346854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6694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979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05 h 6347059"/>
              <a:gd name="connsiteX1" fmla="*/ 1709058 w 11580086"/>
              <a:gd name="connsiteY1" fmla="*/ 85930 h 6347059"/>
              <a:gd name="connsiteX2" fmla="*/ 3906158 w 11580086"/>
              <a:gd name="connsiteY2" fmla="*/ 205 h 6347059"/>
              <a:gd name="connsiteX3" fmla="*/ 6195333 w 11580086"/>
              <a:gd name="connsiteY3" fmla="*/ 60530 h 6347059"/>
              <a:gd name="connsiteX4" fmla="*/ 8401958 w 11580086"/>
              <a:gd name="connsiteY4" fmla="*/ 9730 h 6347059"/>
              <a:gd name="connsiteX5" fmla="*/ 10554608 w 11580086"/>
              <a:gd name="connsiteY5" fmla="*/ 101805 h 6347059"/>
              <a:gd name="connsiteX6" fmla="*/ 11507108 w 11580086"/>
              <a:gd name="connsiteY6" fmla="*/ 124030 h 6347059"/>
              <a:gd name="connsiteX7" fmla="*/ 11449958 w 11580086"/>
              <a:gd name="connsiteY7" fmla="*/ 1533730 h 6347059"/>
              <a:gd name="connsiteX8" fmla="*/ 11538858 w 11580086"/>
              <a:gd name="connsiteY8" fmla="*/ 2416380 h 6347059"/>
              <a:gd name="connsiteX9" fmla="*/ 11399158 w 11580086"/>
              <a:gd name="connsiteY9" fmla="*/ 3556205 h 6347059"/>
              <a:gd name="connsiteX10" fmla="*/ 11532508 w 11580086"/>
              <a:gd name="connsiteY10" fmla="*/ 4565855 h 6347059"/>
              <a:gd name="connsiteX11" fmla="*/ 11453133 w 11580086"/>
              <a:gd name="connsiteY11" fmla="*/ 5391355 h 6347059"/>
              <a:gd name="connsiteX12" fmla="*/ 11542033 w 11580086"/>
              <a:gd name="connsiteY12" fmla="*/ 6134305 h 6347059"/>
              <a:gd name="connsiteX13" fmla="*/ 10722883 w 11580086"/>
              <a:gd name="connsiteY13" fmla="*/ 6267655 h 6347059"/>
              <a:gd name="connsiteX14" fmla="*/ 9351283 w 11580086"/>
              <a:gd name="connsiteY14" fmla="*/ 6229555 h 6347059"/>
              <a:gd name="connsiteX15" fmla="*/ 7878083 w 11580086"/>
              <a:gd name="connsiteY15" fmla="*/ 6105730 h 6347059"/>
              <a:gd name="connsiteX16" fmla="*/ 6312808 w 11580086"/>
              <a:gd name="connsiteY16" fmla="*/ 6254955 h 6347059"/>
              <a:gd name="connsiteX17" fmla="*/ 4293508 w 11580086"/>
              <a:gd name="connsiteY17" fmla="*/ 6188280 h 6347059"/>
              <a:gd name="connsiteX18" fmla="*/ 2798083 w 11580086"/>
              <a:gd name="connsiteY18" fmla="*/ 6347030 h 6347059"/>
              <a:gd name="connsiteX19" fmla="*/ 1162958 w 11580086"/>
              <a:gd name="connsiteY19" fmla="*/ 6200980 h 6347059"/>
              <a:gd name="connsiteX20" fmla="*/ 77108 w 11580086"/>
              <a:gd name="connsiteY20" fmla="*/ 6121605 h 6347059"/>
              <a:gd name="connsiteX21" fmla="*/ 86633 w 11580086"/>
              <a:gd name="connsiteY21" fmla="*/ 5054805 h 6347059"/>
              <a:gd name="connsiteX22" fmla="*/ 70758 w 11580086"/>
              <a:gd name="connsiteY22" fmla="*/ 3937205 h 6347059"/>
              <a:gd name="connsiteX23" fmla="*/ 39008 w 11580086"/>
              <a:gd name="connsiteY23" fmla="*/ 2489405 h 6347059"/>
              <a:gd name="connsiteX24" fmla="*/ 105683 w 11580086"/>
              <a:gd name="connsiteY24" fmla="*/ 1317830 h 6347059"/>
              <a:gd name="connsiteX25" fmla="*/ 143783 w 11580086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3991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87608 w 11585839"/>
              <a:gd name="connsiteY15" fmla="*/ 6172405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289932"/>
              <a:gd name="connsiteX1" fmla="*/ 1709058 w 11585839"/>
              <a:gd name="connsiteY1" fmla="*/ 85930 h 6289932"/>
              <a:gd name="connsiteX2" fmla="*/ 3906158 w 11585839"/>
              <a:gd name="connsiteY2" fmla="*/ 205 h 6289932"/>
              <a:gd name="connsiteX3" fmla="*/ 6195333 w 11585839"/>
              <a:gd name="connsiteY3" fmla="*/ 60530 h 6289932"/>
              <a:gd name="connsiteX4" fmla="*/ 8401958 w 11585839"/>
              <a:gd name="connsiteY4" fmla="*/ 9730 h 6289932"/>
              <a:gd name="connsiteX5" fmla="*/ 10202183 w 11585839"/>
              <a:gd name="connsiteY5" fmla="*/ 92280 h 6289932"/>
              <a:gd name="connsiteX6" fmla="*/ 11507108 w 11585839"/>
              <a:gd name="connsiteY6" fmla="*/ 124030 h 6289932"/>
              <a:gd name="connsiteX7" fmla="*/ 11449958 w 11585839"/>
              <a:gd name="connsiteY7" fmla="*/ 1533730 h 6289932"/>
              <a:gd name="connsiteX8" fmla="*/ 11538858 w 11585839"/>
              <a:gd name="connsiteY8" fmla="*/ 2416380 h 6289932"/>
              <a:gd name="connsiteX9" fmla="*/ 11475358 w 11585839"/>
              <a:gd name="connsiteY9" fmla="*/ 3556205 h 6289932"/>
              <a:gd name="connsiteX10" fmla="*/ 11532508 w 11585839"/>
              <a:gd name="connsiteY10" fmla="*/ 4565855 h 6289932"/>
              <a:gd name="connsiteX11" fmla="*/ 11453133 w 11585839"/>
              <a:gd name="connsiteY11" fmla="*/ 5391355 h 6289932"/>
              <a:gd name="connsiteX12" fmla="*/ 11542033 w 11585839"/>
              <a:gd name="connsiteY12" fmla="*/ 6134305 h 6289932"/>
              <a:gd name="connsiteX13" fmla="*/ 10722883 w 11585839"/>
              <a:gd name="connsiteY13" fmla="*/ 6267655 h 6289932"/>
              <a:gd name="connsiteX14" fmla="*/ 9351283 w 11585839"/>
              <a:gd name="connsiteY14" fmla="*/ 6229555 h 6289932"/>
              <a:gd name="connsiteX15" fmla="*/ 7887608 w 11585839"/>
              <a:gd name="connsiteY15" fmla="*/ 6172405 h 6289932"/>
              <a:gd name="connsiteX16" fmla="*/ 6312808 w 11585839"/>
              <a:gd name="connsiteY16" fmla="*/ 6254955 h 6289932"/>
              <a:gd name="connsiteX17" fmla="*/ 4293508 w 11585839"/>
              <a:gd name="connsiteY17" fmla="*/ 6188280 h 6289932"/>
              <a:gd name="connsiteX18" fmla="*/ 2712358 w 11585839"/>
              <a:gd name="connsiteY18" fmla="*/ 6289880 h 6289932"/>
              <a:gd name="connsiteX19" fmla="*/ 1162958 w 11585839"/>
              <a:gd name="connsiteY19" fmla="*/ 6200980 h 6289932"/>
              <a:gd name="connsiteX20" fmla="*/ 77108 w 11585839"/>
              <a:gd name="connsiteY20" fmla="*/ 6121605 h 6289932"/>
              <a:gd name="connsiteX21" fmla="*/ 86633 w 11585839"/>
              <a:gd name="connsiteY21" fmla="*/ 5054805 h 6289932"/>
              <a:gd name="connsiteX22" fmla="*/ 70758 w 11585839"/>
              <a:gd name="connsiteY22" fmla="*/ 3937205 h 6289932"/>
              <a:gd name="connsiteX23" fmla="*/ 39008 w 11585839"/>
              <a:gd name="connsiteY23" fmla="*/ 2489405 h 6289932"/>
              <a:gd name="connsiteX24" fmla="*/ 105683 w 11585839"/>
              <a:gd name="connsiteY24" fmla="*/ 1317830 h 6289932"/>
              <a:gd name="connsiteX25" fmla="*/ 143783 w 11585839"/>
              <a:gd name="connsiteY25" fmla="*/ 101805 h 6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85839" h="6289932">
                <a:moveTo>
                  <a:pt x="143783" y="101805"/>
                </a:moveTo>
                <a:cubicBezTo>
                  <a:pt x="411012" y="-103512"/>
                  <a:pt x="1081996" y="102863"/>
                  <a:pt x="1709058" y="85930"/>
                </a:cubicBezTo>
                <a:cubicBezTo>
                  <a:pt x="2336121" y="68997"/>
                  <a:pt x="3158446" y="4438"/>
                  <a:pt x="3906158" y="205"/>
                </a:cubicBezTo>
                <a:cubicBezTo>
                  <a:pt x="4653870" y="-4028"/>
                  <a:pt x="5446033" y="58943"/>
                  <a:pt x="6195333" y="60530"/>
                </a:cubicBezTo>
                <a:cubicBezTo>
                  <a:pt x="6944633" y="62118"/>
                  <a:pt x="7734150" y="4438"/>
                  <a:pt x="8401958" y="9730"/>
                </a:cubicBezTo>
                <a:cubicBezTo>
                  <a:pt x="9069766" y="15022"/>
                  <a:pt x="9684658" y="73230"/>
                  <a:pt x="10202183" y="92280"/>
                </a:cubicBezTo>
                <a:cubicBezTo>
                  <a:pt x="10719708" y="111330"/>
                  <a:pt x="11299146" y="-116212"/>
                  <a:pt x="11507108" y="124030"/>
                </a:cubicBezTo>
                <a:cubicBezTo>
                  <a:pt x="11715070" y="364272"/>
                  <a:pt x="11444666" y="1151672"/>
                  <a:pt x="11449958" y="1533730"/>
                </a:cubicBezTo>
                <a:cubicBezTo>
                  <a:pt x="11455250" y="1915788"/>
                  <a:pt x="11534625" y="2079301"/>
                  <a:pt x="11538858" y="2416380"/>
                </a:cubicBezTo>
                <a:cubicBezTo>
                  <a:pt x="11543091" y="2753459"/>
                  <a:pt x="11476416" y="3197959"/>
                  <a:pt x="11475358" y="3556205"/>
                </a:cubicBezTo>
                <a:cubicBezTo>
                  <a:pt x="11474300" y="3914451"/>
                  <a:pt x="11536212" y="4259997"/>
                  <a:pt x="11532508" y="4565855"/>
                </a:cubicBezTo>
                <a:cubicBezTo>
                  <a:pt x="11528804" y="4871713"/>
                  <a:pt x="11451546" y="5129947"/>
                  <a:pt x="11453133" y="5391355"/>
                </a:cubicBezTo>
                <a:cubicBezTo>
                  <a:pt x="11454720" y="5652763"/>
                  <a:pt x="11663741" y="5988255"/>
                  <a:pt x="11542033" y="6134305"/>
                </a:cubicBezTo>
                <a:cubicBezTo>
                  <a:pt x="11420325" y="6280355"/>
                  <a:pt x="11088008" y="6251780"/>
                  <a:pt x="10722883" y="6267655"/>
                </a:cubicBezTo>
                <a:cubicBezTo>
                  <a:pt x="10357758" y="6283530"/>
                  <a:pt x="9823829" y="6245430"/>
                  <a:pt x="9351283" y="6229555"/>
                </a:cubicBezTo>
                <a:cubicBezTo>
                  <a:pt x="8878737" y="6213680"/>
                  <a:pt x="8394020" y="6168172"/>
                  <a:pt x="7887608" y="6172405"/>
                </a:cubicBezTo>
                <a:cubicBezTo>
                  <a:pt x="7381196" y="6176638"/>
                  <a:pt x="6911825" y="6252309"/>
                  <a:pt x="6312808" y="6254955"/>
                </a:cubicBezTo>
                <a:cubicBezTo>
                  <a:pt x="5713791" y="6257601"/>
                  <a:pt x="4893583" y="6182459"/>
                  <a:pt x="4293508" y="6188280"/>
                </a:cubicBezTo>
                <a:cubicBezTo>
                  <a:pt x="3693433" y="6194101"/>
                  <a:pt x="3234116" y="6287763"/>
                  <a:pt x="2712358" y="6289880"/>
                </a:cubicBezTo>
                <a:cubicBezTo>
                  <a:pt x="2190600" y="6291997"/>
                  <a:pt x="1602166" y="6229026"/>
                  <a:pt x="1162958" y="6200980"/>
                </a:cubicBezTo>
                <a:cubicBezTo>
                  <a:pt x="723750" y="6172934"/>
                  <a:pt x="256496" y="6312634"/>
                  <a:pt x="77108" y="6121605"/>
                </a:cubicBezTo>
                <a:cubicBezTo>
                  <a:pt x="-102280" y="5930576"/>
                  <a:pt x="87691" y="5418872"/>
                  <a:pt x="86633" y="5054805"/>
                </a:cubicBezTo>
                <a:cubicBezTo>
                  <a:pt x="85575" y="4690738"/>
                  <a:pt x="78696" y="4364772"/>
                  <a:pt x="70758" y="3937205"/>
                </a:cubicBezTo>
                <a:cubicBezTo>
                  <a:pt x="62821" y="3509638"/>
                  <a:pt x="34775" y="2768805"/>
                  <a:pt x="39008" y="2489405"/>
                </a:cubicBezTo>
                <a:cubicBezTo>
                  <a:pt x="43241" y="2210005"/>
                  <a:pt x="88221" y="1715763"/>
                  <a:pt x="105683" y="1317830"/>
                </a:cubicBezTo>
                <a:cubicBezTo>
                  <a:pt x="123145" y="919897"/>
                  <a:pt x="-123446" y="307122"/>
                  <a:pt x="143783" y="101805"/>
                </a:cubicBezTo>
                <a:close/>
              </a:path>
            </a:pathLst>
          </a:custGeom>
          <a:noFill/>
          <a:ln w="222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96"/>
          </a:p>
        </p:txBody>
      </p:sp>
      <p:pic>
        <p:nvPicPr>
          <p:cNvPr id="10" name="图片 7">
            <a:extLst>
              <a:ext uri="{FF2B5EF4-FFF2-40B4-BE49-F238E27FC236}">
                <a16:creationId xmlns:a16="http://schemas.microsoft.com/office/drawing/2014/main" id="{017497A5-EE91-55B5-BA0E-4820DE5708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704" y="89308"/>
            <a:ext cx="227447" cy="303884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id="{B8530CEC-75D3-53C6-3902-9EA115E439A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3278">
            <a:off x="-52573" y="4930391"/>
            <a:ext cx="442571" cy="634659"/>
          </a:xfrm>
          <a:prstGeom prst="rect">
            <a:avLst/>
          </a:prstGeom>
        </p:spPr>
      </p:pic>
      <p:pic>
        <p:nvPicPr>
          <p:cNvPr id="12" name="图片 9">
            <a:extLst>
              <a:ext uri="{FF2B5EF4-FFF2-40B4-BE49-F238E27FC236}">
                <a16:creationId xmlns:a16="http://schemas.microsoft.com/office/drawing/2014/main" id="{707000C3-1458-BF7D-05F2-1F4BD18904F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0" y="6400095"/>
            <a:ext cx="173527" cy="169189"/>
          </a:xfrm>
          <a:prstGeom prst="rect">
            <a:avLst/>
          </a:prstGeom>
        </p:spPr>
      </p:pic>
      <p:pic>
        <p:nvPicPr>
          <p:cNvPr id="13" name="图片 10">
            <a:extLst>
              <a:ext uri="{FF2B5EF4-FFF2-40B4-BE49-F238E27FC236}">
                <a16:creationId xmlns:a16="http://schemas.microsoft.com/office/drawing/2014/main" id="{4C7B2210-C1AE-420E-DD10-E5B2D1CD1CA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408" y="1462087"/>
            <a:ext cx="358395" cy="575270"/>
          </a:xfrm>
          <a:prstGeom prst="rect">
            <a:avLst/>
          </a:prstGeom>
        </p:spPr>
      </p:pic>
      <p:pic>
        <p:nvPicPr>
          <p:cNvPr id="14" name="图片 12">
            <a:extLst>
              <a:ext uri="{FF2B5EF4-FFF2-40B4-BE49-F238E27FC236}">
                <a16:creationId xmlns:a16="http://schemas.microsoft.com/office/drawing/2014/main" id="{5A866392-16BD-BD20-9926-9B3982BB931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63" y="1263137"/>
            <a:ext cx="436563" cy="397901"/>
          </a:xfrm>
          <a:prstGeom prst="rect">
            <a:avLst/>
          </a:prstGeom>
        </p:spPr>
      </p:pic>
      <p:pic>
        <p:nvPicPr>
          <p:cNvPr id="15" name="图片 6">
            <a:extLst>
              <a:ext uri="{FF2B5EF4-FFF2-40B4-BE49-F238E27FC236}">
                <a16:creationId xmlns:a16="http://schemas.microsoft.com/office/drawing/2014/main" id="{AD3209D0-94C3-A4A8-7D1C-60593DC2B36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1786109" y="5308551"/>
            <a:ext cx="167124" cy="180823"/>
          </a:xfrm>
          <a:prstGeom prst="rect">
            <a:avLst/>
          </a:prstGeom>
        </p:spPr>
      </p:pic>
      <p:pic>
        <p:nvPicPr>
          <p:cNvPr id="16" name="图片 11">
            <a:extLst>
              <a:ext uri="{FF2B5EF4-FFF2-40B4-BE49-F238E27FC236}">
                <a16:creationId xmlns:a16="http://schemas.microsoft.com/office/drawing/2014/main" id="{544BDF30-856C-6875-77C7-B86B3A3F264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002" y="4772026"/>
            <a:ext cx="275699" cy="295275"/>
          </a:xfrm>
          <a:prstGeom prst="rect">
            <a:avLst/>
          </a:prstGeom>
        </p:spPr>
      </p:pic>
      <p:pic>
        <p:nvPicPr>
          <p:cNvPr id="17" name="图形 13">
            <a:extLst>
              <a:ext uri="{FF2B5EF4-FFF2-40B4-BE49-F238E27FC236}">
                <a16:creationId xmlns:a16="http://schemas.microsoft.com/office/drawing/2014/main" id="{EFF1A9A7-70EB-853E-F2E4-FEBFEB24EAB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66626" y="487982"/>
            <a:ext cx="556759" cy="556759"/>
          </a:xfrm>
          <a:prstGeom prst="rect">
            <a:avLst/>
          </a:prstGeom>
        </p:spPr>
      </p:pic>
      <p:graphicFrame>
        <p:nvGraphicFramePr>
          <p:cNvPr id="18" name="对象 7">
            <a:extLst>
              <a:ext uri="{FF2B5EF4-FFF2-40B4-BE49-F238E27FC236}">
                <a16:creationId xmlns:a16="http://schemas.microsoft.com/office/drawing/2014/main" id="{59E631AA-C0B1-57DC-47AA-637BD73E49DF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3313547" y="4629476"/>
          <a:ext cx="5295900" cy="1871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12" imgW="21596040" imgH="7631280" progId="Photoshop.Image.18">
                  <p:embed/>
                </p:oleObj>
              </mc:Choice>
              <mc:Fallback>
                <p:oleObj name="Image" r:id="rId12" imgW="21596040" imgH="7631280" progId="Photoshop.Image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313547" y="4629476"/>
                        <a:ext cx="5295900" cy="18711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图片 2">
            <a:extLst>
              <a:ext uri="{FF2B5EF4-FFF2-40B4-BE49-F238E27FC236}">
                <a16:creationId xmlns:a16="http://schemas.microsoft.com/office/drawing/2014/main" id="{1B666505-BE83-2D1C-8C0A-ACAD367BCBE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09447" y="3711688"/>
            <a:ext cx="1290089" cy="894054"/>
          </a:xfrm>
          <a:prstGeom prst="rect">
            <a:avLst/>
          </a:prstGeom>
        </p:spPr>
      </p:pic>
      <p:pic>
        <p:nvPicPr>
          <p:cNvPr id="20" name="图片 8">
            <a:extLst>
              <a:ext uri="{FF2B5EF4-FFF2-40B4-BE49-F238E27FC236}">
                <a16:creationId xmlns:a16="http://schemas.microsoft.com/office/drawing/2014/main" id="{78DC488F-5D03-2D12-6B4A-E728742C4A0B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9703" y="4537131"/>
            <a:ext cx="1535025" cy="1060339"/>
          </a:xfrm>
          <a:prstGeom prst="rect">
            <a:avLst/>
          </a:prstGeom>
        </p:spPr>
      </p:pic>
      <p:pic>
        <p:nvPicPr>
          <p:cNvPr id="21" name="图片 28">
            <a:extLst>
              <a:ext uri="{FF2B5EF4-FFF2-40B4-BE49-F238E27FC236}">
                <a16:creationId xmlns:a16="http://schemas.microsoft.com/office/drawing/2014/main" id="{1DFDB058-88D0-5177-9E64-D6CFECB49A36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1" y="1713760"/>
            <a:ext cx="3873096" cy="3013218"/>
          </a:xfrm>
          <a:prstGeom prst="rect">
            <a:avLst/>
          </a:prstGeom>
        </p:spPr>
      </p:pic>
      <p:pic>
        <p:nvPicPr>
          <p:cNvPr id="23" name="图形 32">
            <a:extLst>
              <a:ext uri="{FF2B5EF4-FFF2-40B4-BE49-F238E27FC236}">
                <a16:creationId xmlns:a16="http://schemas.microsoft.com/office/drawing/2014/main" id="{188F5957-9F50-FC59-87AC-02F58607AA9C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275098" y="2255919"/>
            <a:ext cx="900104" cy="933565"/>
          </a:xfrm>
          <a:prstGeom prst="rect">
            <a:avLst/>
          </a:prstGeom>
        </p:spPr>
      </p:pic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93BB7093-DC15-5446-51BC-A31A4361D9DB}"/>
              </a:ext>
            </a:extLst>
          </p:cNvPr>
          <p:cNvSpPr txBox="1"/>
          <p:nvPr userDrawn="1"/>
        </p:nvSpPr>
        <p:spPr>
          <a:xfrm>
            <a:off x="2007609" y="643549"/>
            <a:ext cx="106963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dirty="0" err="1">
                <a:ln>
                  <a:solidFill>
                    <a:schemeClr val="tx1"/>
                  </a:solidFill>
                </a:ln>
                <a:solidFill>
                  <a:srgbClr val="4CD9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Tạm</a:t>
            </a:r>
            <a:r>
              <a:rPr lang="zh-CN" altLang="en-US" sz="8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8800" b="1" dirty="0" err="1">
                <a:ln>
                  <a:solidFill>
                    <a:schemeClr val="tx1"/>
                  </a:solidFill>
                </a:ln>
                <a:solidFill>
                  <a:srgbClr val="FD82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biệt</a:t>
            </a:r>
            <a:r>
              <a:rPr lang="en-US" altLang="zh-CN" sz="8800" b="1" baseline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8800" b="1" dirty="0" err="1">
                <a:ln>
                  <a:solidFill>
                    <a:schemeClr val="tx1"/>
                  </a:solidFill>
                </a:ln>
                <a:solidFill>
                  <a:srgbClr val="89E6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các</a:t>
            </a:r>
            <a:r>
              <a:rPr lang="zh-CN" altLang="en-US" sz="8800" b="1" baseline="0" dirty="0">
                <a:ln>
                  <a:solidFill>
                    <a:schemeClr val="tx1"/>
                  </a:solidFill>
                </a:ln>
                <a:solidFill>
                  <a:srgbClr val="6D7F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8800" b="1" dirty="0" err="1">
                <a:ln>
                  <a:solidFill>
                    <a:schemeClr val="tx1"/>
                  </a:solidFill>
                </a:ln>
                <a:solidFill>
                  <a:srgbClr val="6D7F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em</a:t>
            </a:r>
            <a:r>
              <a:rPr lang="en-US" altLang="zh-CN" sz="8800" b="1" dirty="0">
                <a:ln>
                  <a:solidFill>
                    <a:schemeClr val="tx1"/>
                  </a:solidFill>
                </a:ln>
                <a:solidFill>
                  <a:srgbClr val="6D7F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8800" b="1" dirty="0">
                <a:ln>
                  <a:solidFill>
                    <a:schemeClr val="tx1"/>
                  </a:solidFill>
                </a:ln>
                <a:solidFill>
                  <a:srgbClr val="FFE1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!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38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3FC3-21A5-4E91-A476-C998DB998BDA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A3414-3F1D-4435-B8A0-5ED0D0947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111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3FC3-21A5-4E91-A476-C998DB998BDA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A3414-3F1D-4435-B8A0-5ED0D0947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603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3FC3-21A5-4E91-A476-C998DB998BDA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A3414-3F1D-4435-B8A0-5ED0D0947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78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3FC3-21A5-4E91-A476-C998DB998BDA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A3414-3F1D-4435-B8A0-5ED0D0947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670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3FC3-21A5-4E91-A476-C998DB998BDA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A3414-3F1D-4435-B8A0-5ED0D0947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98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3FC3-21A5-4E91-A476-C998DB998BDA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A3414-3F1D-4435-B8A0-5ED0D0947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80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3FC3-21A5-4E91-A476-C998DB998BDA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A3414-3F1D-4435-B8A0-5ED0D0947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078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3FC3-21A5-4E91-A476-C998DB998BDA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A3414-3F1D-4435-B8A0-5ED0D0947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54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03FC3-21A5-4E91-A476-C998DB998BDA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A3414-3F1D-4435-B8A0-5ED0D0947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767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1F6DE691-9DB4-DB48-F38B-8A3D45FE9195}"/>
              </a:ext>
            </a:extLst>
          </p:cNvPr>
          <p:cNvSpPr txBox="1"/>
          <p:nvPr/>
        </p:nvSpPr>
        <p:spPr>
          <a:xfrm>
            <a:off x="2844844" y="2242777"/>
            <a:ext cx="6780812" cy="15678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3158"/>
            <a:r>
              <a:rPr lang="en-US" sz="4794" dirty="0" err="1">
                <a:ln>
                  <a:solidFill>
                    <a:srgbClr val="00B0F0"/>
                  </a:solidFill>
                </a:ln>
                <a:solidFill>
                  <a:srgbClr val="FF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794" dirty="0">
                <a:ln>
                  <a:solidFill>
                    <a:srgbClr val="00B0F0"/>
                  </a:solidFill>
                </a:ln>
                <a:solidFill>
                  <a:srgbClr val="FF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94" dirty="0" err="1">
                <a:ln>
                  <a:solidFill>
                    <a:srgbClr val="00B0F0"/>
                  </a:solidFill>
                </a:ln>
                <a:solidFill>
                  <a:srgbClr val="FF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794" dirty="0">
                <a:ln>
                  <a:solidFill>
                    <a:srgbClr val="00B0F0"/>
                  </a:solidFill>
                </a:ln>
                <a:solidFill>
                  <a:srgbClr val="FF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94" dirty="0" err="1">
                <a:ln>
                  <a:solidFill>
                    <a:srgbClr val="00B0F0"/>
                  </a:solidFill>
                </a:ln>
                <a:solidFill>
                  <a:srgbClr val="FF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794" dirty="0">
                <a:ln>
                  <a:solidFill>
                    <a:srgbClr val="00B0F0"/>
                  </a:solidFill>
                </a:ln>
                <a:solidFill>
                  <a:srgbClr val="FF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94" dirty="0" err="1">
                <a:ln>
                  <a:solidFill>
                    <a:srgbClr val="00B0F0"/>
                  </a:solidFill>
                </a:ln>
                <a:solidFill>
                  <a:srgbClr val="FF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794" dirty="0">
                <a:ln>
                  <a:solidFill>
                    <a:srgbClr val="00B0F0"/>
                  </a:solidFill>
                </a:ln>
                <a:solidFill>
                  <a:srgbClr val="FF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</a:p>
          <a:p>
            <a:pPr algn="ctr" defTabSz="913158"/>
            <a:r>
              <a:rPr lang="en-US" sz="4794" dirty="0">
                <a:ln>
                  <a:solidFill>
                    <a:srgbClr val="00B0F0"/>
                  </a:solidFill>
                </a:ln>
                <a:solidFill>
                  <a:srgbClr val="FF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</a:t>
            </a:r>
          </a:p>
        </p:txBody>
      </p:sp>
    </p:spTree>
    <p:extLst>
      <p:ext uri="{BB962C8B-B14F-4D97-AF65-F5344CB8AC3E}">
        <p14:creationId xmlns:p14="http://schemas.microsoft.com/office/powerpoint/2010/main" val="116690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CA20F1A7-005B-FF6B-725C-31ADCA508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593" b="50000"/>
          <a:stretch>
            <a:fillRect/>
          </a:stretch>
        </p:blipFill>
        <p:spPr bwMode="auto">
          <a:xfrm>
            <a:off x="448296" y="403890"/>
            <a:ext cx="769358" cy="913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B1725EB-8DF9-35C1-3D99-ED0309D61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2031" y="575123"/>
            <a:ext cx="3359845" cy="55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996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b) </a:t>
            </a:r>
            <a:r>
              <a:rPr lang="en-US" altLang="en-US" sz="2996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en-US" sz="2996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996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2996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996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2996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996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altLang="en-US" sz="2996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685C15-C074-D68B-CAD8-6C4CCBA75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5062" y="1773752"/>
            <a:ext cx="3406815" cy="55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996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7 000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AA18423-EE75-30BE-40F0-A13F787BC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5062" y="2867738"/>
            <a:ext cx="3406815" cy="55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996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5 300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2DD560B-B13D-9256-A558-6AC2EDAC6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771" y="1773752"/>
            <a:ext cx="3406816" cy="55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996" b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8 400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5ADAD54-750F-9D4A-EBE7-30EC2B758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771" y="2867738"/>
            <a:ext cx="3406816" cy="55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996" b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9 000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20928A5-D583-F8A3-789E-2739C8468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771" y="4019991"/>
            <a:ext cx="3406816" cy="55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996" b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10 000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02A15A6-7C87-447B-7945-69B1D4D58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3531" y="1773752"/>
            <a:ext cx="3408005" cy="55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996" b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Bảy nghìn.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23D3E9F-2D30-C72B-331A-78EEFA019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3531" y="2867738"/>
            <a:ext cx="3715391" cy="55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996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2996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Năm</a:t>
            </a:r>
            <a:r>
              <a:rPr lang="en-US" altLang="en-US" sz="2996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996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nghìn</a:t>
            </a:r>
            <a:r>
              <a:rPr lang="en-US" altLang="en-US" sz="2996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996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</a:t>
            </a:r>
            <a:r>
              <a:rPr lang="en-US" altLang="en-US" sz="2996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996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trăm</a:t>
            </a:r>
            <a:r>
              <a:rPr lang="en-US" altLang="en-US" sz="2996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667325F-E7EB-D668-17BC-3C15D1E54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1242" y="1773753"/>
            <a:ext cx="4168198" cy="55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996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2996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Tám</a:t>
            </a:r>
            <a:r>
              <a:rPr lang="en-US" altLang="en-US" sz="2996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996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nghìn</a:t>
            </a:r>
            <a:r>
              <a:rPr lang="en-US" altLang="en-US" sz="2996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996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bốn</a:t>
            </a:r>
            <a:r>
              <a:rPr lang="en-US" altLang="en-US" sz="2996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996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trăm</a:t>
            </a:r>
            <a:r>
              <a:rPr lang="en-US" altLang="en-US" sz="2996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46F6ADE-6B9E-4542-44C4-C8E728FB6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1242" y="2867738"/>
            <a:ext cx="3408005" cy="55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996" b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Chín nghìn.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171C223-221E-104A-1B9C-1367A6848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1242" y="4019991"/>
            <a:ext cx="3408005" cy="55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996" b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Mười nghìn.</a:t>
            </a:r>
          </a:p>
        </p:txBody>
      </p:sp>
    </p:spTree>
    <p:extLst>
      <p:ext uri="{BB962C8B-B14F-4D97-AF65-F5344CB8AC3E}">
        <p14:creationId xmlns:p14="http://schemas.microsoft.com/office/powerpoint/2010/main" val="4643273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415379E8-8D76-969C-0BB9-52D27D5A8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75" b="78999"/>
          <a:stretch>
            <a:fillRect/>
          </a:stretch>
        </p:blipFill>
        <p:spPr bwMode="auto">
          <a:xfrm>
            <a:off x="502401" y="375352"/>
            <a:ext cx="1811022" cy="898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D1BC231D-0695-8CE5-A3F5-ACE8CCBA6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8" t="24667" b="39000"/>
          <a:stretch>
            <a:fillRect/>
          </a:stretch>
        </p:blipFill>
        <p:spPr bwMode="auto">
          <a:xfrm>
            <a:off x="502402" y="1602519"/>
            <a:ext cx="10581938" cy="155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0F7DB04D-CA77-50D3-3B78-00B39FBF4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8" t="61000"/>
          <a:stretch>
            <a:fillRect/>
          </a:stretch>
        </p:blipFill>
        <p:spPr bwMode="auto">
          <a:xfrm>
            <a:off x="502402" y="3157882"/>
            <a:ext cx="10581938" cy="1669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041766D-ED5C-0EFC-C461-25E0FD6467A4}"/>
              </a:ext>
            </a:extLst>
          </p:cNvPr>
          <p:cNvGrpSpPr>
            <a:grpSpLocks/>
          </p:cNvGrpSpPr>
          <p:nvPr/>
        </p:nvGrpSpPr>
        <p:grpSpPr bwMode="auto">
          <a:xfrm>
            <a:off x="2589299" y="2476519"/>
            <a:ext cx="990740" cy="684930"/>
            <a:chOff x="219324" y="3726080"/>
            <a:chExt cx="1321606" cy="914400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5696137C-389B-6625-E6B0-6BF325B5B7D2}"/>
                </a:ext>
              </a:extLst>
            </p:cNvPr>
            <p:cNvSpPr/>
            <p:nvPr/>
          </p:nvSpPr>
          <p:spPr>
            <a:xfrm>
              <a:off x="219324" y="3726080"/>
              <a:ext cx="1261052" cy="914400"/>
            </a:xfrm>
            <a:prstGeom prst="roundRect">
              <a:avLst/>
            </a:prstGeom>
            <a:solidFill>
              <a:schemeClr val="bg1"/>
            </a:solidFill>
            <a:ln w="4445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7940">
                <a:defRPr/>
              </a:pPr>
              <a:endParaRPr lang="en-US" sz="1348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79" name="TextBox 14">
              <a:extLst>
                <a:ext uri="{FF2B5EF4-FFF2-40B4-BE49-F238E27FC236}">
                  <a16:creationId xmlns:a16="http://schemas.microsoft.com/office/drawing/2014/main" id="{0473B7BE-DDD2-3FF7-41DA-05758C4339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361" y="3868519"/>
              <a:ext cx="1285569" cy="677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96" b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3 000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C7AD5DC-4667-8A34-01A1-321AB5A9731B}"/>
              </a:ext>
            </a:extLst>
          </p:cNvPr>
          <p:cNvGrpSpPr>
            <a:grpSpLocks/>
          </p:cNvGrpSpPr>
          <p:nvPr/>
        </p:nvGrpSpPr>
        <p:grpSpPr bwMode="auto">
          <a:xfrm>
            <a:off x="3654747" y="2482464"/>
            <a:ext cx="990706" cy="684930"/>
            <a:chOff x="219324" y="3726080"/>
            <a:chExt cx="1323223" cy="914400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1B156CD5-E04C-7840-B9DA-AE28E9624384}"/>
                </a:ext>
              </a:extLst>
            </p:cNvPr>
            <p:cNvSpPr/>
            <p:nvPr/>
          </p:nvSpPr>
          <p:spPr>
            <a:xfrm>
              <a:off x="219324" y="3726080"/>
              <a:ext cx="1261052" cy="914400"/>
            </a:xfrm>
            <a:prstGeom prst="roundRect">
              <a:avLst/>
            </a:prstGeom>
            <a:solidFill>
              <a:schemeClr val="bg1"/>
            </a:solidFill>
            <a:ln w="4445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7940">
                <a:defRPr/>
              </a:pPr>
              <a:endParaRPr lang="en-US" sz="1348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77" name="TextBox 17">
              <a:extLst>
                <a:ext uri="{FF2B5EF4-FFF2-40B4-BE49-F238E27FC236}">
                  <a16:creationId xmlns:a16="http://schemas.microsoft.com/office/drawing/2014/main" id="{A19611B2-CC2C-DBF2-965A-3CBF72EDAF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361" y="3868519"/>
              <a:ext cx="1287186" cy="677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96" b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4 000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5FB20CA-6C6D-AAA9-B899-8B01A300362B}"/>
              </a:ext>
            </a:extLst>
          </p:cNvPr>
          <p:cNvGrpSpPr>
            <a:grpSpLocks/>
          </p:cNvGrpSpPr>
          <p:nvPr/>
        </p:nvGrpSpPr>
        <p:grpSpPr bwMode="auto">
          <a:xfrm>
            <a:off x="5792776" y="2482464"/>
            <a:ext cx="990740" cy="684930"/>
            <a:chOff x="219324" y="3726080"/>
            <a:chExt cx="1321606" cy="914400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2A2B3A5F-9080-7B64-3209-BA2F45539EAD}"/>
                </a:ext>
              </a:extLst>
            </p:cNvPr>
            <p:cNvSpPr/>
            <p:nvPr/>
          </p:nvSpPr>
          <p:spPr>
            <a:xfrm>
              <a:off x="219324" y="3726080"/>
              <a:ext cx="1261052" cy="914400"/>
            </a:xfrm>
            <a:prstGeom prst="roundRect">
              <a:avLst/>
            </a:prstGeom>
            <a:solidFill>
              <a:schemeClr val="bg1"/>
            </a:solidFill>
            <a:ln w="4445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7940">
                <a:defRPr/>
              </a:pPr>
              <a:endParaRPr lang="en-US" sz="1348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75" name="TextBox 20">
              <a:extLst>
                <a:ext uri="{FF2B5EF4-FFF2-40B4-BE49-F238E27FC236}">
                  <a16:creationId xmlns:a16="http://schemas.microsoft.com/office/drawing/2014/main" id="{2C668342-3483-4609-B729-DF46A07853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361" y="3868519"/>
              <a:ext cx="1285569" cy="677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96" b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6 000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9F9C2EE-B1C1-D99C-ED1C-75A3194AF6F3}"/>
              </a:ext>
            </a:extLst>
          </p:cNvPr>
          <p:cNvGrpSpPr>
            <a:grpSpLocks/>
          </p:cNvGrpSpPr>
          <p:nvPr/>
        </p:nvGrpSpPr>
        <p:grpSpPr bwMode="auto">
          <a:xfrm>
            <a:off x="6852278" y="2488410"/>
            <a:ext cx="990706" cy="684930"/>
            <a:chOff x="219324" y="3726080"/>
            <a:chExt cx="1323223" cy="914400"/>
          </a:xfrm>
        </p:grpSpPr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FC9A77E4-6C36-742B-9B68-B7395AB3E83D}"/>
                </a:ext>
              </a:extLst>
            </p:cNvPr>
            <p:cNvSpPr/>
            <p:nvPr/>
          </p:nvSpPr>
          <p:spPr>
            <a:xfrm>
              <a:off x="219324" y="3726080"/>
              <a:ext cx="1261052" cy="914400"/>
            </a:xfrm>
            <a:prstGeom prst="roundRect">
              <a:avLst/>
            </a:prstGeom>
            <a:solidFill>
              <a:schemeClr val="bg1"/>
            </a:solidFill>
            <a:ln w="4445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7940">
                <a:defRPr/>
              </a:pPr>
              <a:endParaRPr lang="en-US" sz="1348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73" name="TextBox 23">
              <a:extLst>
                <a:ext uri="{FF2B5EF4-FFF2-40B4-BE49-F238E27FC236}">
                  <a16:creationId xmlns:a16="http://schemas.microsoft.com/office/drawing/2014/main" id="{3273E24C-7109-C524-EEA7-B0B7143E1B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361" y="3868519"/>
              <a:ext cx="1287186" cy="677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96" b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7 000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F2AB6E1-2394-3C61-A04E-137A6783EA52}"/>
              </a:ext>
            </a:extLst>
          </p:cNvPr>
          <p:cNvGrpSpPr>
            <a:grpSpLocks/>
          </p:cNvGrpSpPr>
          <p:nvPr/>
        </p:nvGrpSpPr>
        <p:grpSpPr bwMode="auto">
          <a:xfrm>
            <a:off x="7911780" y="2472951"/>
            <a:ext cx="990706" cy="684930"/>
            <a:chOff x="219324" y="3726080"/>
            <a:chExt cx="1323223" cy="914400"/>
          </a:xfrm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A7DC401F-19A1-A4ED-6F6D-CDD0F0F212CF}"/>
                </a:ext>
              </a:extLst>
            </p:cNvPr>
            <p:cNvSpPr/>
            <p:nvPr/>
          </p:nvSpPr>
          <p:spPr>
            <a:xfrm>
              <a:off x="219324" y="3726080"/>
              <a:ext cx="1261052" cy="914400"/>
            </a:xfrm>
            <a:prstGeom prst="roundRect">
              <a:avLst/>
            </a:prstGeom>
            <a:solidFill>
              <a:schemeClr val="bg1"/>
            </a:solidFill>
            <a:ln w="4445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7940">
                <a:defRPr/>
              </a:pPr>
              <a:endParaRPr lang="en-US" sz="1348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71" name="TextBox 26">
              <a:extLst>
                <a:ext uri="{FF2B5EF4-FFF2-40B4-BE49-F238E27FC236}">
                  <a16:creationId xmlns:a16="http://schemas.microsoft.com/office/drawing/2014/main" id="{C5CF4633-286C-CA42-CBF6-6F37B51E14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361" y="3868519"/>
              <a:ext cx="1287186" cy="677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96" b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8 000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267589D-C9FC-6448-BAEC-3F423A58C27C}"/>
              </a:ext>
            </a:extLst>
          </p:cNvPr>
          <p:cNvGrpSpPr>
            <a:grpSpLocks/>
          </p:cNvGrpSpPr>
          <p:nvPr/>
        </p:nvGrpSpPr>
        <p:grpSpPr bwMode="auto">
          <a:xfrm>
            <a:off x="9966571" y="2487221"/>
            <a:ext cx="1163823" cy="684930"/>
            <a:chOff x="219323" y="3726080"/>
            <a:chExt cx="1555039" cy="914400"/>
          </a:xfrm>
        </p:grpSpPr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F6A5EBA7-B63B-2C92-D559-293EA92DE0CB}"/>
                </a:ext>
              </a:extLst>
            </p:cNvPr>
            <p:cNvSpPr/>
            <p:nvPr/>
          </p:nvSpPr>
          <p:spPr>
            <a:xfrm>
              <a:off x="219323" y="3726080"/>
              <a:ext cx="1495092" cy="914400"/>
            </a:xfrm>
            <a:prstGeom prst="roundRect">
              <a:avLst/>
            </a:prstGeom>
            <a:solidFill>
              <a:schemeClr val="bg1"/>
            </a:solidFill>
            <a:ln w="4445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7940">
                <a:defRPr/>
              </a:pPr>
              <a:endParaRPr lang="en-US" sz="1348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69" name="TextBox 29">
              <a:extLst>
                <a:ext uri="{FF2B5EF4-FFF2-40B4-BE49-F238E27FC236}">
                  <a16:creationId xmlns:a16="http://schemas.microsoft.com/office/drawing/2014/main" id="{0B876C58-C235-E537-07B0-A60E1C69ED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362" y="3868519"/>
              <a:ext cx="1519000" cy="677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96" b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10 000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DCCA41D-660F-6145-BAEF-97518CB2D09C}"/>
              </a:ext>
            </a:extLst>
          </p:cNvPr>
          <p:cNvGrpSpPr>
            <a:grpSpLocks/>
          </p:cNvGrpSpPr>
          <p:nvPr/>
        </p:nvGrpSpPr>
        <p:grpSpPr bwMode="auto">
          <a:xfrm>
            <a:off x="1519095" y="4085392"/>
            <a:ext cx="990706" cy="684930"/>
            <a:chOff x="219324" y="3726080"/>
            <a:chExt cx="1323223" cy="914400"/>
          </a:xfrm>
        </p:grpSpPr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2C519FFA-180B-22E8-41DB-DD1183FF4B64}"/>
                </a:ext>
              </a:extLst>
            </p:cNvPr>
            <p:cNvSpPr/>
            <p:nvPr/>
          </p:nvSpPr>
          <p:spPr>
            <a:xfrm>
              <a:off x="219324" y="3726080"/>
              <a:ext cx="1261052" cy="914400"/>
            </a:xfrm>
            <a:prstGeom prst="roundRect">
              <a:avLst/>
            </a:prstGeom>
            <a:solidFill>
              <a:schemeClr val="bg1"/>
            </a:solidFill>
            <a:ln w="4445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7940">
                <a:defRPr/>
              </a:pPr>
              <a:endParaRPr lang="en-US" sz="1348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67" name="TextBox 32">
              <a:extLst>
                <a:ext uri="{FF2B5EF4-FFF2-40B4-BE49-F238E27FC236}">
                  <a16:creationId xmlns:a16="http://schemas.microsoft.com/office/drawing/2014/main" id="{DB864AE7-4E27-2085-8455-00997244F8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361" y="3868519"/>
              <a:ext cx="1287186" cy="677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96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6 800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FCBDAE3-CE91-8BE5-689D-EAED88658F7C}"/>
              </a:ext>
            </a:extLst>
          </p:cNvPr>
          <p:cNvGrpSpPr>
            <a:grpSpLocks/>
          </p:cNvGrpSpPr>
          <p:nvPr/>
        </p:nvGrpSpPr>
        <p:grpSpPr bwMode="auto">
          <a:xfrm>
            <a:off x="4715438" y="4091338"/>
            <a:ext cx="990706" cy="684930"/>
            <a:chOff x="219324" y="3726080"/>
            <a:chExt cx="1323223" cy="914400"/>
          </a:xfrm>
        </p:grpSpPr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CA567A0D-5366-27F6-C8B3-5F0C5DC0DDB4}"/>
                </a:ext>
              </a:extLst>
            </p:cNvPr>
            <p:cNvSpPr/>
            <p:nvPr/>
          </p:nvSpPr>
          <p:spPr>
            <a:xfrm>
              <a:off x="219324" y="3726080"/>
              <a:ext cx="1261052" cy="914400"/>
            </a:xfrm>
            <a:prstGeom prst="roundRect">
              <a:avLst/>
            </a:prstGeom>
            <a:solidFill>
              <a:schemeClr val="bg1"/>
            </a:solidFill>
            <a:ln w="4445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7940">
                <a:defRPr/>
              </a:pPr>
              <a:endParaRPr lang="en-US" sz="1348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65" name="TextBox 35">
              <a:extLst>
                <a:ext uri="{FF2B5EF4-FFF2-40B4-BE49-F238E27FC236}">
                  <a16:creationId xmlns:a16="http://schemas.microsoft.com/office/drawing/2014/main" id="{DBE974F7-7D4A-2F7A-8228-F2D716737F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361" y="3868519"/>
              <a:ext cx="1287186" cy="677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96" b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7 100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A8E9D57-2F21-0824-4E2E-2CE16A8FAE7B}"/>
              </a:ext>
            </a:extLst>
          </p:cNvPr>
          <p:cNvGrpSpPr>
            <a:grpSpLocks/>
          </p:cNvGrpSpPr>
          <p:nvPr/>
        </p:nvGrpSpPr>
        <p:grpSpPr bwMode="auto">
          <a:xfrm>
            <a:off x="5793965" y="4085392"/>
            <a:ext cx="990740" cy="684930"/>
            <a:chOff x="219324" y="3726080"/>
            <a:chExt cx="1321604" cy="914400"/>
          </a:xfrm>
        </p:grpSpPr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5E9D0395-7D5C-6872-E020-CA183378A31D}"/>
                </a:ext>
              </a:extLst>
            </p:cNvPr>
            <p:cNvSpPr/>
            <p:nvPr/>
          </p:nvSpPr>
          <p:spPr>
            <a:xfrm>
              <a:off x="219324" y="3726080"/>
              <a:ext cx="1261052" cy="914400"/>
            </a:xfrm>
            <a:prstGeom prst="roundRect">
              <a:avLst/>
            </a:prstGeom>
            <a:solidFill>
              <a:schemeClr val="bg1"/>
            </a:solidFill>
            <a:ln w="4445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7940">
                <a:defRPr/>
              </a:pPr>
              <a:endParaRPr lang="en-US" sz="1348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63" name="TextBox 38">
              <a:extLst>
                <a:ext uri="{FF2B5EF4-FFF2-40B4-BE49-F238E27FC236}">
                  <a16:creationId xmlns:a16="http://schemas.microsoft.com/office/drawing/2014/main" id="{679A5812-038E-857B-5589-7F91545220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361" y="3868519"/>
              <a:ext cx="1285567" cy="677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96" b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7 200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DD3B601-D284-BFDF-66F3-54C18B227180}"/>
              </a:ext>
            </a:extLst>
          </p:cNvPr>
          <p:cNvGrpSpPr>
            <a:grpSpLocks/>
          </p:cNvGrpSpPr>
          <p:nvPr/>
        </p:nvGrpSpPr>
        <p:grpSpPr bwMode="auto">
          <a:xfrm>
            <a:off x="7922481" y="4085392"/>
            <a:ext cx="990706" cy="684930"/>
            <a:chOff x="219324" y="3726080"/>
            <a:chExt cx="1323223" cy="914400"/>
          </a:xfrm>
        </p:grpSpPr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9DD6B0F0-674D-B47A-A558-2E9126E55160}"/>
                </a:ext>
              </a:extLst>
            </p:cNvPr>
            <p:cNvSpPr/>
            <p:nvPr/>
          </p:nvSpPr>
          <p:spPr>
            <a:xfrm>
              <a:off x="219324" y="3726080"/>
              <a:ext cx="1261052" cy="914400"/>
            </a:xfrm>
            <a:prstGeom prst="roundRect">
              <a:avLst/>
            </a:prstGeom>
            <a:solidFill>
              <a:schemeClr val="bg1"/>
            </a:solidFill>
            <a:ln w="4445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7940">
                <a:defRPr/>
              </a:pPr>
              <a:endParaRPr lang="en-US" sz="1348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61" name="TextBox 41">
              <a:extLst>
                <a:ext uri="{FF2B5EF4-FFF2-40B4-BE49-F238E27FC236}">
                  <a16:creationId xmlns:a16="http://schemas.microsoft.com/office/drawing/2014/main" id="{B5E30DAE-F945-90EA-2D27-DF91D9BBE2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361" y="3868519"/>
              <a:ext cx="1287186" cy="677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96" b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7 400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516BC0A-66F3-0E03-1A5C-43DFE4B2B67B}"/>
              </a:ext>
            </a:extLst>
          </p:cNvPr>
          <p:cNvGrpSpPr>
            <a:grpSpLocks/>
          </p:cNvGrpSpPr>
          <p:nvPr/>
        </p:nvGrpSpPr>
        <p:grpSpPr bwMode="auto">
          <a:xfrm>
            <a:off x="10067646" y="4085392"/>
            <a:ext cx="990706" cy="684930"/>
            <a:chOff x="219324" y="3726080"/>
            <a:chExt cx="1323223" cy="914400"/>
          </a:xfrm>
        </p:grpSpPr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176018D1-9D4A-1363-0EA8-F3800C46F920}"/>
                </a:ext>
              </a:extLst>
            </p:cNvPr>
            <p:cNvSpPr/>
            <p:nvPr/>
          </p:nvSpPr>
          <p:spPr>
            <a:xfrm>
              <a:off x="219324" y="3726080"/>
              <a:ext cx="1261052" cy="914400"/>
            </a:xfrm>
            <a:prstGeom prst="roundRect">
              <a:avLst/>
            </a:prstGeom>
            <a:solidFill>
              <a:schemeClr val="bg1"/>
            </a:solidFill>
            <a:ln w="4445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7940">
                <a:defRPr/>
              </a:pPr>
              <a:endParaRPr lang="en-US" sz="1348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59" name="TextBox 44">
              <a:extLst>
                <a:ext uri="{FF2B5EF4-FFF2-40B4-BE49-F238E27FC236}">
                  <a16:creationId xmlns:a16="http://schemas.microsoft.com/office/drawing/2014/main" id="{2E25B7A0-4B59-E14F-AA6C-67F7A102AB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361" y="3868519"/>
              <a:ext cx="1287186" cy="677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96" b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7 600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02452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978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307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1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9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14" name="Hình ảnh 5213">
            <a:extLst>
              <a:ext uri="{FF2B5EF4-FFF2-40B4-BE49-F238E27FC236}">
                <a16:creationId xmlns:a16="http://schemas.microsoft.com/office/drawing/2014/main" id="{E94717AE-AEFE-2F59-E564-D90648E5E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1325" y="3385592"/>
            <a:ext cx="2918057" cy="2895224"/>
          </a:xfrm>
          <a:prstGeom prst="rect">
            <a:avLst/>
          </a:prstGeom>
        </p:spPr>
      </p:pic>
      <p:pic>
        <p:nvPicPr>
          <p:cNvPr id="5215" name="Hình ảnh 5214">
            <a:extLst>
              <a:ext uri="{FF2B5EF4-FFF2-40B4-BE49-F238E27FC236}">
                <a16:creationId xmlns:a16="http://schemas.microsoft.com/office/drawing/2014/main" id="{F8AD5783-E8D6-DFDB-A197-FBD75A249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443" y="3714388"/>
            <a:ext cx="2242200" cy="2237634"/>
          </a:xfrm>
          <a:prstGeom prst="rect">
            <a:avLst/>
          </a:prstGeom>
        </p:spPr>
      </p:pic>
      <p:pic>
        <p:nvPicPr>
          <p:cNvPr id="5216" name="Hình ảnh 5215">
            <a:extLst>
              <a:ext uri="{FF2B5EF4-FFF2-40B4-BE49-F238E27FC236}">
                <a16:creationId xmlns:a16="http://schemas.microsoft.com/office/drawing/2014/main" id="{6071151E-E0DB-A1BC-D842-720BCDFBF0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8994" y="712879"/>
            <a:ext cx="296829" cy="2237634"/>
          </a:xfrm>
          <a:prstGeom prst="rect">
            <a:avLst/>
          </a:prstGeom>
        </p:spPr>
      </p:pic>
      <p:pic>
        <p:nvPicPr>
          <p:cNvPr id="5217" name="Hình ảnh 5216">
            <a:extLst>
              <a:ext uri="{FF2B5EF4-FFF2-40B4-BE49-F238E27FC236}">
                <a16:creationId xmlns:a16="http://schemas.microsoft.com/office/drawing/2014/main" id="{30001D9E-CD10-9EB3-F104-E8B7D28525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5889" y="1539433"/>
            <a:ext cx="296829" cy="292262"/>
          </a:xfrm>
          <a:prstGeom prst="rect">
            <a:avLst/>
          </a:prstGeom>
        </p:spPr>
      </p:pic>
      <p:sp>
        <p:nvSpPr>
          <p:cNvPr id="5218" name="Hộp Văn bản 5217">
            <a:extLst>
              <a:ext uri="{FF2B5EF4-FFF2-40B4-BE49-F238E27FC236}">
                <a16:creationId xmlns:a16="http://schemas.microsoft.com/office/drawing/2014/main" id="{324418BF-3B36-DE5C-3F0E-52F826DC8CFA}"/>
              </a:ext>
            </a:extLst>
          </p:cNvPr>
          <p:cNvSpPr txBox="1"/>
          <p:nvPr/>
        </p:nvSpPr>
        <p:spPr>
          <a:xfrm>
            <a:off x="2671348" y="1143796"/>
            <a:ext cx="17974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đơn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</a:t>
            </a:r>
            <a:endParaRPr lang="en-US" sz="30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1</a:t>
            </a:r>
          </a:p>
        </p:txBody>
      </p:sp>
      <p:sp>
        <p:nvSpPr>
          <p:cNvPr id="5219" name="Hộp Văn bản 5218">
            <a:extLst>
              <a:ext uri="{FF2B5EF4-FFF2-40B4-BE49-F238E27FC236}">
                <a16:creationId xmlns:a16="http://schemas.microsoft.com/office/drawing/2014/main" id="{DE56150B-5B63-A9B2-E26B-D38D602D809B}"/>
              </a:ext>
            </a:extLst>
          </p:cNvPr>
          <p:cNvSpPr txBox="1"/>
          <p:nvPr/>
        </p:nvSpPr>
        <p:spPr>
          <a:xfrm>
            <a:off x="6739015" y="1434934"/>
            <a:ext cx="3571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10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đơn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= 1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chục</a:t>
            </a:r>
            <a:endParaRPr lang="en-US" sz="30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10</a:t>
            </a:r>
          </a:p>
        </p:txBody>
      </p:sp>
      <p:sp>
        <p:nvSpPr>
          <p:cNvPr id="5220" name="Hộp Văn bản 5219">
            <a:extLst>
              <a:ext uri="{FF2B5EF4-FFF2-40B4-BE49-F238E27FC236}">
                <a16:creationId xmlns:a16="http://schemas.microsoft.com/office/drawing/2014/main" id="{8165FDE3-2375-5703-1A23-B2B2449464E1}"/>
              </a:ext>
            </a:extLst>
          </p:cNvPr>
          <p:cNvSpPr txBox="1"/>
          <p:nvPr/>
        </p:nvSpPr>
        <p:spPr>
          <a:xfrm>
            <a:off x="2671348" y="4325372"/>
            <a:ext cx="32174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10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chục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= 1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trăm</a:t>
            </a:r>
            <a:endParaRPr lang="en-US" sz="30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100</a:t>
            </a:r>
          </a:p>
        </p:txBody>
      </p:sp>
      <p:sp>
        <p:nvSpPr>
          <p:cNvPr id="5221" name="Hộp Văn bản 5220">
            <a:extLst>
              <a:ext uri="{FF2B5EF4-FFF2-40B4-BE49-F238E27FC236}">
                <a16:creationId xmlns:a16="http://schemas.microsoft.com/office/drawing/2014/main" id="{23E731F9-E490-49E9-66A9-DCAE27D125AD}"/>
              </a:ext>
            </a:extLst>
          </p:cNvPr>
          <p:cNvSpPr txBox="1"/>
          <p:nvPr/>
        </p:nvSpPr>
        <p:spPr>
          <a:xfrm>
            <a:off x="8471557" y="4239920"/>
            <a:ext cx="36778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100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trăm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= 1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nghìn</a:t>
            </a:r>
            <a:endParaRPr lang="en-US" sz="30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1000</a:t>
            </a:r>
          </a:p>
        </p:txBody>
      </p:sp>
    </p:spTree>
    <p:extLst>
      <p:ext uri="{BB962C8B-B14F-4D97-AF65-F5344CB8AC3E}">
        <p14:creationId xmlns:p14="http://schemas.microsoft.com/office/powerpoint/2010/main" val="25116065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60428A66-7A47-C22F-1534-EA2E94B67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052" b="43625"/>
          <a:stretch>
            <a:fillRect/>
          </a:stretch>
        </p:blipFill>
        <p:spPr bwMode="auto">
          <a:xfrm>
            <a:off x="733090" y="1193463"/>
            <a:ext cx="1508987" cy="933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>
            <a:extLst>
              <a:ext uri="{FF2B5EF4-FFF2-40B4-BE49-F238E27FC236}">
                <a16:creationId xmlns:a16="http://schemas.microsoft.com/office/drawing/2014/main" id="{C4F11E94-1028-472F-89F2-351B7C1CD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36" b="42410"/>
          <a:stretch>
            <a:fillRect/>
          </a:stretch>
        </p:blipFill>
        <p:spPr bwMode="auto">
          <a:xfrm>
            <a:off x="8551523" y="1145898"/>
            <a:ext cx="3141643" cy="981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54DBF235-DB23-86A3-4E99-3E5E17399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09" b="38766"/>
          <a:stretch>
            <a:fillRect/>
          </a:stretch>
        </p:blipFill>
        <p:spPr bwMode="auto">
          <a:xfrm>
            <a:off x="390625" y="3212581"/>
            <a:ext cx="3669610" cy="77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>
            <a:extLst>
              <a:ext uri="{FF2B5EF4-FFF2-40B4-BE49-F238E27FC236}">
                <a16:creationId xmlns:a16="http://schemas.microsoft.com/office/drawing/2014/main" id="{C9089B0D-37A2-84E4-BC67-3067A8C31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3" b="53979"/>
          <a:stretch>
            <a:fillRect/>
          </a:stretch>
        </p:blipFill>
        <p:spPr bwMode="auto">
          <a:xfrm>
            <a:off x="5111413" y="3268470"/>
            <a:ext cx="4587607" cy="717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2118EB82-4065-04D2-77C3-EFB07358D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6540" y="3606444"/>
            <a:ext cx="2044683" cy="304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0E93C574-F9DF-F25A-631F-806E9CAB9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31" b="43625"/>
          <a:stretch>
            <a:fillRect/>
          </a:stretch>
        </p:blipFill>
        <p:spPr bwMode="auto">
          <a:xfrm>
            <a:off x="2985274" y="1193463"/>
            <a:ext cx="1764647" cy="933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7">
            <a:extLst>
              <a:ext uri="{FF2B5EF4-FFF2-40B4-BE49-F238E27FC236}">
                <a16:creationId xmlns:a16="http://schemas.microsoft.com/office/drawing/2014/main" id="{249FC687-AA5F-66AE-1BEE-35A159A85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61377" b="42410"/>
          <a:stretch>
            <a:fillRect/>
          </a:stretch>
        </p:blipFill>
        <p:spPr bwMode="auto">
          <a:xfrm>
            <a:off x="5493118" y="1145898"/>
            <a:ext cx="2252185" cy="981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A82288F-C0CA-9947-6DDB-47B77E103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983" y="2099569"/>
            <a:ext cx="1541094" cy="83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397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altLang="en-US" sz="2397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397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nghìn</a:t>
            </a:r>
            <a:endParaRPr lang="en-US" altLang="en-US" sz="2397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397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1 000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DD3467D-21E7-DBFF-EFFE-1E574644E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6936" y="2126919"/>
            <a:ext cx="1541094" cy="83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397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nghìn</a:t>
            </a:r>
          </a:p>
          <a:p>
            <a:pPr algn="ctr" eaLnBrk="1" hangingPunct="1"/>
            <a:r>
              <a:rPr lang="en-US" altLang="en-US" sz="2397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2 000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EFA793-2C7B-C240-013E-45B2F67A7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8177" y="2126919"/>
            <a:ext cx="1541094" cy="83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397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 nghìn</a:t>
            </a:r>
          </a:p>
          <a:p>
            <a:pPr algn="ctr" eaLnBrk="1" hangingPunct="1"/>
            <a:r>
              <a:rPr lang="en-US" altLang="en-US" sz="2397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3 000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E11E8B-62F2-371D-77DA-5A0B2A1A0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8875" y="2126919"/>
            <a:ext cx="1541094" cy="83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397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Bốn nghìn</a:t>
            </a:r>
          </a:p>
          <a:p>
            <a:pPr algn="ctr" eaLnBrk="1" hangingPunct="1"/>
            <a:r>
              <a:rPr lang="en-US" altLang="en-US" sz="2397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4 000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1EC5B5A-36F7-9098-4250-BE702E4CA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6186" y="3985506"/>
            <a:ext cx="1840751" cy="83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397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Năm</a:t>
            </a:r>
            <a:r>
              <a:rPr lang="en-US" altLang="en-US" sz="2397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397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nghìn</a:t>
            </a:r>
            <a:endParaRPr lang="en-US" altLang="en-US" sz="2397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397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5 000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B58F38B-D195-E916-7613-175D8B554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4180" y="3985506"/>
            <a:ext cx="3229043" cy="1198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397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Mười</a:t>
            </a:r>
            <a:r>
              <a:rPr lang="en-US" altLang="en-US" sz="2397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397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nghìn</a:t>
            </a:r>
            <a:endParaRPr lang="en-US" altLang="en-US" sz="2397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397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10 000</a:t>
            </a:r>
          </a:p>
          <a:p>
            <a:pPr algn="ctr" eaLnBrk="1" hangingPunct="1"/>
            <a:r>
              <a:rPr lang="en-US" altLang="en-US" sz="2397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10 </a:t>
            </a:r>
            <a:r>
              <a:rPr lang="en-US" altLang="en-US" sz="2397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nghìn</a:t>
            </a:r>
            <a:r>
              <a:rPr lang="en-US" altLang="en-US" sz="2397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= 1 </a:t>
            </a:r>
            <a:r>
              <a:rPr lang="en-US" altLang="en-US" sz="2397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chục</a:t>
            </a:r>
            <a:r>
              <a:rPr lang="en-US" altLang="en-US" sz="2397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397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nghìn</a:t>
            </a:r>
            <a:endParaRPr lang="en-US" altLang="en-US" sz="2397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4D9E8D6-EDCA-065F-B78F-D4F9B5A5E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6092" y="3086535"/>
            <a:ext cx="1541094" cy="92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5393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CC05572-02E1-9004-78B3-647DDAB2AF48}"/>
              </a:ext>
            </a:extLst>
          </p:cNvPr>
          <p:cNvSpPr/>
          <p:nvPr/>
        </p:nvSpPr>
        <p:spPr>
          <a:xfrm>
            <a:off x="1338942" y="5299479"/>
            <a:ext cx="8719457" cy="913241"/>
          </a:xfrm>
          <a:prstGeom prst="roundRect">
            <a:avLst>
              <a:gd name="adj" fmla="val 40104"/>
            </a:avLst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1087940">
              <a:defRPr/>
            </a:pPr>
            <a:r>
              <a:rPr lang="en-US" sz="2696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696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96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sz="2696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1 000, 2 000, 3 000, …,10 000 </a:t>
            </a:r>
            <a:r>
              <a:rPr lang="en-US" sz="2696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696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96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696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96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sz="2696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96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tròn</a:t>
            </a:r>
            <a:r>
              <a:rPr lang="en-US" sz="2696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96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nghìn</a:t>
            </a:r>
            <a:r>
              <a:rPr lang="en-US" sz="2696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10 000 </a:t>
            </a:r>
            <a:r>
              <a:rPr lang="en-US" sz="2696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lang="en-US" sz="2696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96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696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96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696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96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696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96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vạn</a:t>
            </a:r>
            <a:r>
              <a:rPr lang="en-US" sz="2696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46733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>
            <a:extLst>
              <a:ext uri="{FF2B5EF4-FFF2-40B4-BE49-F238E27FC236}">
                <a16:creationId xmlns:a16="http://schemas.microsoft.com/office/drawing/2014/main" id="{08B8903C-7469-E53E-7C05-A01BE12A94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954"/>
          <a:stretch/>
        </p:blipFill>
        <p:spPr bwMode="auto">
          <a:xfrm>
            <a:off x="592774" y="1138764"/>
            <a:ext cx="5343885" cy="1719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>
            <a:extLst>
              <a:ext uri="{FF2B5EF4-FFF2-40B4-BE49-F238E27FC236}">
                <a16:creationId xmlns:a16="http://schemas.microsoft.com/office/drawing/2014/main" id="{0FB03260-07D0-6FBD-2104-F2B1B26126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735"/>
          <a:stretch/>
        </p:blipFill>
        <p:spPr bwMode="auto">
          <a:xfrm>
            <a:off x="5525225" y="2323123"/>
            <a:ext cx="6269016" cy="2646971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20">
            <a:extLst>
              <a:ext uri="{FF2B5EF4-FFF2-40B4-BE49-F238E27FC236}">
                <a16:creationId xmlns:a16="http://schemas.microsoft.com/office/drawing/2014/main" id="{E7E60ABD-E581-1245-62A0-360AFDC01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944" y="2801147"/>
            <a:ext cx="4337893" cy="101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996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 </a:t>
            </a:r>
            <a:r>
              <a:rPr lang="en-US" altLang="en-US" sz="2996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nghìn</a:t>
            </a:r>
            <a:r>
              <a:rPr lang="en-US" altLang="en-US" sz="2996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996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altLang="en-US" sz="2996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996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trăm</a:t>
            </a:r>
            <a:endParaRPr lang="en-US" altLang="en-US" sz="2996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996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3 200</a:t>
            </a:r>
          </a:p>
        </p:txBody>
      </p:sp>
      <p:sp>
        <p:nvSpPr>
          <p:cNvPr id="3" name="TextBox 20">
            <a:extLst>
              <a:ext uri="{FF2B5EF4-FFF2-40B4-BE49-F238E27FC236}">
                <a16:creationId xmlns:a16="http://schemas.microsoft.com/office/drawing/2014/main" id="{960EB8EE-2745-2F99-049F-C1AD5CBA4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0786" y="4970094"/>
            <a:ext cx="4337893" cy="101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996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Năm</a:t>
            </a:r>
            <a:r>
              <a:rPr lang="en-US" altLang="en-US" sz="2996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996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nghìn</a:t>
            </a:r>
            <a:r>
              <a:rPr lang="en-US" altLang="en-US" sz="2996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996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altLang="en-US" sz="2996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996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trăm</a:t>
            </a:r>
            <a:endParaRPr lang="en-US" altLang="en-US" sz="2996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996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5 100</a:t>
            </a:r>
          </a:p>
        </p:txBody>
      </p:sp>
    </p:spTree>
    <p:extLst>
      <p:ext uri="{BB962C8B-B14F-4D97-AF65-F5344CB8AC3E}">
        <p14:creationId xmlns:p14="http://schemas.microsoft.com/office/powerpoint/2010/main" val="38414179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386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DA8E9CE7-CAAA-DCAF-4725-5202107F7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02" y="460968"/>
            <a:ext cx="10328656" cy="365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E071E26-7E56-FF6B-6DC1-6880272C2B07}"/>
              </a:ext>
            </a:extLst>
          </p:cNvPr>
          <p:cNvGrpSpPr>
            <a:grpSpLocks/>
          </p:cNvGrpSpPr>
          <p:nvPr/>
        </p:nvGrpSpPr>
        <p:grpSpPr bwMode="auto">
          <a:xfrm>
            <a:off x="2754586" y="3143613"/>
            <a:ext cx="990706" cy="684930"/>
            <a:chOff x="219324" y="3726080"/>
            <a:chExt cx="1323223" cy="914400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DDEB1583-CF86-91B6-8ED2-043AF9975D92}"/>
                </a:ext>
              </a:extLst>
            </p:cNvPr>
            <p:cNvSpPr/>
            <p:nvPr/>
          </p:nvSpPr>
          <p:spPr>
            <a:xfrm>
              <a:off x="219324" y="3726080"/>
              <a:ext cx="1261052" cy="914400"/>
            </a:xfrm>
            <a:prstGeom prst="roundRect">
              <a:avLst/>
            </a:prstGeom>
            <a:solidFill>
              <a:schemeClr val="bg1"/>
            </a:solidFill>
            <a:ln w="4445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7940">
                <a:defRPr/>
              </a:pPr>
              <a:endParaRPr lang="en-US" sz="1348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178" name="TextBox 12">
              <a:extLst>
                <a:ext uri="{FF2B5EF4-FFF2-40B4-BE49-F238E27FC236}">
                  <a16:creationId xmlns:a16="http://schemas.microsoft.com/office/drawing/2014/main" id="{DBD8B484-AB61-A197-460B-74949CDFD7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361" y="3868519"/>
              <a:ext cx="1287186" cy="677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96" b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1 200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9BFA093-CE34-76BF-2A9C-97EDC03EC94B}"/>
              </a:ext>
            </a:extLst>
          </p:cNvPr>
          <p:cNvGrpSpPr>
            <a:grpSpLocks/>
          </p:cNvGrpSpPr>
          <p:nvPr/>
        </p:nvGrpSpPr>
        <p:grpSpPr bwMode="auto">
          <a:xfrm>
            <a:off x="8358886" y="3186421"/>
            <a:ext cx="990706" cy="684930"/>
            <a:chOff x="219324" y="3726080"/>
            <a:chExt cx="1323223" cy="914400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DFA79CFF-0A65-CBF2-D455-D99DDDF95C0D}"/>
                </a:ext>
              </a:extLst>
            </p:cNvPr>
            <p:cNvSpPr/>
            <p:nvPr/>
          </p:nvSpPr>
          <p:spPr>
            <a:xfrm>
              <a:off x="219324" y="3726080"/>
              <a:ext cx="1261052" cy="914400"/>
            </a:xfrm>
            <a:prstGeom prst="roundRect">
              <a:avLst/>
            </a:prstGeom>
            <a:solidFill>
              <a:schemeClr val="bg1"/>
            </a:solidFill>
            <a:ln w="4445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7940">
                <a:defRPr/>
              </a:pPr>
              <a:endParaRPr lang="en-US" sz="1348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176" name="TextBox 15">
              <a:extLst>
                <a:ext uri="{FF2B5EF4-FFF2-40B4-BE49-F238E27FC236}">
                  <a16:creationId xmlns:a16="http://schemas.microsoft.com/office/drawing/2014/main" id="{3D9FB23E-464D-D59D-1282-91D9F0EECD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361" y="3868519"/>
              <a:ext cx="1287186" cy="677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96" b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2 400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8993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B57E3F05-694A-01E8-6F8C-B2002E5B9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4030" y="518046"/>
            <a:ext cx="3804574" cy="55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996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a) </a:t>
            </a:r>
            <a:r>
              <a:rPr lang="en-US" altLang="en-US" sz="2996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2996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996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2996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996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2996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996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altLang="en-US" sz="2996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CD9234-2A15-5389-3A35-8B8449DEC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056" y="1716674"/>
            <a:ext cx="3406815" cy="55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996" b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Sáu nghìn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1164BFF-774D-27E4-19F9-FECC45440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056" y="2754771"/>
            <a:ext cx="3406815" cy="55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996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2996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Mười</a:t>
            </a:r>
            <a:r>
              <a:rPr lang="en-US" altLang="en-US" sz="2996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996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nghìn</a:t>
            </a:r>
            <a:endParaRPr lang="en-US" altLang="en-US" sz="2996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0EC2459-166C-50C6-809B-8E712458A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690" y="1716674"/>
            <a:ext cx="3710040" cy="55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996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2996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altLang="en-US" sz="2996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996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nghìn</a:t>
            </a:r>
            <a:r>
              <a:rPr lang="en-US" altLang="en-US" sz="2996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996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</a:t>
            </a:r>
            <a:r>
              <a:rPr lang="en-US" altLang="en-US" sz="2996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996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trăm</a:t>
            </a:r>
            <a:endParaRPr lang="en-US" altLang="en-US" sz="2996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EB1B45C-07C5-14A5-65D7-4EBD520D84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690" y="2754771"/>
            <a:ext cx="4231350" cy="55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996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2996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Bốn</a:t>
            </a:r>
            <a:r>
              <a:rPr lang="en-US" altLang="en-US" sz="2996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996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nghìn</a:t>
            </a:r>
            <a:r>
              <a:rPr lang="en-US" altLang="en-US" sz="2996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996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năm</a:t>
            </a:r>
            <a:r>
              <a:rPr lang="en-US" altLang="en-US" sz="2996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996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trăm</a:t>
            </a:r>
            <a:endParaRPr lang="en-US" altLang="en-US" sz="2996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AEEE479-640A-69D0-C37D-8FE3767A5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9309" y="3841623"/>
            <a:ext cx="3986531" cy="55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996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2996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Bảy</a:t>
            </a:r>
            <a:r>
              <a:rPr lang="en-US" altLang="en-US" sz="2996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996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nghìn</a:t>
            </a:r>
            <a:r>
              <a:rPr lang="en-US" altLang="en-US" sz="2996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996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tám</a:t>
            </a:r>
            <a:r>
              <a:rPr lang="en-US" altLang="en-US" sz="2996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996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trăm</a:t>
            </a:r>
            <a:endParaRPr lang="en-US" altLang="en-US" sz="2996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B52B82A-2FE7-DE7F-884A-7F3A02E0C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4859" y="1716674"/>
            <a:ext cx="1705191" cy="55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996" b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6 000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49839E1-9ED5-3C54-BA57-570A5537A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3871" y="2754771"/>
            <a:ext cx="1705191" cy="55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996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10 000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5F8A25B-B958-02F6-A156-04D2E023C3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0179" y="1716674"/>
            <a:ext cx="1705191" cy="55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996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1 300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2BD7EEB-46F4-2E99-FC0E-0920E57EA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2477" y="2779148"/>
            <a:ext cx="1705191" cy="55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996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4 500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A9EA57F-D1E1-EF90-05C6-85428C7CC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2477" y="3867143"/>
            <a:ext cx="1705191" cy="55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996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7 800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74ED698-B931-064B-6EAC-BF995F6AF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593" b="50000"/>
          <a:stretch>
            <a:fillRect/>
          </a:stretch>
        </p:blipFill>
        <p:spPr bwMode="auto">
          <a:xfrm>
            <a:off x="448296" y="403890"/>
            <a:ext cx="769358" cy="913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920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224</Words>
  <Application>Microsoft Office PowerPoint</Application>
  <PresentationFormat>Widescreen</PresentationFormat>
  <Paragraphs>65</Paragraphs>
  <Slides>13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等线</vt:lpstr>
      <vt:lpstr>Arial</vt:lpstr>
      <vt:lpstr>Arial-Rounded</vt:lpstr>
      <vt:lpstr>Calibri</vt:lpstr>
      <vt:lpstr>Calibri Light</vt:lpstr>
      <vt:lpstr>SVN-Ziclets</vt:lpstr>
      <vt:lpstr>Times New Roman</vt:lpstr>
      <vt:lpstr>印品溜溜圆</vt:lpstr>
      <vt:lpstr>Office Theme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Đào Thị Minh Phượng</cp:lastModifiedBy>
  <cp:revision>6</cp:revision>
  <dcterms:created xsi:type="dcterms:W3CDTF">2023-01-04T09:28:14Z</dcterms:created>
  <dcterms:modified xsi:type="dcterms:W3CDTF">2023-01-08T09:56:53Z</dcterms:modified>
</cp:coreProperties>
</file>