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0" r:id="rId2"/>
    <p:sldId id="258" r:id="rId3"/>
    <p:sldId id="311" r:id="rId4"/>
    <p:sldId id="312" r:id="rId5"/>
    <p:sldId id="314" r:id="rId6"/>
    <p:sldId id="313" r:id="rId7"/>
    <p:sldId id="261" r:id="rId8"/>
    <p:sldId id="262" r:id="rId9"/>
    <p:sldId id="263" r:id="rId10"/>
    <p:sldId id="264" r:id="rId11"/>
    <p:sldId id="324" r:id="rId12"/>
    <p:sldId id="294" r:id="rId13"/>
    <p:sldId id="266" r:id="rId14"/>
    <p:sldId id="267" r:id="rId15"/>
    <p:sldId id="295" r:id="rId16"/>
    <p:sldId id="269" r:id="rId17"/>
    <p:sldId id="270" r:id="rId18"/>
    <p:sldId id="272" r:id="rId19"/>
    <p:sldId id="289" r:id="rId20"/>
    <p:sldId id="325" r:id="rId21"/>
    <p:sldId id="327" r:id="rId22"/>
    <p:sldId id="309" r:id="rId23"/>
    <p:sldId id="297" r:id="rId24"/>
    <p:sldId id="326" r:id="rId25"/>
    <p:sldId id="278" r:id="rId26"/>
    <p:sldId id="328" r:id="rId27"/>
    <p:sldId id="329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12" autoAdjust="0"/>
  </p:normalViewPr>
  <p:slideViewPr>
    <p:cSldViewPr>
      <p:cViewPr varScale="1">
        <p:scale>
          <a:sx n="68" d="100"/>
          <a:sy n="68" d="100"/>
        </p:scale>
        <p:origin x="91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67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93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6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7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9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5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17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3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06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4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2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0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3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8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4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3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1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5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3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59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4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4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41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9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0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9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10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01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4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95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6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4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7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0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8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5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8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6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6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7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2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5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7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61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31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5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4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87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96" r:id="rId2"/>
    <p:sldLayoutId id="2147483700" r:id="rId3"/>
    <p:sldLayoutId id="2147483650" r:id="rId4"/>
    <p:sldLayoutId id="2147483791" r:id="rId5"/>
    <p:sldLayoutId id="2147483787" r:id="rId6"/>
    <p:sldLayoutId id="2147483786" r:id="rId7"/>
    <p:sldLayoutId id="2147483785" r:id="rId8"/>
    <p:sldLayoutId id="2147483784" r:id="rId9"/>
    <p:sldLayoutId id="2147483780" r:id="rId10"/>
    <p:sldLayoutId id="2147483779" r:id="rId11"/>
    <p:sldLayoutId id="2147483778" r:id="rId12"/>
    <p:sldLayoutId id="2147483775" r:id="rId13"/>
    <p:sldLayoutId id="2147483771" r:id="rId14"/>
    <p:sldLayoutId id="2147483770" r:id="rId15"/>
    <p:sldLayoutId id="2147483768" r:id="rId16"/>
    <p:sldLayoutId id="2147483765" r:id="rId17"/>
    <p:sldLayoutId id="2147483764" r:id="rId18"/>
    <p:sldLayoutId id="2147483759" r:id="rId19"/>
    <p:sldLayoutId id="2147483756" r:id="rId20"/>
    <p:sldLayoutId id="2147483755" r:id="rId21"/>
    <p:sldLayoutId id="2147483752" r:id="rId22"/>
    <p:sldLayoutId id="2147483751" r:id="rId23"/>
    <p:sldLayoutId id="2147483750" r:id="rId24"/>
    <p:sldLayoutId id="2147483749" r:id="rId25"/>
    <p:sldLayoutId id="2147483748" r:id="rId26"/>
    <p:sldLayoutId id="2147483747" r:id="rId27"/>
    <p:sldLayoutId id="2147483746" r:id="rId28"/>
    <p:sldLayoutId id="2147483745" r:id="rId29"/>
    <p:sldLayoutId id="2147483744" r:id="rId30"/>
    <p:sldLayoutId id="2147483743" r:id="rId31"/>
    <p:sldLayoutId id="2147483742" r:id="rId32"/>
    <p:sldLayoutId id="2147483740" r:id="rId33"/>
    <p:sldLayoutId id="2147483738" r:id="rId34"/>
    <p:sldLayoutId id="2147483737" r:id="rId35"/>
    <p:sldLayoutId id="2147483736" r:id="rId36"/>
    <p:sldLayoutId id="2147483735" r:id="rId37"/>
    <p:sldLayoutId id="2147483731" r:id="rId38"/>
    <p:sldLayoutId id="2147483719" r:id="rId39"/>
    <p:sldLayoutId id="2147483713" r:id="rId40"/>
    <p:sldLayoutId id="2147483708" r:id="rId41"/>
    <p:sldLayoutId id="2147483707" r:id="rId42"/>
    <p:sldLayoutId id="2147483702" r:id="rId43"/>
    <p:sldLayoutId id="2147483694" r:id="rId44"/>
    <p:sldLayoutId id="2147483691" r:id="rId45"/>
    <p:sldLayoutId id="2147483690" r:id="rId46"/>
    <p:sldLayoutId id="2147483682" r:id="rId47"/>
    <p:sldLayoutId id="2147483681" r:id="rId48"/>
    <p:sldLayoutId id="2147483673" r:id="rId49"/>
    <p:sldLayoutId id="2147483672" r:id="rId50"/>
    <p:sldLayoutId id="2147483662" r:id="rId51"/>
    <p:sldLayoutId id="2147483661" r:id="rId52"/>
    <p:sldLayoutId id="2147483651" r:id="rId53"/>
    <p:sldLayoutId id="2147483652" r:id="rId54"/>
    <p:sldLayoutId id="2147483653" r:id="rId55"/>
    <p:sldLayoutId id="2147483654" r:id="rId56"/>
    <p:sldLayoutId id="2147483655" r:id="rId57"/>
    <p:sldLayoutId id="2147483795" r:id="rId58"/>
    <p:sldLayoutId id="2147483794" r:id="rId59"/>
    <p:sldLayoutId id="2147483793" r:id="rId60"/>
    <p:sldLayoutId id="2147483792" r:id="rId61"/>
    <p:sldLayoutId id="2147483790" r:id="rId62"/>
    <p:sldLayoutId id="2147483789" r:id="rId63"/>
    <p:sldLayoutId id="2147483788" r:id="rId64"/>
    <p:sldLayoutId id="2147483783" r:id="rId65"/>
    <p:sldLayoutId id="2147483782" r:id="rId66"/>
    <p:sldLayoutId id="2147483781" r:id="rId67"/>
    <p:sldLayoutId id="2147483777" r:id="rId68"/>
    <p:sldLayoutId id="2147483776" r:id="rId69"/>
    <p:sldLayoutId id="2147483774" r:id="rId70"/>
    <p:sldLayoutId id="2147483773" r:id="rId71"/>
    <p:sldLayoutId id="2147483772" r:id="rId72"/>
    <p:sldLayoutId id="2147483769" r:id="rId73"/>
    <p:sldLayoutId id="2147483767" r:id="rId74"/>
    <p:sldLayoutId id="2147483766" r:id="rId75"/>
    <p:sldLayoutId id="2147483763" r:id="rId76"/>
    <p:sldLayoutId id="2147483762" r:id="rId77"/>
    <p:sldLayoutId id="2147483761" r:id="rId78"/>
    <p:sldLayoutId id="2147483760" r:id="rId79"/>
    <p:sldLayoutId id="2147483758" r:id="rId80"/>
    <p:sldLayoutId id="2147483757" r:id="rId81"/>
    <p:sldLayoutId id="2147483754" r:id="rId82"/>
    <p:sldLayoutId id="2147483753" r:id="rId83"/>
    <p:sldLayoutId id="2147483741" r:id="rId84"/>
    <p:sldLayoutId id="2147483739" r:id="rId85"/>
    <p:sldLayoutId id="2147483734" r:id="rId86"/>
    <p:sldLayoutId id="2147483733" r:id="rId87"/>
    <p:sldLayoutId id="2147483732" r:id="rId88"/>
    <p:sldLayoutId id="2147483730" r:id="rId89"/>
    <p:sldLayoutId id="2147483729" r:id="rId90"/>
    <p:sldLayoutId id="2147483728" r:id="rId91"/>
    <p:sldLayoutId id="2147483727" r:id="rId92"/>
    <p:sldLayoutId id="2147483726" r:id="rId93"/>
    <p:sldLayoutId id="2147483725" r:id="rId94"/>
    <p:sldLayoutId id="2147483724" r:id="rId95"/>
    <p:sldLayoutId id="2147483723" r:id="rId96"/>
    <p:sldLayoutId id="2147483722" r:id="rId97"/>
    <p:sldLayoutId id="2147483721" r:id="rId98"/>
    <p:sldLayoutId id="2147483720" r:id="rId99"/>
    <p:sldLayoutId id="2147483718" r:id="rId100"/>
    <p:sldLayoutId id="2147483717" r:id="rId101"/>
    <p:sldLayoutId id="2147483716" r:id="rId102"/>
    <p:sldLayoutId id="2147483715" r:id="rId103"/>
    <p:sldLayoutId id="2147483714" r:id="rId104"/>
    <p:sldLayoutId id="2147483712" r:id="rId105"/>
    <p:sldLayoutId id="2147483711" r:id="rId106"/>
    <p:sldLayoutId id="2147483710" r:id="rId107"/>
    <p:sldLayoutId id="2147483709" r:id="rId108"/>
    <p:sldLayoutId id="2147483706" r:id="rId109"/>
    <p:sldLayoutId id="2147483705" r:id="rId110"/>
    <p:sldLayoutId id="2147483704" r:id="rId111"/>
    <p:sldLayoutId id="2147483703" r:id="rId112"/>
    <p:sldLayoutId id="2147483701" r:id="rId113"/>
    <p:sldLayoutId id="2147483699" r:id="rId114"/>
    <p:sldLayoutId id="2147483698" r:id="rId115"/>
    <p:sldLayoutId id="2147483697" r:id="rId116"/>
    <p:sldLayoutId id="2147483696" r:id="rId117"/>
    <p:sldLayoutId id="2147483695" r:id="rId118"/>
    <p:sldLayoutId id="2147483693" r:id="rId119"/>
    <p:sldLayoutId id="2147483692" r:id="rId120"/>
    <p:sldLayoutId id="2147483689" r:id="rId121"/>
    <p:sldLayoutId id="2147483688" r:id="rId122"/>
    <p:sldLayoutId id="2147483687" r:id="rId123"/>
    <p:sldLayoutId id="2147483686" r:id="rId124"/>
    <p:sldLayoutId id="2147483685" r:id="rId125"/>
    <p:sldLayoutId id="2147483684" r:id="rId126"/>
    <p:sldLayoutId id="2147483683" r:id="rId127"/>
    <p:sldLayoutId id="2147483680" r:id="rId128"/>
    <p:sldLayoutId id="2147483679" r:id="rId129"/>
    <p:sldLayoutId id="2147483678" r:id="rId130"/>
    <p:sldLayoutId id="2147483677" r:id="rId131"/>
    <p:sldLayoutId id="2147483676" r:id="rId132"/>
    <p:sldLayoutId id="2147483675" r:id="rId133"/>
    <p:sldLayoutId id="2147483674" r:id="rId134"/>
    <p:sldLayoutId id="2147483671" r:id="rId135"/>
    <p:sldLayoutId id="2147483670" r:id="rId136"/>
    <p:sldLayoutId id="2147483669" r:id="rId137"/>
    <p:sldLayoutId id="2147483668" r:id="rId138"/>
    <p:sldLayoutId id="2147483664" r:id="rId139"/>
    <p:sldLayoutId id="2147483663" r:id="rId140"/>
    <p:sldLayoutId id="2147483656" r:id="rId141"/>
    <p:sldLayoutId id="2147483657" r:id="rId142"/>
    <p:sldLayoutId id="2147483658" r:id="rId143"/>
    <p:sldLayoutId id="2147483659" r:id="rId144"/>
    <p:sldLayoutId id="2147483660" r:id="rId145"/>
    <p:sldLayoutId id="2147483667" r:id="rId146"/>
    <p:sldLayoutId id="2147483666" r:id="rId147"/>
    <p:sldLayoutId id="2147483665" r:id="rId1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wma"/><Relationship Id="rId7" Type="http://schemas.openxmlformats.org/officeDocument/2006/relationships/slideLayout" Target="../slideLayouts/slideLayout5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wma"/><Relationship Id="rId5" Type="http://schemas.microsoft.com/office/2007/relationships/media" Target="../media/media5.wma"/><Relationship Id="rId4" Type="http://schemas.openxmlformats.org/officeDocument/2006/relationships/audio" Target="../media/media4.wma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"/>
          <a:stretch/>
        </p:blipFill>
        <p:spPr>
          <a:xfrm>
            <a:off x="533400" y="18142"/>
            <a:ext cx="11125200" cy="68398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20040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4531" y="4230276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FF0000"/>
                </a:solidFill>
                <a:latin typeface="UTM Avo" panose="02040603050506020204" pitchFamily="18" charset="0"/>
              </a:rPr>
              <a:t>Bài 72. un - ut - ưt (tiết 1)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"/>
    </mc:Choice>
    <mc:Fallback xmlns="">
      <p:transition spd="slow" advTm="439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ut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ut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770659" y="48768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bút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4876808"/>
            <a:ext cx="131454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889" t="31250" r="46486" b="15626"/>
          <a:stretch/>
        </p:blipFill>
        <p:spPr>
          <a:xfrm>
            <a:off x="2472583" y="2088481"/>
            <a:ext cx="250115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725296" y="152399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ư</a:t>
            </a:r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ưt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66350" y="4724399"/>
            <a:ext cx="246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mứt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1740" y="4724407"/>
            <a:ext cx="131454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7030A0"/>
                </a:solidFill>
                <a:latin typeface="UTM Avo" panose="02040603050506020204" pitchFamily="18" charset="0"/>
              </a:rPr>
              <a:t>ưt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5402" t="33334" r="38287" b="8332"/>
          <a:stretch/>
        </p:blipFill>
        <p:spPr>
          <a:xfrm>
            <a:off x="1219200" y="1752600"/>
            <a:ext cx="376769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1872330"/>
            <a:ext cx="1063943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smtClean="0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9409" y="1872330"/>
            <a:ext cx="9187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smtClean="0">
                <a:latin typeface="UTM Avo" panose="02040603050506020204" pitchFamily="18" charset="0"/>
              </a:rPr>
              <a:t>ư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1872331"/>
            <a:ext cx="139413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atin typeface="UTM Avo" panose="02040603050506020204" pitchFamily="18" charset="0"/>
              </a:rPr>
              <a:t>t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4400" y="1872330"/>
            <a:ext cx="10668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t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50496" y="163132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un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293" y="5011277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phun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7991" y="4989933"/>
            <a:ext cx="14478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smtClean="0">
                <a:solidFill>
                  <a:srgbClr val="0070C0"/>
                </a:solidFill>
                <a:latin typeface="UTM Avo" panose="02040603050506020204" pitchFamily="18" charset="0"/>
              </a:rPr>
              <a:t>un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4232" t="34375" r="39019" b="8333"/>
          <a:stretch/>
        </p:blipFill>
        <p:spPr>
          <a:xfrm>
            <a:off x="228600" y="1828800"/>
            <a:ext cx="3912177" cy="3429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4726088" y="18379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ut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0085" y="49530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bút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8426" y="4953008"/>
            <a:ext cx="131454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1889" t="31250" r="46486" b="15626"/>
          <a:stretch/>
        </p:blipFill>
        <p:spPr>
          <a:xfrm>
            <a:off x="4992009" y="1856011"/>
            <a:ext cx="2501153" cy="236220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8436445" y="255810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ư</a:t>
            </a:r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08601" y="4971871"/>
            <a:ext cx="246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mứt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13991" y="4971879"/>
            <a:ext cx="131454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7030A0"/>
                </a:solidFill>
                <a:latin typeface="UTM Avo" panose="02040603050506020204" pitchFamily="18" charset="0"/>
              </a:rPr>
              <a:t>ưt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25402" t="33334" r="38287" b="8332"/>
          <a:stretch/>
        </p:blipFill>
        <p:spPr>
          <a:xfrm>
            <a:off x="7930349" y="1856011"/>
            <a:ext cx="376769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50208"/>
            <a:ext cx="12192000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srgbClr val="0070C0"/>
                </a:solidFill>
                <a:latin typeface="UTM Avo" panose="02040603050506020204" pitchFamily="18" charset="0"/>
              </a:rPr>
              <a:t>un </a:t>
            </a:r>
            <a:r>
              <a:rPr lang="en-US" sz="11500" b="1" smtClean="0">
                <a:solidFill>
                  <a:srgbClr val="00B050"/>
                </a:solidFill>
                <a:latin typeface="UTM Avo" panose="02040603050506020204" pitchFamily="18" charset="0"/>
              </a:rPr>
              <a:t>  </a:t>
            </a:r>
            <a:r>
              <a:rPr lang="en-US" sz="11500" b="1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1500" b="1" smtClean="0">
                <a:solidFill>
                  <a:srgbClr val="FF0000"/>
                </a:solidFill>
                <a:latin typeface="UTM Avo" panose="02040603050506020204" pitchFamily="18" charset="0"/>
              </a:rPr>
              <a:t>ut    </a:t>
            </a:r>
            <a:r>
              <a:rPr lang="en-US" sz="11500" b="1" smtClean="0">
                <a:solidFill>
                  <a:srgbClr val="7030A0"/>
                </a:solidFill>
                <a:latin typeface="UTM Avo" panose="02040603050506020204" pitchFamily="18" charset="0"/>
              </a:rPr>
              <a:t>ưt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292584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952" y="302704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9667" y="4096869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phun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9365" y="4075525"/>
            <a:ext cx="14478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smtClean="0">
                <a:solidFill>
                  <a:srgbClr val="0070C0"/>
                </a:solidFill>
                <a:latin typeface="UTM Avo" panose="02040603050506020204" pitchFamily="18" charset="0"/>
              </a:rPr>
              <a:t>un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1459" y="4038592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bút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4038600"/>
            <a:ext cx="131454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79975" y="4057463"/>
            <a:ext cx="246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mứt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85365" y="4057471"/>
            <a:ext cx="131454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7030A0"/>
                </a:solidFill>
                <a:latin typeface="UTM Avo" panose="02040603050506020204" pitchFamily="18" charset="0"/>
              </a:rPr>
              <a:t>ưt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331" t="30209" r="27746" b="12500"/>
          <a:stretch/>
        </p:blipFill>
        <p:spPr>
          <a:xfrm>
            <a:off x="1524000" y="14207"/>
            <a:ext cx="8991600" cy="659384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382000" y="6477000"/>
            <a:ext cx="685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28075" y="6477000"/>
            <a:ext cx="605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76600" y="3429000"/>
            <a:ext cx="457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10600" y="3429000"/>
            <a:ext cx="457200" cy="0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72200" y="3505200"/>
            <a:ext cx="533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10300" y="6477000"/>
            <a:ext cx="457200" cy="0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45"/>
          <a:stretch/>
        </p:blipFill>
        <p:spPr>
          <a:xfrm>
            <a:off x="21771" y="-29030"/>
            <a:ext cx="12170229" cy="6887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600200"/>
            <a:ext cx="52578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Thử tài</a:t>
            </a:r>
          </a:p>
          <a:p>
            <a:r>
              <a:rPr lang="en-US" sz="8800" b="1" cap="none" spc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của bạn</a:t>
            </a:r>
            <a:endParaRPr lang="en-US" sz="8800" b="1" cap="none" spc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ướng dẫn nuôi chim cút đơn giản – cho hiệu quả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34" y="762000"/>
            <a:ext cx="5605866" cy="5605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638800"/>
            <a:ext cx="881466" cy="881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24800" y="1905000"/>
            <a:ext cx="2715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chim cút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73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Trồng Và Chăm Sóc Cây Hoa Râm Bụt Nở Vào Mùa Nào, Cách Trồng Cây Dâm  Bụt Trong Chậ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5 ý nghĩa hoa dâm bụt trong tình yêu và cuộc số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Ý nghĩa hoa râm bụt trong tình yêu, cuộc sống 2020 - Đam Mê Phong Thủ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47" y="3505200"/>
            <a:ext cx="543070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5200" y="60960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58200" y="4643735"/>
            <a:ext cx="2461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râm bụt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9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76" t="34374" r="9590" b="16667"/>
          <a:stretch/>
        </p:blipFill>
        <p:spPr>
          <a:xfrm>
            <a:off x="609600" y="5334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5446" t="29166" r="21888" b="8333"/>
          <a:stretch/>
        </p:blipFill>
        <p:spPr>
          <a:xfrm>
            <a:off x="555983" y="117529"/>
            <a:ext cx="11142980" cy="62484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019800" y="1371600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791200" y="2819400"/>
            <a:ext cx="222305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743200" y="2819401"/>
            <a:ext cx="19050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728275" y="3505201"/>
            <a:ext cx="16725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915400" y="4114801"/>
            <a:ext cx="2270345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514600" y="4800601"/>
            <a:ext cx="1905000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2209800"/>
            <a:ext cx="609600" cy="6096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3585277"/>
            <a:ext cx="609600" cy="6096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4383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0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446" t="29166" r="21888" b="8333"/>
          <a:stretch/>
        </p:blipFill>
        <p:spPr>
          <a:xfrm>
            <a:off x="555983" y="117529"/>
            <a:ext cx="11142980" cy="624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5400" y="1371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2133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5812" y="209743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1588" y="27432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5800" y="26670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51588" y="34245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08513" y="34245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5400" y="410587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1588" y="474528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000" y="53688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99283" y="5368871"/>
            <a:ext cx="510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11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6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371600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5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05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các từ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21088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srgbClr val="002060"/>
                </a:solidFill>
                <a:latin typeface="UTM Avo" panose="02040603050506020204" pitchFamily="18" charset="0"/>
              </a:rPr>
              <a:t>cảm ơn           ngớt mưa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câu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3761" y="3814422"/>
            <a:ext cx="8915400" cy="11430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99"/>
                </a:solidFill>
                <a:latin typeface="UTM Avo" panose="02040603050506020204" pitchFamily="18" charset="0"/>
              </a:rPr>
              <a:t>Cơn mưa bất chợt ập đến.</a:t>
            </a:r>
            <a:endParaRPr lang="en-US" sz="4400" b="1">
              <a:solidFill>
                <a:srgbClr val="000099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3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609600" y="399639"/>
            <a:ext cx="63065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prstClr val="white"/>
                </a:solidFill>
                <a:latin typeface="UTM Avo" panose="02040603050506020204" pitchFamily="18" charset="0"/>
              </a:rPr>
              <a:t>Đây là quả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399" y="4497976"/>
            <a:ext cx="5121987" cy="86653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quả 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3411229"/>
            <a:ext cx="5121987" cy="86653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ớt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26" name="Picture 2" descr="Những công dụng bất ngờ từ ớt | VTV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70" y="333327"/>
            <a:ext cx="3889375" cy="243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  <p:bldP spid="8" grpId="0" animBg="1"/>
      <p:bldP spid="8" grpId="1" animBg="1"/>
      <p:bldP spid="8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828800" y="1137059"/>
            <a:ext cx="8077200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prstClr val="white"/>
                </a:solidFill>
                <a:latin typeface="UTM Avo" panose="02040603050506020204" pitchFamily="18" charset="0"/>
              </a:rPr>
              <a:t>Tìm 2 từ có vần </a:t>
            </a:r>
            <a:r>
              <a:rPr lang="en-US" sz="4400" b="1" smtClean="0">
                <a:solidFill>
                  <a:srgbClr val="000099"/>
                </a:solidFill>
                <a:latin typeface="UTM Avo" panose="02040603050506020204" pitchFamily="18" charset="0"/>
              </a:rPr>
              <a:t>ơn</a:t>
            </a:r>
            <a:r>
              <a:rPr lang="en-US" sz="4400" b="1" smtClean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4665" y="1267633"/>
            <a:ext cx="950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Bài 72. un - ut - </a:t>
            </a:r>
            <a:r>
              <a:rPr lang="vi-VN" sz="7200" b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ưt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32213" y="163132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un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un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50010" y="5011277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phun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9708" y="4989933"/>
            <a:ext cx="14478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smtClean="0">
                <a:solidFill>
                  <a:srgbClr val="0070C0"/>
                </a:solidFill>
                <a:latin typeface="UTM Avo" panose="02040603050506020204" pitchFamily="18" charset="0"/>
              </a:rPr>
              <a:t>un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32" t="34375" r="39019" b="8333"/>
          <a:stretch/>
        </p:blipFill>
        <p:spPr>
          <a:xfrm>
            <a:off x="1210317" y="1828800"/>
            <a:ext cx="391217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5524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157</Words>
  <Application>Microsoft Office PowerPoint</Application>
  <PresentationFormat>Widescreen</PresentationFormat>
  <Paragraphs>79</Paragraphs>
  <Slides>27</Slides>
  <Notes>4</Notes>
  <HiddenSlides>2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宋体</vt:lpstr>
      <vt:lpstr>.VnArial</vt:lpstr>
      <vt:lpstr>Arial</vt:lpstr>
      <vt:lpstr>Calibri</vt:lpstr>
      <vt:lpstr>Calibri Light</vt:lpstr>
      <vt:lpstr>等线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74</cp:revision>
  <dcterms:created xsi:type="dcterms:W3CDTF">2021-11-07T09:12:58Z</dcterms:created>
  <dcterms:modified xsi:type="dcterms:W3CDTF">2023-01-04T08:17:13Z</dcterms:modified>
</cp:coreProperties>
</file>