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844" r:id="rId2"/>
    <p:sldMasterId id="2147483875" r:id="rId3"/>
    <p:sldMasterId id="2147483897" r:id="rId4"/>
    <p:sldMasterId id="2147483914" r:id="rId5"/>
    <p:sldMasterId id="2147483933" r:id="rId6"/>
    <p:sldMasterId id="2147483947" r:id="rId7"/>
  </p:sldMasterIdLst>
  <p:notesMasterIdLst>
    <p:notesMasterId r:id="rId28"/>
  </p:notesMasterIdLst>
  <p:sldIdLst>
    <p:sldId id="421" r:id="rId8"/>
    <p:sldId id="422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316" r:id="rId17"/>
    <p:sldId id="318" r:id="rId18"/>
    <p:sldId id="434" r:id="rId19"/>
    <p:sldId id="438" r:id="rId20"/>
    <p:sldId id="437" r:id="rId21"/>
    <p:sldId id="427" r:id="rId22"/>
    <p:sldId id="431" r:id="rId23"/>
    <p:sldId id="433" r:id="rId24"/>
    <p:sldId id="423" r:id="rId25"/>
    <p:sldId id="435" r:id="rId26"/>
    <p:sldId id="424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D2E9"/>
    <a:srgbClr val="B40852"/>
    <a:srgbClr val="F63688"/>
    <a:srgbClr val="EF8D9D"/>
    <a:srgbClr val="F06858"/>
    <a:srgbClr val="F15441"/>
    <a:srgbClr val="CCECFB"/>
    <a:srgbClr val="FFD653"/>
    <a:srgbClr val="FFC000"/>
    <a:srgbClr val="F89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5036" autoAdjust="0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27207-8A10-4B6B-A4B1-1F2133B8AD4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8DC28-CB46-4EA9-8821-4AD4DBE00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065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094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1A39DD-8312-4AF0-8206-6D24B9C9B0E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2299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r>
              <a:rPr lang="en-US" baseline="0" dirty="0"/>
              <a:t> </a:t>
            </a:r>
            <a:r>
              <a:rPr lang="en-US" baseline="0" dirty="0" err="1"/>
              <a:t>thiết</a:t>
            </a:r>
            <a:r>
              <a:rPr lang="en-US" baseline="0" dirty="0"/>
              <a:t> </a:t>
            </a:r>
            <a:r>
              <a:rPr lang="en-US" baseline="0" dirty="0" err="1"/>
              <a:t>kế</a:t>
            </a:r>
            <a:r>
              <a:rPr lang="en-US" baseline="0" dirty="0"/>
              <a:t> </a:t>
            </a:r>
            <a:r>
              <a:rPr lang="en-US" baseline="0" dirty="0" err="1"/>
              <a:t>bởi</a:t>
            </a:r>
            <a:r>
              <a:rPr lang="en-US" baseline="0" dirty="0"/>
              <a:t>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baseline="0" dirty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69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9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4597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080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342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261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123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622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1" y="274640"/>
            <a:ext cx="3655484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107696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7919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001295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037823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6709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2519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8343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8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7530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57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7485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546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325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35110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469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7340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001295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96457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43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1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43605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77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45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3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0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924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24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06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1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54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90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48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90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4"/>
          <p:cNvGrpSpPr/>
          <p:nvPr/>
        </p:nvGrpSpPr>
        <p:grpSpPr>
          <a:xfrm>
            <a:off x="115649" y="113518"/>
            <a:ext cx="11960703" cy="6630969"/>
            <a:chOff x="86736" y="85137"/>
            <a:chExt cx="8970527" cy="4973227"/>
          </a:xfrm>
        </p:grpSpPr>
        <p:sp>
          <p:nvSpPr>
            <p:cNvPr id="182" name="Google Shape;182;p4"/>
            <p:cNvSpPr/>
            <p:nvPr/>
          </p:nvSpPr>
          <p:spPr>
            <a:xfrm>
              <a:off x="104785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4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4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86736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2"/>
                  </a:cubicBezTo>
                  <a:cubicBezTo>
                    <a:pt x="3401" y="2710"/>
                    <a:pt x="2711" y="3400"/>
                    <a:pt x="1873" y="3400"/>
                  </a:cubicBezTo>
                  <a:cubicBezTo>
                    <a:pt x="1026" y="3400"/>
                    <a:pt x="346" y="2710"/>
                    <a:pt x="346" y="1872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39" y="0"/>
                    <a:pt x="1" y="838"/>
                    <a:pt x="1" y="1872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2"/>
                  </a:cubicBezTo>
                  <a:cubicBezTo>
                    <a:pt x="3745" y="838"/>
                    <a:pt x="289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8673926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4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4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8654803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2"/>
                  </a:cubicBezTo>
                  <a:cubicBezTo>
                    <a:pt x="3401" y="2710"/>
                    <a:pt x="2720" y="3400"/>
                    <a:pt x="1873" y="3400"/>
                  </a:cubicBezTo>
                  <a:cubicBezTo>
                    <a:pt x="1036" y="3400"/>
                    <a:pt x="346" y="2710"/>
                    <a:pt x="346" y="1872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48" y="0"/>
                    <a:pt x="1" y="838"/>
                    <a:pt x="1" y="1872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2"/>
                  </a:cubicBezTo>
                  <a:cubicBezTo>
                    <a:pt x="3745" y="838"/>
                    <a:pt x="290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104785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5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5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86736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3"/>
                  </a:cubicBezTo>
                  <a:cubicBezTo>
                    <a:pt x="3401" y="2711"/>
                    <a:pt x="2711" y="3400"/>
                    <a:pt x="1873" y="3400"/>
                  </a:cubicBezTo>
                  <a:cubicBezTo>
                    <a:pt x="1026" y="3400"/>
                    <a:pt x="346" y="2711"/>
                    <a:pt x="346" y="1873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39" y="1"/>
                    <a:pt x="1" y="839"/>
                    <a:pt x="1" y="1873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3"/>
                  </a:cubicBezTo>
                  <a:cubicBezTo>
                    <a:pt x="3745" y="839"/>
                    <a:pt x="289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8673926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5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5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8654803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3"/>
                  </a:cubicBezTo>
                  <a:cubicBezTo>
                    <a:pt x="3401" y="2711"/>
                    <a:pt x="2720" y="3400"/>
                    <a:pt x="1873" y="3400"/>
                  </a:cubicBezTo>
                  <a:cubicBezTo>
                    <a:pt x="1036" y="3400"/>
                    <a:pt x="346" y="2711"/>
                    <a:pt x="346" y="1873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48" y="1"/>
                    <a:pt x="1" y="839"/>
                    <a:pt x="1" y="1873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3"/>
                  </a:cubicBezTo>
                  <a:cubicBezTo>
                    <a:pt x="3745" y="839"/>
                    <a:pt x="290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261339" y="265550"/>
              <a:ext cx="8621322" cy="4612399"/>
            </a:xfrm>
            <a:custGeom>
              <a:avLst/>
              <a:gdLst/>
              <a:ahLst/>
              <a:cxnLst/>
              <a:rect l="l" t="t" r="r" b="b"/>
              <a:pathLst>
                <a:path w="80245" h="42931" extrusionOk="0">
                  <a:moveTo>
                    <a:pt x="74609" y="582"/>
                  </a:moveTo>
                  <a:cubicBezTo>
                    <a:pt x="75220" y="582"/>
                    <a:pt x="75771" y="947"/>
                    <a:pt x="75979" y="1499"/>
                  </a:cubicBezTo>
                  <a:cubicBezTo>
                    <a:pt x="76491" y="2819"/>
                    <a:pt x="77486" y="3873"/>
                    <a:pt x="78767" y="4474"/>
                  </a:cubicBezTo>
                  <a:cubicBezTo>
                    <a:pt x="79318" y="4730"/>
                    <a:pt x="79654" y="5252"/>
                    <a:pt x="79654" y="5834"/>
                  </a:cubicBezTo>
                  <a:lnTo>
                    <a:pt x="79654" y="37384"/>
                  </a:lnTo>
                  <a:cubicBezTo>
                    <a:pt x="79654" y="37965"/>
                    <a:pt x="79318" y="38497"/>
                    <a:pt x="78797" y="38734"/>
                  </a:cubicBezTo>
                  <a:cubicBezTo>
                    <a:pt x="77595" y="39285"/>
                    <a:pt x="76629" y="40261"/>
                    <a:pt x="76087" y="41473"/>
                  </a:cubicBezTo>
                  <a:cubicBezTo>
                    <a:pt x="75850" y="41995"/>
                    <a:pt x="75318" y="42340"/>
                    <a:pt x="74737" y="42340"/>
                  </a:cubicBezTo>
                  <a:lnTo>
                    <a:pt x="5568" y="42340"/>
                  </a:lnTo>
                  <a:cubicBezTo>
                    <a:pt x="4986" y="42340"/>
                    <a:pt x="4454" y="42005"/>
                    <a:pt x="4217" y="41473"/>
                  </a:cubicBezTo>
                  <a:cubicBezTo>
                    <a:pt x="3666" y="40241"/>
                    <a:pt x="2691" y="39266"/>
                    <a:pt x="1458" y="38714"/>
                  </a:cubicBezTo>
                  <a:cubicBezTo>
                    <a:pt x="926" y="38477"/>
                    <a:pt x="591" y="37945"/>
                    <a:pt x="591" y="37364"/>
                  </a:cubicBezTo>
                  <a:lnTo>
                    <a:pt x="591" y="5863"/>
                  </a:lnTo>
                  <a:cubicBezTo>
                    <a:pt x="591" y="5282"/>
                    <a:pt x="946" y="4750"/>
                    <a:pt x="1488" y="4503"/>
                  </a:cubicBezTo>
                  <a:cubicBezTo>
                    <a:pt x="2809" y="3892"/>
                    <a:pt x="3853" y="2769"/>
                    <a:pt x="4355" y="1409"/>
                  </a:cubicBezTo>
                  <a:cubicBezTo>
                    <a:pt x="4543" y="917"/>
                    <a:pt x="5016" y="582"/>
                    <a:pt x="5528" y="582"/>
                  </a:cubicBezTo>
                  <a:close/>
                  <a:moveTo>
                    <a:pt x="5528" y="1"/>
                  </a:moveTo>
                  <a:cubicBezTo>
                    <a:pt x="4769" y="1"/>
                    <a:pt x="4070" y="483"/>
                    <a:pt x="3804" y="1203"/>
                  </a:cubicBezTo>
                  <a:cubicBezTo>
                    <a:pt x="3361" y="2425"/>
                    <a:pt x="2424" y="3430"/>
                    <a:pt x="1252" y="3962"/>
                  </a:cubicBezTo>
                  <a:cubicBezTo>
                    <a:pt x="493" y="4317"/>
                    <a:pt x="0" y="5055"/>
                    <a:pt x="0" y="5863"/>
                  </a:cubicBezTo>
                  <a:lnTo>
                    <a:pt x="0" y="37364"/>
                  </a:lnTo>
                  <a:cubicBezTo>
                    <a:pt x="0" y="38172"/>
                    <a:pt x="483" y="38911"/>
                    <a:pt x="1213" y="39246"/>
                  </a:cubicBezTo>
                  <a:cubicBezTo>
                    <a:pt x="2316" y="39739"/>
                    <a:pt x="3193" y="40616"/>
                    <a:pt x="3685" y="41709"/>
                  </a:cubicBezTo>
                  <a:cubicBezTo>
                    <a:pt x="4011" y="42449"/>
                    <a:pt x="4749" y="42931"/>
                    <a:pt x="5568" y="42931"/>
                  </a:cubicBezTo>
                  <a:lnTo>
                    <a:pt x="74737" y="42931"/>
                  </a:lnTo>
                  <a:cubicBezTo>
                    <a:pt x="75555" y="42931"/>
                    <a:pt x="76294" y="42449"/>
                    <a:pt x="76619" y="41709"/>
                  </a:cubicBezTo>
                  <a:cubicBezTo>
                    <a:pt x="77111" y="40625"/>
                    <a:pt x="77969" y="39758"/>
                    <a:pt x="79043" y="39266"/>
                  </a:cubicBezTo>
                  <a:cubicBezTo>
                    <a:pt x="79772" y="38931"/>
                    <a:pt x="80245" y="38192"/>
                    <a:pt x="80245" y="37384"/>
                  </a:cubicBezTo>
                  <a:lnTo>
                    <a:pt x="80245" y="5834"/>
                  </a:lnTo>
                  <a:cubicBezTo>
                    <a:pt x="80245" y="5035"/>
                    <a:pt x="79762" y="4297"/>
                    <a:pt x="79013" y="3942"/>
                  </a:cubicBezTo>
                  <a:cubicBezTo>
                    <a:pt x="77870" y="3410"/>
                    <a:pt x="76984" y="2464"/>
                    <a:pt x="76530" y="1291"/>
                  </a:cubicBezTo>
                  <a:cubicBezTo>
                    <a:pt x="76225" y="513"/>
                    <a:pt x="75456" y="1"/>
                    <a:pt x="74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191" name="Google Shape;191;p4"/>
            <p:cNvGrpSpPr/>
            <p:nvPr/>
          </p:nvGrpSpPr>
          <p:grpSpPr>
            <a:xfrm>
              <a:off x="961725" y="98700"/>
              <a:ext cx="7220550" cy="81000"/>
              <a:chOff x="961725" y="458950"/>
              <a:chExt cx="7220550" cy="81000"/>
            </a:xfrm>
          </p:grpSpPr>
          <p:sp>
            <p:nvSpPr>
              <p:cNvPr id="192" name="Google Shape;192;p4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9" name="Google Shape;219;p4"/>
            <p:cNvGrpSpPr/>
            <p:nvPr/>
          </p:nvGrpSpPr>
          <p:grpSpPr>
            <a:xfrm>
              <a:off x="961725" y="4960300"/>
              <a:ext cx="7220550" cy="81000"/>
              <a:chOff x="961725" y="458950"/>
              <a:chExt cx="7220550" cy="81000"/>
            </a:xfrm>
          </p:grpSpPr>
          <p:sp>
            <p:nvSpPr>
              <p:cNvPr id="220" name="Google Shape;220;p4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7" name="Google Shape;247;p4"/>
            <p:cNvSpPr/>
            <p:nvPr/>
          </p:nvSpPr>
          <p:spPr>
            <a:xfrm>
              <a:off x="183586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752799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183586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8752799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251" name="Google Shape;251;p4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"/>
          <p:cNvSpPr txBox="1">
            <a:spLocks noGrp="1"/>
          </p:cNvSpPr>
          <p:nvPr>
            <p:ph type="body" idx="1"/>
          </p:nvPr>
        </p:nvSpPr>
        <p:spPr>
          <a:xfrm>
            <a:off x="858574" y="1458440"/>
            <a:ext cx="10484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39" lvl="0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078" lvl="1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617" lvl="2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156" lvl="3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695" lvl="4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234" lvl="5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6773" lvl="6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312" lvl="7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5851" lvl="8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801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4"/>
          <p:cNvSpPr txBox="1">
            <a:spLocks noGrp="1"/>
          </p:cNvSpPr>
          <p:nvPr>
            <p:ph type="subTitle" idx="1"/>
          </p:nvPr>
        </p:nvSpPr>
        <p:spPr>
          <a:xfrm>
            <a:off x="3973900" y="5048817"/>
            <a:ext cx="4244400" cy="2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4"/>
          <p:cNvSpPr txBox="1">
            <a:spLocks noGrp="1"/>
          </p:cNvSpPr>
          <p:nvPr>
            <p:ph type="subTitle" idx="2"/>
          </p:nvPr>
        </p:nvSpPr>
        <p:spPr>
          <a:xfrm>
            <a:off x="2030300" y="2206417"/>
            <a:ext cx="8131600" cy="21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9pPr>
          </a:lstStyle>
          <a:p>
            <a:endParaRPr/>
          </a:p>
        </p:txBody>
      </p:sp>
      <p:grpSp>
        <p:nvGrpSpPr>
          <p:cNvPr id="852" name="Google Shape;852;p14"/>
          <p:cNvGrpSpPr/>
          <p:nvPr/>
        </p:nvGrpSpPr>
        <p:grpSpPr>
          <a:xfrm>
            <a:off x="115649" y="113518"/>
            <a:ext cx="11960703" cy="6630969"/>
            <a:chOff x="86736" y="85137"/>
            <a:chExt cx="8970527" cy="4973227"/>
          </a:xfrm>
        </p:grpSpPr>
        <p:sp>
          <p:nvSpPr>
            <p:cNvPr id="853" name="Google Shape;853;p14"/>
            <p:cNvSpPr/>
            <p:nvPr/>
          </p:nvSpPr>
          <p:spPr>
            <a:xfrm>
              <a:off x="104785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4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4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86736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2"/>
                  </a:cubicBezTo>
                  <a:cubicBezTo>
                    <a:pt x="3401" y="2710"/>
                    <a:pt x="2711" y="3400"/>
                    <a:pt x="1873" y="3400"/>
                  </a:cubicBezTo>
                  <a:cubicBezTo>
                    <a:pt x="1026" y="3400"/>
                    <a:pt x="346" y="2710"/>
                    <a:pt x="346" y="1872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39" y="0"/>
                    <a:pt x="1" y="838"/>
                    <a:pt x="1" y="1872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2"/>
                  </a:cubicBezTo>
                  <a:cubicBezTo>
                    <a:pt x="3745" y="838"/>
                    <a:pt x="289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8673926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4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4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8654803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2"/>
                  </a:cubicBezTo>
                  <a:cubicBezTo>
                    <a:pt x="3401" y="2710"/>
                    <a:pt x="2720" y="3400"/>
                    <a:pt x="1873" y="3400"/>
                  </a:cubicBezTo>
                  <a:cubicBezTo>
                    <a:pt x="1036" y="3400"/>
                    <a:pt x="346" y="2710"/>
                    <a:pt x="346" y="1872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48" y="0"/>
                    <a:pt x="1" y="838"/>
                    <a:pt x="1" y="1872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2"/>
                  </a:cubicBezTo>
                  <a:cubicBezTo>
                    <a:pt x="3745" y="838"/>
                    <a:pt x="290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104785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5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5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86736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3"/>
                  </a:cubicBezTo>
                  <a:cubicBezTo>
                    <a:pt x="3401" y="2711"/>
                    <a:pt x="2711" y="3400"/>
                    <a:pt x="1873" y="3400"/>
                  </a:cubicBezTo>
                  <a:cubicBezTo>
                    <a:pt x="1026" y="3400"/>
                    <a:pt x="346" y="2711"/>
                    <a:pt x="346" y="1873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39" y="1"/>
                    <a:pt x="1" y="839"/>
                    <a:pt x="1" y="1873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3"/>
                  </a:cubicBezTo>
                  <a:cubicBezTo>
                    <a:pt x="3745" y="839"/>
                    <a:pt x="289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8673926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5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5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8654803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3"/>
                  </a:cubicBezTo>
                  <a:cubicBezTo>
                    <a:pt x="3401" y="2711"/>
                    <a:pt x="2720" y="3400"/>
                    <a:pt x="1873" y="3400"/>
                  </a:cubicBezTo>
                  <a:cubicBezTo>
                    <a:pt x="1036" y="3400"/>
                    <a:pt x="346" y="2711"/>
                    <a:pt x="346" y="1873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48" y="1"/>
                    <a:pt x="1" y="839"/>
                    <a:pt x="1" y="1873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3"/>
                  </a:cubicBezTo>
                  <a:cubicBezTo>
                    <a:pt x="3745" y="839"/>
                    <a:pt x="290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261339" y="265550"/>
              <a:ext cx="8621322" cy="4612399"/>
            </a:xfrm>
            <a:custGeom>
              <a:avLst/>
              <a:gdLst/>
              <a:ahLst/>
              <a:cxnLst/>
              <a:rect l="l" t="t" r="r" b="b"/>
              <a:pathLst>
                <a:path w="80245" h="42931" extrusionOk="0">
                  <a:moveTo>
                    <a:pt x="74609" y="582"/>
                  </a:moveTo>
                  <a:cubicBezTo>
                    <a:pt x="75220" y="582"/>
                    <a:pt x="75771" y="947"/>
                    <a:pt x="75979" y="1499"/>
                  </a:cubicBezTo>
                  <a:cubicBezTo>
                    <a:pt x="76491" y="2819"/>
                    <a:pt x="77486" y="3873"/>
                    <a:pt x="78767" y="4474"/>
                  </a:cubicBezTo>
                  <a:cubicBezTo>
                    <a:pt x="79318" y="4730"/>
                    <a:pt x="79654" y="5252"/>
                    <a:pt x="79654" y="5834"/>
                  </a:cubicBezTo>
                  <a:lnTo>
                    <a:pt x="79654" y="37384"/>
                  </a:lnTo>
                  <a:cubicBezTo>
                    <a:pt x="79654" y="37965"/>
                    <a:pt x="79318" y="38497"/>
                    <a:pt x="78797" y="38734"/>
                  </a:cubicBezTo>
                  <a:cubicBezTo>
                    <a:pt x="77595" y="39285"/>
                    <a:pt x="76629" y="40261"/>
                    <a:pt x="76087" y="41473"/>
                  </a:cubicBezTo>
                  <a:cubicBezTo>
                    <a:pt x="75850" y="41995"/>
                    <a:pt x="75318" y="42340"/>
                    <a:pt x="74737" y="42340"/>
                  </a:cubicBezTo>
                  <a:lnTo>
                    <a:pt x="5568" y="42340"/>
                  </a:lnTo>
                  <a:cubicBezTo>
                    <a:pt x="4986" y="42340"/>
                    <a:pt x="4454" y="42005"/>
                    <a:pt x="4217" y="41473"/>
                  </a:cubicBezTo>
                  <a:cubicBezTo>
                    <a:pt x="3666" y="40241"/>
                    <a:pt x="2691" y="39266"/>
                    <a:pt x="1458" y="38714"/>
                  </a:cubicBezTo>
                  <a:cubicBezTo>
                    <a:pt x="926" y="38477"/>
                    <a:pt x="591" y="37945"/>
                    <a:pt x="591" y="37364"/>
                  </a:cubicBezTo>
                  <a:lnTo>
                    <a:pt x="591" y="5863"/>
                  </a:lnTo>
                  <a:cubicBezTo>
                    <a:pt x="591" y="5282"/>
                    <a:pt x="946" y="4750"/>
                    <a:pt x="1488" y="4503"/>
                  </a:cubicBezTo>
                  <a:cubicBezTo>
                    <a:pt x="2809" y="3892"/>
                    <a:pt x="3853" y="2769"/>
                    <a:pt x="4355" y="1409"/>
                  </a:cubicBezTo>
                  <a:cubicBezTo>
                    <a:pt x="4543" y="917"/>
                    <a:pt x="5016" y="582"/>
                    <a:pt x="5528" y="582"/>
                  </a:cubicBezTo>
                  <a:close/>
                  <a:moveTo>
                    <a:pt x="5528" y="1"/>
                  </a:moveTo>
                  <a:cubicBezTo>
                    <a:pt x="4769" y="1"/>
                    <a:pt x="4070" y="483"/>
                    <a:pt x="3804" y="1203"/>
                  </a:cubicBezTo>
                  <a:cubicBezTo>
                    <a:pt x="3361" y="2425"/>
                    <a:pt x="2424" y="3430"/>
                    <a:pt x="1252" y="3962"/>
                  </a:cubicBezTo>
                  <a:cubicBezTo>
                    <a:pt x="493" y="4317"/>
                    <a:pt x="0" y="5055"/>
                    <a:pt x="0" y="5863"/>
                  </a:cubicBezTo>
                  <a:lnTo>
                    <a:pt x="0" y="37364"/>
                  </a:lnTo>
                  <a:cubicBezTo>
                    <a:pt x="0" y="38172"/>
                    <a:pt x="483" y="38911"/>
                    <a:pt x="1213" y="39246"/>
                  </a:cubicBezTo>
                  <a:cubicBezTo>
                    <a:pt x="2316" y="39739"/>
                    <a:pt x="3193" y="40616"/>
                    <a:pt x="3685" y="41709"/>
                  </a:cubicBezTo>
                  <a:cubicBezTo>
                    <a:pt x="4011" y="42449"/>
                    <a:pt x="4749" y="42931"/>
                    <a:pt x="5568" y="42931"/>
                  </a:cubicBezTo>
                  <a:lnTo>
                    <a:pt x="74737" y="42931"/>
                  </a:lnTo>
                  <a:cubicBezTo>
                    <a:pt x="75555" y="42931"/>
                    <a:pt x="76294" y="42449"/>
                    <a:pt x="76619" y="41709"/>
                  </a:cubicBezTo>
                  <a:cubicBezTo>
                    <a:pt x="77111" y="40625"/>
                    <a:pt x="77969" y="39758"/>
                    <a:pt x="79043" y="39266"/>
                  </a:cubicBezTo>
                  <a:cubicBezTo>
                    <a:pt x="79772" y="38931"/>
                    <a:pt x="80245" y="38192"/>
                    <a:pt x="80245" y="37384"/>
                  </a:cubicBezTo>
                  <a:lnTo>
                    <a:pt x="80245" y="5834"/>
                  </a:lnTo>
                  <a:cubicBezTo>
                    <a:pt x="80245" y="5035"/>
                    <a:pt x="79762" y="4297"/>
                    <a:pt x="79013" y="3942"/>
                  </a:cubicBezTo>
                  <a:cubicBezTo>
                    <a:pt x="77870" y="3410"/>
                    <a:pt x="76984" y="2464"/>
                    <a:pt x="76530" y="1291"/>
                  </a:cubicBezTo>
                  <a:cubicBezTo>
                    <a:pt x="76225" y="513"/>
                    <a:pt x="75456" y="1"/>
                    <a:pt x="74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862" name="Google Shape;862;p14"/>
            <p:cNvGrpSpPr/>
            <p:nvPr/>
          </p:nvGrpSpPr>
          <p:grpSpPr>
            <a:xfrm>
              <a:off x="961725" y="98700"/>
              <a:ext cx="7220550" cy="81000"/>
              <a:chOff x="961725" y="458950"/>
              <a:chExt cx="7220550" cy="81000"/>
            </a:xfrm>
          </p:grpSpPr>
          <p:sp>
            <p:nvSpPr>
              <p:cNvPr id="863" name="Google Shape;863;p14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4" name="Google Shape;864;p14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5" name="Google Shape;865;p14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6" name="Google Shape;866;p14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7" name="Google Shape;867;p14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8" name="Google Shape;868;p14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9" name="Google Shape;869;p14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0" name="Google Shape;870;p14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1" name="Google Shape;871;p14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2" name="Google Shape;872;p14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3" name="Google Shape;873;p14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4" name="Google Shape;874;p14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5" name="Google Shape;875;p14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6" name="Google Shape;876;p14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7" name="Google Shape;877;p14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8" name="Google Shape;878;p14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9" name="Google Shape;879;p14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0" name="Google Shape;880;p14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1" name="Google Shape;881;p14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2" name="Google Shape;882;p14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3" name="Google Shape;883;p14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4" name="Google Shape;884;p14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5" name="Google Shape;885;p14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6" name="Google Shape;886;p14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7" name="Google Shape;887;p14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8" name="Google Shape;888;p14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9" name="Google Shape;889;p14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0" name="Google Shape;890;p14"/>
            <p:cNvGrpSpPr/>
            <p:nvPr/>
          </p:nvGrpSpPr>
          <p:grpSpPr>
            <a:xfrm>
              <a:off x="961725" y="4960300"/>
              <a:ext cx="7220550" cy="81000"/>
              <a:chOff x="961725" y="458950"/>
              <a:chExt cx="7220550" cy="81000"/>
            </a:xfrm>
          </p:grpSpPr>
          <p:sp>
            <p:nvSpPr>
              <p:cNvPr id="891" name="Google Shape;891;p14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2" name="Google Shape;892;p14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3" name="Google Shape;893;p14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4" name="Google Shape;894;p14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5" name="Google Shape;895;p14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6" name="Google Shape;896;p14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7" name="Google Shape;897;p14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8" name="Google Shape;898;p14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9" name="Google Shape;899;p14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0" name="Google Shape;900;p14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1" name="Google Shape;901;p14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2" name="Google Shape;902;p14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3" name="Google Shape;903;p14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4" name="Google Shape;904;p14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5" name="Google Shape;905;p14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6" name="Google Shape;906;p14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7" name="Google Shape;907;p14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8" name="Google Shape;908;p14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9" name="Google Shape;909;p14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0" name="Google Shape;910;p14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1" name="Google Shape;911;p14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2" name="Google Shape;912;p14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3" name="Google Shape;913;p14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4" name="Google Shape;914;p14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5" name="Google Shape;915;p14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6" name="Google Shape;916;p14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7" name="Google Shape;917;p14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18" name="Google Shape;918;p14"/>
            <p:cNvSpPr/>
            <p:nvPr/>
          </p:nvSpPr>
          <p:spPr>
            <a:xfrm>
              <a:off x="183586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8752799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183586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21" name="Google Shape;921;p14"/>
            <p:cNvSpPr/>
            <p:nvPr/>
          </p:nvSpPr>
          <p:spPr>
            <a:xfrm>
              <a:off x="8752799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432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8"/>
          <p:cNvSpPr txBox="1">
            <a:spLocks noGrp="1"/>
          </p:cNvSpPr>
          <p:nvPr>
            <p:ph type="title"/>
          </p:nvPr>
        </p:nvSpPr>
        <p:spPr>
          <a:xfrm>
            <a:off x="1850801" y="1601800"/>
            <a:ext cx="8490400" cy="3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grpSp>
        <p:nvGrpSpPr>
          <p:cNvPr id="476" name="Google Shape;476;p8"/>
          <p:cNvGrpSpPr/>
          <p:nvPr/>
        </p:nvGrpSpPr>
        <p:grpSpPr>
          <a:xfrm>
            <a:off x="115649" y="113518"/>
            <a:ext cx="11960703" cy="6630969"/>
            <a:chOff x="86736" y="85137"/>
            <a:chExt cx="8970527" cy="4973227"/>
          </a:xfrm>
        </p:grpSpPr>
        <p:sp>
          <p:nvSpPr>
            <p:cNvPr id="477" name="Google Shape;477;p8"/>
            <p:cNvSpPr/>
            <p:nvPr/>
          </p:nvSpPr>
          <p:spPr>
            <a:xfrm>
              <a:off x="104785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4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4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86736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2"/>
                  </a:cubicBezTo>
                  <a:cubicBezTo>
                    <a:pt x="3401" y="2710"/>
                    <a:pt x="2711" y="3400"/>
                    <a:pt x="1873" y="3400"/>
                  </a:cubicBezTo>
                  <a:cubicBezTo>
                    <a:pt x="1026" y="3400"/>
                    <a:pt x="346" y="2710"/>
                    <a:pt x="346" y="1872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39" y="0"/>
                    <a:pt x="1" y="838"/>
                    <a:pt x="1" y="1872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2"/>
                  </a:cubicBezTo>
                  <a:cubicBezTo>
                    <a:pt x="3745" y="838"/>
                    <a:pt x="2898" y="0"/>
                    <a:pt x="1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8673926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4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4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8654803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2"/>
                  </a:cubicBezTo>
                  <a:cubicBezTo>
                    <a:pt x="3401" y="2710"/>
                    <a:pt x="2720" y="3400"/>
                    <a:pt x="1873" y="3400"/>
                  </a:cubicBezTo>
                  <a:cubicBezTo>
                    <a:pt x="1036" y="3400"/>
                    <a:pt x="346" y="2710"/>
                    <a:pt x="346" y="1872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48" y="0"/>
                    <a:pt x="1" y="838"/>
                    <a:pt x="1" y="1872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2"/>
                  </a:cubicBezTo>
                  <a:cubicBezTo>
                    <a:pt x="3745" y="838"/>
                    <a:pt x="2908" y="0"/>
                    <a:pt x="1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104785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5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5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86736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3"/>
                  </a:cubicBezTo>
                  <a:cubicBezTo>
                    <a:pt x="3401" y="2711"/>
                    <a:pt x="2711" y="3400"/>
                    <a:pt x="1873" y="3400"/>
                  </a:cubicBezTo>
                  <a:cubicBezTo>
                    <a:pt x="1026" y="3400"/>
                    <a:pt x="346" y="2711"/>
                    <a:pt x="346" y="1873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39" y="1"/>
                    <a:pt x="1" y="839"/>
                    <a:pt x="1" y="1873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3"/>
                  </a:cubicBezTo>
                  <a:cubicBezTo>
                    <a:pt x="3745" y="839"/>
                    <a:pt x="2898" y="1"/>
                    <a:pt x="1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8673926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5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5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8654803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3"/>
                  </a:cubicBezTo>
                  <a:cubicBezTo>
                    <a:pt x="3401" y="2711"/>
                    <a:pt x="2720" y="3400"/>
                    <a:pt x="1873" y="3400"/>
                  </a:cubicBezTo>
                  <a:cubicBezTo>
                    <a:pt x="1036" y="3400"/>
                    <a:pt x="346" y="2711"/>
                    <a:pt x="346" y="1873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48" y="1"/>
                    <a:pt x="1" y="839"/>
                    <a:pt x="1" y="1873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3"/>
                  </a:cubicBezTo>
                  <a:cubicBezTo>
                    <a:pt x="3745" y="839"/>
                    <a:pt x="2908" y="1"/>
                    <a:pt x="1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261339" y="265550"/>
              <a:ext cx="8621322" cy="4612399"/>
            </a:xfrm>
            <a:custGeom>
              <a:avLst/>
              <a:gdLst/>
              <a:ahLst/>
              <a:cxnLst/>
              <a:rect l="l" t="t" r="r" b="b"/>
              <a:pathLst>
                <a:path w="80245" h="42931" extrusionOk="0">
                  <a:moveTo>
                    <a:pt x="74609" y="582"/>
                  </a:moveTo>
                  <a:cubicBezTo>
                    <a:pt x="75220" y="582"/>
                    <a:pt x="75771" y="947"/>
                    <a:pt x="75979" y="1499"/>
                  </a:cubicBezTo>
                  <a:cubicBezTo>
                    <a:pt x="76491" y="2819"/>
                    <a:pt x="77486" y="3873"/>
                    <a:pt x="78767" y="4474"/>
                  </a:cubicBezTo>
                  <a:cubicBezTo>
                    <a:pt x="79318" y="4730"/>
                    <a:pt x="79654" y="5252"/>
                    <a:pt x="79654" y="5834"/>
                  </a:cubicBezTo>
                  <a:lnTo>
                    <a:pt x="79654" y="37384"/>
                  </a:lnTo>
                  <a:cubicBezTo>
                    <a:pt x="79654" y="37965"/>
                    <a:pt x="79318" y="38497"/>
                    <a:pt x="78797" y="38734"/>
                  </a:cubicBezTo>
                  <a:cubicBezTo>
                    <a:pt x="77595" y="39285"/>
                    <a:pt x="76629" y="40261"/>
                    <a:pt x="76087" y="41473"/>
                  </a:cubicBezTo>
                  <a:cubicBezTo>
                    <a:pt x="75850" y="41995"/>
                    <a:pt x="75318" y="42340"/>
                    <a:pt x="74737" y="42340"/>
                  </a:cubicBezTo>
                  <a:lnTo>
                    <a:pt x="5568" y="42340"/>
                  </a:lnTo>
                  <a:cubicBezTo>
                    <a:pt x="4986" y="42340"/>
                    <a:pt x="4454" y="42005"/>
                    <a:pt x="4217" y="41473"/>
                  </a:cubicBezTo>
                  <a:cubicBezTo>
                    <a:pt x="3666" y="40241"/>
                    <a:pt x="2691" y="39266"/>
                    <a:pt x="1458" y="38714"/>
                  </a:cubicBezTo>
                  <a:cubicBezTo>
                    <a:pt x="926" y="38477"/>
                    <a:pt x="591" y="37945"/>
                    <a:pt x="591" y="37364"/>
                  </a:cubicBezTo>
                  <a:lnTo>
                    <a:pt x="591" y="5863"/>
                  </a:lnTo>
                  <a:cubicBezTo>
                    <a:pt x="591" y="5282"/>
                    <a:pt x="946" y="4750"/>
                    <a:pt x="1488" y="4503"/>
                  </a:cubicBezTo>
                  <a:cubicBezTo>
                    <a:pt x="2809" y="3892"/>
                    <a:pt x="3853" y="2769"/>
                    <a:pt x="4355" y="1409"/>
                  </a:cubicBezTo>
                  <a:cubicBezTo>
                    <a:pt x="4543" y="917"/>
                    <a:pt x="5016" y="582"/>
                    <a:pt x="5528" y="582"/>
                  </a:cubicBezTo>
                  <a:close/>
                  <a:moveTo>
                    <a:pt x="5528" y="1"/>
                  </a:moveTo>
                  <a:cubicBezTo>
                    <a:pt x="4769" y="1"/>
                    <a:pt x="4070" y="483"/>
                    <a:pt x="3804" y="1203"/>
                  </a:cubicBezTo>
                  <a:cubicBezTo>
                    <a:pt x="3361" y="2425"/>
                    <a:pt x="2424" y="3430"/>
                    <a:pt x="1252" y="3962"/>
                  </a:cubicBezTo>
                  <a:cubicBezTo>
                    <a:pt x="493" y="4317"/>
                    <a:pt x="0" y="5055"/>
                    <a:pt x="0" y="5863"/>
                  </a:cubicBezTo>
                  <a:lnTo>
                    <a:pt x="0" y="37364"/>
                  </a:lnTo>
                  <a:cubicBezTo>
                    <a:pt x="0" y="38172"/>
                    <a:pt x="483" y="38911"/>
                    <a:pt x="1213" y="39246"/>
                  </a:cubicBezTo>
                  <a:cubicBezTo>
                    <a:pt x="2316" y="39739"/>
                    <a:pt x="3193" y="40616"/>
                    <a:pt x="3685" y="41709"/>
                  </a:cubicBezTo>
                  <a:cubicBezTo>
                    <a:pt x="4011" y="42449"/>
                    <a:pt x="4749" y="42931"/>
                    <a:pt x="5568" y="42931"/>
                  </a:cubicBezTo>
                  <a:lnTo>
                    <a:pt x="74737" y="42931"/>
                  </a:lnTo>
                  <a:cubicBezTo>
                    <a:pt x="75555" y="42931"/>
                    <a:pt x="76294" y="42449"/>
                    <a:pt x="76619" y="41709"/>
                  </a:cubicBezTo>
                  <a:cubicBezTo>
                    <a:pt x="77111" y="40625"/>
                    <a:pt x="77969" y="39758"/>
                    <a:pt x="79043" y="39266"/>
                  </a:cubicBezTo>
                  <a:cubicBezTo>
                    <a:pt x="79772" y="38931"/>
                    <a:pt x="80245" y="38192"/>
                    <a:pt x="80245" y="37384"/>
                  </a:cubicBezTo>
                  <a:lnTo>
                    <a:pt x="80245" y="5834"/>
                  </a:lnTo>
                  <a:cubicBezTo>
                    <a:pt x="80245" y="5035"/>
                    <a:pt x="79762" y="4297"/>
                    <a:pt x="79013" y="3942"/>
                  </a:cubicBezTo>
                  <a:cubicBezTo>
                    <a:pt x="77870" y="3410"/>
                    <a:pt x="76984" y="2464"/>
                    <a:pt x="76530" y="1291"/>
                  </a:cubicBezTo>
                  <a:cubicBezTo>
                    <a:pt x="76225" y="513"/>
                    <a:pt x="75456" y="1"/>
                    <a:pt x="74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486" name="Google Shape;486;p8"/>
            <p:cNvGrpSpPr/>
            <p:nvPr/>
          </p:nvGrpSpPr>
          <p:grpSpPr>
            <a:xfrm>
              <a:off x="961725" y="98700"/>
              <a:ext cx="7220550" cy="81000"/>
              <a:chOff x="961725" y="458950"/>
              <a:chExt cx="7220550" cy="81000"/>
            </a:xfrm>
          </p:grpSpPr>
          <p:sp>
            <p:nvSpPr>
              <p:cNvPr id="487" name="Google Shape;487;p8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Google Shape;489;p8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Google Shape;490;p8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Google Shape;491;p8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Google Shape;492;p8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Google Shape;493;p8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Google Shape;494;p8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Google Shape;495;p8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Google Shape;496;p8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Google Shape;497;p8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Google Shape;498;p8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Google Shape;499;p8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Google Shape;500;p8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Google Shape;501;p8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Google Shape;502;p8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Google Shape;503;p8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Google Shape;504;p8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Google Shape;505;p8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Google Shape;506;p8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Google Shape;507;p8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Google Shape;508;p8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Google Shape;509;p8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Google Shape;510;p8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Google Shape;511;p8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Google Shape;512;p8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Google Shape;513;p8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4" name="Google Shape;514;p8"/>
            <p:cNvGrpSpPr/>
            <p:nvPr/>
          </p:nvGrpSpPr>
          <p:grpSpPr>
            <a:xfrm>
              <a:off x="961725" y="4960300"/>
              <a:ext cx="7220550" cy="81000"/>
              <a:chOff x="961725" y="458950"/>
              <a:chExt cx="7220550" cy="81000"/>
            </a:xfrm>
          </p:grpSpPr>
          <p:sp>
            <p:nvSpPr>
              <p:cNvPr id="515" name="Google Shape;515;p8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Google Shape;516;p8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Google Shape;517;p8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Google Shape;518;p8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Google Shape;519;p8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Google Shape;520;p8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Google Shape;521;p8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Google Shape;522;p8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Google Shape;523;p8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Google Shape;524;p8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Google Shape;525;p8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Google Shape;526;p8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Google Shape;527;p8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Google Shape;528;p8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Google Shape;529;p8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Google Shape;530;p8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Google Shape;531;p8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Google Shape;532;p8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Google Shape;533;p8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Google Shape;534;p8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Google Shape;535;p8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Google Shape;536;p8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Google Shape;537;p8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Google Shape;538;p8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Google Shape;539;p8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Google Shape;540;p8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Google Shape;541;p8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42" name="Google Shape;542;p8"/>
            <p:cNvSpPr/>
            <p:nvPr/>
          </p:nvSpPr>
          <p:spPr>
            <a:xfrm>
              <a:off x="183586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8752799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83586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8752799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28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663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3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3"/>
          <p:cNvSpPr txBox="1">
            <a:spLocks noGrp="1"/>
          </p:cNvSpPr>
          <p:nvPr>
            <p:ph type="title" idx="2" hasCustomPrompt="1"/>
          </p:nvPr>
        </p:nvSpPr>
        <p:spPr>
          <a:xfrm>
            <a:off x="1018166" y="2062933"/>
            <a:ext cx="161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r>
              <a:t>xx%</a:t>
            </a:r>
          </a:p>
        </p:txBody>
      </p:sp>
      <p:sp>
        <p:nvSpPr>
          <p:cNvPr id="768" name="Google Shape;768;p13"/>
          <p:cNvSpPr txBox="1">
            <a:spLocks noGrp="1"/>
          </p:cNvSpPr>
          <p:nvPr>
            <p:ph type="subTitle" idx="1"/>
          </p:nvPr>
        </p:nvSpPr>
        <p:spPr>
          <a:xfrm>
            <a:off x="2821701" y="2126033"/>
            <a:ext cx="2340400" cy="3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3"/>
          <p:cNvSpPr txBox="1">
            <a:spLocks noGrp="1"/>
          </p:cNvSpPr>
          <p:nvPr>
            <p:ph type="subTitle" idx="3"/>
          </p:nvPr>
        </p:nvSpPr>
        <p:spPr>
          <a:xfrm>
            <a:off x="2807800" y="2805533"/>
            <a:ext cx="31620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3"/>
          <p:cNvSpPr txBox="1">
            <a:spLocks noGrp="1"/>
          </p:cNvSpPr>
          <p:nvPr>
            <p:ph type="title" idx="4" hasCustomPrompt="1"/>
          </p:nvPr>
        </p:nvSpPr>
        <p:spPr>
          <a:xfrm>
            <a:off x="6222433" y="2062933"/>
            <a:ext cx="161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r>
              <a:t>xx%</a:t>
            </a:r>
          </a:p>
        </p:txBody>
      </p:sp>
      <p:sp>
        <p:nvSpPr>
          <p:cNvPr id="771" name="Google Shape;771;p13"/>
          <p:cNvSpPr txBox="1">
            <a:spLocks noGrp="1"/>
          </p:cNvSpPr>
          <p:nvPr>
            <p:ph type="subTitle" idx="5"/>
          </p:nvPr>
        </p:nvSpPr>
        <p:spPr>
          <a:xfrm>
            <a:off x="8025834" y="2126033"/>
            <a:ext cx="2340400" cy="3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13"/>
          <p:cNvSpPr txBox="1">
            <a:spLocks noGrp="1"/>
          </p:cNvSpPr>
          <p:nvPr>
            <p:ph type="subTitle" idx="6"/>
          </p:nvPr>
        </p:nvSpPr>
        <p:spPr>
          <a:xfrm>
            <a:off x="8012033" y="2805533"/>
            <a:ext cx="31576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3"/>
          <p:cNvSpPr txBox="1">
            <a:spLocks noGrp="1"/>
          </p:cNvSpPr>
          <p:nvPr>
            <p:ph type="title" idx="7" hasCustomPrompt="1"/>
          </p:nvPr>
        </p:nvSpPr>
        <p:spPr>
          <a:xfrm>
            <a:off x="1018166" y="4296333"/>
            <a:ext cx="161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r>
              <a:t>xx%</a:t>
            </a:r>
          </a:p>
        </p:txBody>
      </p:sp>
      <p:sp>
        <p:nvSpPr>
          <p:cNvPr id="774" name="Google Shape;774;p13"/>
          <p:cNvSpPr txBox="1">
            <a:spLocks noGrp="1"/>
          </p:cNvSpPr>
          <p:nvPr>
            <p:ph type="subTitle" idx="8"/>
          </p:nvPr>
        </p:nvSpPr>
        <p:spPr>
          <a:xfrm>
            <a:off x="2821701" y="4374567"/>
            <a:ext cx="2340400" cy="3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3"/>
          <p:cNvSpPr txBox="1">
            <a:spLocks noGrp="1"/>
          </p:cNvSpPr>
          <p:nvPr>
            <p:ph type="subTitle" idx="9"/>
          </p:nvPr>
        </p:nvSpPr>
        <p:spPr>
          <a:xfrm>
            <a:off x="2807800" y="5054033"/>
            <a:ext cx="31620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3"/>
          <p:cNvSpPr txBox="1">
            <a:spLocks noGrp="1"/>
          </p:cNvSpPr>
          <p:nvPr>
            <p:ph type="title" idx="13" hasCustomPrompt="1"/>
          </p:nvPr>
        </p:nvSpPr>
        <p:spPr>
          <a:xfrm>
            <a:off x="6222433" y="4296333"/>
            <a:ext cx="161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r>
              <a:t>xx%</a:t>
            </a:r>
          </a:p>
        </p:txBody>
      </p:sp>
      <p:sp>
        <p:nvSpPr>
          <p:cNvPr id="777" name="Google Shape;777;p13"/>
          <p:cNvSpPr txBox="1">
            <a:spLocks noGrp="1"/>
          </p:cNvSpPr>
          <p:nvPr>
            <p:ph type="subTitle" idx="14"/>
          </p:nvPr>
        </p:nvSpPr>
        <p:spPr>
          <a:xfrm>
            <a:off x="8025834" y="4374533"/>
            <a:ext cx="2340400" cy="3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3"/>
          <p:cNvSpPr txBox="1">
            <a:spLocks noGrp="1"/>
          </p:cNvSpPr>
          <p:nvPr>
            <p:ph type="subTitle" idx="15"/>
          </p:nvPr>
        </p:nvSpPr>
        <p:spPr>
          <a:xfrm>
            <a:off x="8012033" y="5054033"/>
            <a:ext cx="31576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79" name="Google Shape;779;p13"/>
          <p:cNvGrpSpPr/>
          <p:nvPr/>
        </p:nvGrpSpPr>
        <p:grpSpPr>
          <a:xfrm>
            <a:off x="115649" y="113518"/>
            <a:ext cx="11960703" cy="6630969"/>
            <a:chOff x="86736" y="85137"/>
            <a:chExt cx="8970527" cy="4973227"/>
          </a:xfrm>
        </p:grpSpPr>
        <p:sp>
          <p:nvSpPr>
            <p:cNvPr id="780" name="Google Shape;780;p13"/>
            <p:cNvSpPr/>
            <p:nvPr/>
          </p:nvSpPr>
          <p:spPr>
            <a:xfrm>
              <a:off x="104785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4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4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86736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2"/>
                  </a:cubicBezTo>
                  <a:cubicBezTo>
                    <a:pt x="3401" y="2710"/>
                    <a:pt x="2711" y="3400"/>
                    <a:pt x="1873" y="3400"/>
                  </a:cubicBezTo>
                  <a:cubicBezTo>
                    <a:pt x="1026" y="3400"/>
                    <a:pt x="346" y="2710"/>
                    <a:pt x="346" y="1872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39" y="0"/>
                    <a:pt x="1" y="838"/>
                    <a:pt x="1" y="1872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2"/>
                  </a:cubicBezTo>
                  <a:cubicBezTo>
                    <a:pt x="3745" y="838"/>
                    <a:pt x="2898" y="0"/>
                    <a:pt x="1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8673926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4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4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8654803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2"/>
                  </a:cubicBezTo>
                  <a:cubicBezTo>
                    <a:pt x="3401" y="2710"/>
                    <a:pt x="2720" y="3400"/>
                    <a:pt x="1873" y="3400"/>
                  </a:cubicBezTo>
                  <a:cubicBezTo>
                    <a:pt x="1036" y="3400"/>
                    <a:pt x="346" y="2710"/>
                    <a:pt x="346" y="1872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48" y="0"/>
                    <a:pt x="1" y="838"/>
                    <a:pt x="1" y="1872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2"/>
                  </a:cubicBezTo>
                  <a:cubicBezTo>
                    <a:pt x="3745" y="838"/>
                    <a:pt x="2908" y="0"/>
                    <a:pt x="1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104785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5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5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86736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3"/>
                  </a:cubicBezTo>
                  <a:cubicBezTo>
                    <a:pt x="3401" y="2711"/>
                    <a:pt x="2711" y="3400"/>
                    <a:pt x="1873" y="3400"/>
                  </a:cubicBezTo>
                  <a:cubicBezTo>
                    <a:pt x="1026" y="3400"/>
                    <a:pt x="346" y="2711"/>
                    <a:pt x="346" y="1873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39" y="1"/>
                    <a:pt x="1" y="839"/>
                    <a:pt x="1" y="1873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3"/>
                  </a:cubicBezTo>
                  <a:cubicBezTo>
                    <a:pt x="3745" y="839"/>
                    <a:pt x="2898" y="1"/>
                    <a:pt x="1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8673926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5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5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8654803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3"/>
                  </a:cubicBezTo>
                  <a:cubicBezTo>
                    <a:pt x="3401" y="2711"/>
                    <a:pt x="2720" y="3400"/>
                    <a:pt x="1873" y="3400"/>
                  </a:cubicBezTo>
                  <a:cubicBezTo>
                    <a:pt x="1036" y="3400"/>
                    <a:pt x="346" y="2711"/>
                    <a:pt x="346" y="1873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48" y="1"/>
                    <a:pt x="1" y="839"/>
                    <a:pt x="1" y="1873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3"/>
                  </a:cubicBezTo>
                  <a:cubicBezTo>
                    <a:pt x="3745" y="839"/>
                    <a:pt x="2908" y="1"/>
                    <a:pt x="1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261339" y="265550"/>
              <a:ext cx="8621322" cy="4612399"/>
            </a:xfrm>
            <a:custGeom>
              <a:avLst/>
              <a:gdLst/>
              <a:ahLst/>
              <a:cxnLst/>
              <a:rect l="l" t="t" r="r" b="b"/>
              <a:pathLst>
                <a:path w="80245" h="42931" extrusionOk="0">
                  <a:moveTo>
                    <a:pt x="74609" y="582"/>
                  </a:moveTo>
                  <a:cubicBezTo>
                    <a:pt x="75220" y="582"/>
                    <a:pt x="75771" y="947"/>
                    <a:pt x="75979" y="1499"/>
                  </a:cubicBezTo>
                  <a:cubicBezTo>
                    <a:pt x="76491" y="2819"/>
                    <a:pt x="77486" y="3873"/>
                    <a:pt x="78767" y="4474"/>
                  </a:cubicBezTo>
                  <a:cubicBezTo>
                    <a:pt x="79318" y="4730"/>
                    <a:pt x="79654" y="5252"/>
                    <a:pt x="79654" y="5834"/>
                  </a:cubicBezTo>
                  <a:lnTo>
                    <a:pt x="79654" y="37384"/>
                  </a:lnTo>
                  <a:cubicBezTo>
                    <a:pt x="79654" y="37965"/>
                    <a:pt x="79318" y="38497"/>
                    <a:pt x="78797" y="38734"/>
                  </a:cubicBezTo>
                  <a:cubicBezTo>
                    <a:pt x="77595" y="39285"/>
                    <a:pt x="76629" y="40261"/>
                    <a:pt x="76087" y="41473"/>
                  </a:cubicBezTo>
                  <a:cubicBezTo>
                    <a:pt x="75850" y="41995"/>
                    <a:pt x="75318" y="42340"/>
                    <a:pt x="74737" y="42340"/>
                  </a:cubicBezTo>
                  <a:lnTo>
                    <a:pt x="5568" y="42340"/>
                  </a:lnTo>
                  <a:cubicBezTo>
                    <a:pt x="4986" y="42340"/>
                    <a:pt x="4454" y="42005"/>
                    <a:pt x="4217" y="41473"/>
                  </a:cubicBezTo>
                  <a:cubicBezTo>
                    <a:pt x="3666" y="40241"/>
                    <a:pt x="2691" y="39266"/>
                    <a:pt x="1458" y="38714"/>
                  </a:cubicBezTo>
                  <a:cubicBezTo>
                    <a:pt x="926" y="38477"/>
                    <a:pt x="591" y="37945"/>
                    <a:pt x="591" y="37364"/>
                  </a:cubicBezTo>
                  <a:lnTo>
                    <a:pt x="591" y="5863"/>
                  </a:lnTo>
                  <a:cubicBezTo>
                    <a:pt x="591" y="5282"/>
                    <a:pt x="946" y="4750"/>
                    <a:pt x="1488" y="4503"/>
                  </a:cubicBezTo>
                  <a:cubicBezTo>
                    <a:pt x="2809" y="3892"/>
                    <a:pt x="3853" y="2769"/>
                    <a:pt x="4355" y="1409"/>
                  </a:cubicBezTo>
                  <a:cubicBezTo>
                    <a:pt x="4543" y="917"/>
                    <a:pt x="5016" y="582"/>
                    <a:pt x="5528" y="582"/>
                  </a:cubicBezTo>
                  <a:close/>
                  <a:moveTo>
                    <a:pt x="5528" y="1"/>
                  </a:moveTo>
                  <a:cubicBezTo>
                    <a:pt x="4769" y="1"/>
                    <a:pt x="4070" y="483"/>
                    <a:pt x="3804" y="1203"/>
                  </a:cubicBezTo>
                  <a:cubicBezTo>
                    <a:pt x="3361" y="2425"/>
                    <a:pt x="2424" y="3430"/>
                    <a:pt x="1252" y="3962"/>
                  </a:cubicBezTo>
                  <a:cubicBezTo>
                    <a:pt x="493" y="4317"/>
                    <a:pt x="0" y="5055"/>
                    <a:pt x="0" y="5863"/>
                  </a:cubicBezTo>
                  <a:lnTo>
                    <a:pt x="0" y="37364"/>
                  </a:lnTo>
                  <a:cubicBezTo>
                    <a:pt x="0" y="38172"/>
                    <a:pt x="483" y="38911"/>
                    <a:pt x="1213" y="39246"/>
                  </a:cubicBezTo>
                  <a:cubicBezTo>
                    <a:pt x="2316" y="39739"/>
                    <a:pt x="3193" y="40616"/>
                    <a:pt x="3685" y="41709"/>
                  </a:cubicBezTo>
                  <a:cubicBezTo>
                    <a:pt x="4011" y="42449"/>
                    <a:pt x="4749" y="42931"/>
                    <a:pt x="5568" y="42931"/>
                  </a:cubicBezTo>
                  <a:lnTo>
                    <a:pt x="74737" y="42931"/>
                  </a:lnTo>
                  <a:cubicBezTo>
                    <a:pt x="75555" y="42931"/>
                    <a:pt x="76294" y="42449"/>
                    <a:pt x="76619" y="41709"/>
                  </a:cubicBezTo>
                  <a:cubicBezTo>
                    <a:pt x="77111" y="40625"/>
                    <a:pt x="77969" y="39758"/>
                    <a:pt x="79043" y="39266"/>
                  </a:cubicBezTo>
                  <a:cubicBezTo>
                    <a:pt x="79772" y="38931"/>
                    <a:pt x="80245" y="38192"/>
                    <a:pt x="80245" y="37384"/>
                  </a:cubicBezTo>
                  <a:lnTo>
                    <a:pt x="80245" y="5834"/>
                  </a:lnTo>
                  <a:cubicBezTo>
                    <a:pt x="80245" y="5035"/>
                    <a:pt x="79762" y="4297"/>
                    <a:pt x="79013" y="3942"/>
                  </a:cubicBezTo>
                  <a:cubicBezTo>
                    <a:pt x="77870" y="3410"/>
                    <a:pt x="76984" y="2464"/>
                    <a:pt x="76530" y="1291"/>
                  </a:cubicBezTo>
                  <a:cubicBezTo>
                    <a:pt x="76225" y="513"/>
                    <a:pt x="75456" y="1"/>
                    <a:pt x="74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789" name="Google Shape;789;p13"/>
            <p:cNvGrpSpPr/>
            <p:nvPr/>
          </p:nvGrpSpPr>
          <p:grpSpPr>
            <a:xfrm>
              <a:off x="961725" y="98700"/>
              <a:ext cx="7220550" cy="81000"/>
              <a:chOff x="961725" y="458950"/>
              <a:chExt cx="7220550" cy="81000"/>
            </a:xfrm>
          </p:grpSpPr>
          <p:sp>
            <p:nvSpPr>
              <p:cNvPr id="790" name="Google Shape;790;p13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Google Shape;791;p13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Google Shape;792;p13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Google Shape;793;p13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Google Shape;794;p13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Google Shape;795;p13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Google Shape;797;p13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Google Shape;798;p13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Google Shape;799;p13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Google Shape;800;p13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Google Shape;801;p13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2" name="Google Shape;802;p13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Google Shape;803;p13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Google Shape;804;p13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Google Shape;805;p13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Google Shape;806;p13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Google Shape;807;p13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Google Shape;808;p13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Google Shape;809;p13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Google Shape;810;p13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Google Shape;811;p13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Google Shape;812;p13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Google Shape;813;p13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Google Shape;814;p13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Google Shape;815;p13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Google Shape;816;p13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7" name="Google Shape;817;p13"/>
            <p:cNvGrpSpPr/>
            <p:nvPr/>
          </p:nvGrpSpPr>
          <p:grpSpPr>
            <a:xfrm>
              <a:off x="961725" y="4960300"/>
              <a:ext cx="7220550" cy="81000"/>
              <a:chOff x="961725" y="458950"/>
              <a:chExt cx="7220550" cy="81000"/>
            </a:xfrm>
          </p:grpSpPr>
          <p:sp>
            <p:nvSpPr>
              <p:cNvPr id="818" name="Google Shape;818;p13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9" name="Google Shape;819;p13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Google Shape;820;p13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Google Shape;821;p13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Google Shape;822;p13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3" name="Google Shape;823;p13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4" name="Google Shape;824;p13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5" name="Google Shape;825;p13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6" name="Google Shape;826;p13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7" name="Google Shape;827;p13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8" name="Google Shape;828;p13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9" name="Google Shape;829;p13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0" name="Google Shape;830;p13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1" name="Google Shape;831;p13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2" name="Google Shape;832;p13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3" name="Google Shape;833;p13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4" name="Google Shape;834;p13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5" name="Google Shape;835;p13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6" name="Google Shape;836;p13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7" name="Google Shape;837;p13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8" name="Google Shape;838;p13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9" name="Google Shape;839;p13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0" name="Google Shape;840;p13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1" name="Google Shape;841;p13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2" name="Google Shape;842;p13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3" name="Google Shape;843;p13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4" name="Google Shape;844;p13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45" name="Google Shape;845;p13"/>
            <p:cNvSpPr/>
            <p:nvPr/>
          </p:nvSpPr>
          <p:spPr>
            <a:xfrm>
              <a:off x="183586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8752799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183586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8752799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50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1725540" y="3594900"/>
            <a:ext cx="3734800" cy="6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1725540" y="1599067"/>
            <a:ext cx="3734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3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1725541" y="4248533"/>
            <a:ext cx="3753600" cy="1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3"/>
          <p:cNvGrpSpPr/>
          <p:nvPr/>
        </p:nvGrpSpPr>
        <p:grpSpPr>
          <a:xfrm>
            <a:off x="115649" y="113518"/>
            <a:ext cx="11960703" cy="6630969"/>
            <a:chOff x="86736" y="85137"/>
            <a:chExt cx="8970527" cy="4973227"/>
          </a:xfrm>
        </p:grpSpPr>
        <p:sp>
          <p:nvSpPr>
            <p:cNvPr id="111" name="Google Shape;111;p3"/>
            <p:cNvSpPr/>
            <p:nvPr/>
          </p:nvSpPr>
          <p:spPr>
            <a:xfrm>
              <a:off x="104785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4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4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86736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2"/>
                  </a:cubicBezTo>
                  <a:cubicBezTo>
                    <a:pt x="3401" y="2710"/>
                    <a:pt x="2711" y="3400"/>
                    <a:pt x="1873" y="3400"/>
                  </a:cubicBezTo>
                  <a:cubicBezTo>
                    <a:pt x="1026" y="3400"/>
                    <a:pt x="346" y="2710"/>
                    <a:pt x="346" y="1872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39" y="0"/>
                    <a:pt x="1" y="838"/>
                    <a:pt x="1" y="1872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2"/>
                  </a:cubicBezTo>
                  <a:cubicBezTo>
                    <a:pt x="3745" y="838"/>
                    <a:pt x="289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8673926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4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4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654803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2"/>
                  </a:cubicBezTo>
                  <a:cubicBezTo>
                    <a:pt x="3401" y="2710"/>
                    <a:pt x="2720" y="3400"/>
                    <a:pt x="1873" y="3400"/>
                  </a:cubicBezTo>
                  <a:cubicBezTo>
                    <a:pt x="1036" y="3400"/>
                    <a:pt x="346" y="2710"/>
                    <a:pt x="346" y="1872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48" y="0"/>
                    <a:pt x="1" y="838"/>
                    <a:pt x="1" y="1872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2"/>
                  </a:cubicBezTo>
                  <a:cubicBezTo>
                    <a:pt x="3745" y="838"/>
                    <a:pt x="290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04785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5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5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86736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3"/>
                  </a:cubicBezTo>
                  <a:cubicBezTo>
                    <a:pt x="3401" y="2711"/>
                    <a:pt x="2711" y="3400"/>
                    <a:pt x="1873" y="3400"/>
                  </a:cubicBezTo>
                  <a:cubicBezTo>
                    <a:pt x="1026" y="3400"/>
                    <a:pt x="346" y="2711"/>
                    <a:pt x="346" y="1873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39" y="1"/>
                    <a:pt x="1" y="839"/>
                    <a:pt x="1" y="1873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3"/>
                  </a:cubicBezTo>
                  <a:cubicBezTo>
                    <a:pt x="3745" y="839"/>
                    <a:pt x="289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8673926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5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5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8654803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3"/>
                  </a:cubicBezTo>
                  <a:cubicBezTo>
                    <a:pt x="3401" y="2711"/>
                    <a:pt x="2720" y="3400"/>
                    <a:pt x="1873" y="3400"/>
                  </a:cubicBezTo>
                  <a:cubicBezTo>
                    <a:pt x="1036" y="3400"/>
                    <a:pt x="346" y="2711"/>
                    <a:pt x="346" y="1873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48" y="1"/>
                    <a:pt x="1" y="839"/>
                    <a:pt x="1" y="1873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3"/>
                  </a:cubicBezTo>
                  <a:cubicBezTo>
                    <a:pt x="3745" y="839"/>
                    <a:pt x="290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61339" y="265550"/>
              <a:ext cx="8621322" cy="4612399"/>
            </a:xfrm>
            <a:custGeom>
              <a:avLst/>
              <a:gdLst/>
              <a:ahLst/>
              <a:cxnLst/>
              <a:rect l="l" t="t" r="r" b="b"/>
              <a:pathLst>
                <a:path w="80245" h="42931" extrusionOk="0">
                  <a:moveTo>
                    <a:pt x="74609" y="582"/>
                  </a:moveTo>
                  <a:cubicBezTo>
                    <a:pt x="75220" y="582"/>
                    <a:pt x="75771" y="947"/>
                    <a:pt x="75979" y="1499"/>
                  </a:cubicBezTo>
                  <a:cubicBezTo>
                    <a:pt x="76491" y="2819"/>
                    <a:pt x="77486" y="3873"/>
                    <a:pt x="78767" y="4474"/>
                  </a:cubicBezTo>
                  <a:cubicBezTo>
                    <a:pt x="79318" y="4730"/>
                    <a:pt x="79654" y="5252"/>
                    <a:pt x="79654" y="5834"/>
                  </a:cubicBezTo>
                  <a:lnTo>
                    <a:pt x="79654" y="37384"/>
                  </a:lnTo>
                  <a:cubicBezTo>
                    <a:pt x="79654" y="37965"/>
                    <a:pt x="79318" y="38497"/>
                    <a:pt x="78797" y="38734"/>
                  </a:cubicBezTo>
                  <a:cubicBezTo>
                    <a:pt x="77595" y="39285"/>
                    <a:pt x="76629" y="40261"/>
                    <a:pt x="76087" y="41473"/>
                  </a:cubicBezTo>
                  <a:cubicBezTo>
                    <a:pt x="75850" y="41995"/>
                    <a:pt x="75318" y="42340"/>
                    <a:pt x="74737" y="42340"/>
                  </a:cubicBezTo>
                  <a:lnTo>
                    <a:pt x="5568" y="42340"/>
                  </a:lnTo>
                  <a:cubicBezTo>
                    <a:pt x="4986" y="42340"/>
                    <a:pt x="4454" y="42005"/>
                    <a:pt x="4217" y="41473"/>
                  </a:cubicBezTo>
                  <a:cubicBezTo>
                    <a:pt x="3666" y="40241"/>
                    <a:pt x="2691" y="39266"/>
                    <a:pt x="1458" y="38714"/>
                  </a:cubicBezTo>
                  <a:cubicBezTo>
                    <a:pt x="926" y="38477"/>
                    <a:pt x="591" y="37945"/>
                    <a:pt x="591" y="37364"/>
                  </a:cubicBezTo>
                  <a:lnTo>
                    <a:pt x="591" y="5863"/>
                  </a:lnTo>
                  <a:cubicBezTo>
                    <a:pt x="591" y="5282"/>
                    <a:pt x="946" y="4750"/>
                    <a:pt x="1488" y="4503"/>
                  </a:cubicBezTo>
                  <a:cubicBezTo>
                    <a:pt x="2809" y="3892"/>
                    <a:pt x="3853" y="2769"/>
                    <a:pt x="4355" y="1409"/>
                  </a:cubicBezTo>
                  <a:cubicBezTo>
                    <a:pt x="4543" y="917"/>
                    <a:pt x="5016" y="582"/>
                    <a:pt x="5528" y="582"/>
                  </a:cubicBezTo>
                  <a:close/>
                  <a:moveTo>
                    <a:pt x="5528" y="1"/>
                  </a:moveTo>
                  <a:cubicBezTo>
                    <a:pt x="4769" y="1"/>
                    <a:pt x="4070" y="483"/>
                    <a:pt x="3804" y="1203"/>
                  </a:cubicBezTo>
                  <a:cubicBezTo>
                    <a:pt x="3361" y="2425"/>
                    <a:pt x="2424" y="3430"/>
                    <a:pt x="1252" y="3962"/>
                  </a:cubicBezTo>
                  <a:cubicBezTo>
                    <a:pt x="493" y="4317"/>
                    <a:pt x="0" y="5055"/>
                    <a:pt x="0" y="5863"/>
                  </a:cubicBezTo>
                  <a:lnTo>
                    <a:pt x="0" y="37364"/>
                  </a:lnTo>
                  <a:cubicBezTo>
                    <a:pt x="0" y="38172"/>
                    <a:pt x="483" y="38911"/>
                    <a:pt x="1213" y="39246"/>
                  </a:cubicBezTo>
                  <a:cubicBezTo>
                    <a:pt x="2316" y="39739"/>
                    <a:pt x="3193" y="40616"/>
                    <a:pt x="3685" y="41709"/>
                  </a:cubicBezTo>
                  <a:cubicBezTo>
                    <a:pt x="4011" y="42449"/>
                    <a:pt x="4749" y="42931"/>
                    <a:pt x="5568" y="42931"/>
                  </a:cubicBezTo>
                  <a:lnTo>
                    <a:pt x="74737" y="42931"/>
                  </a:lnTo>
                  <a:cubicBezTo>
                    <a:pt x="75555" y="42931"/>
                    <a:pt x="76294" y="42449"/>
                    <a:pt x="76619" y="41709"/>
                  </a:cubicBezTo>
                  <a:cubicBezTo>
                    <a:pt x="77111" y="40625"/>
                    <a:pt x="77969" y="39758"/>
                    <a:pt x="79043" y="39266"/>
                  </a:cubicBezTo>
                  <a:cubicBezTo>
                    <a:pt x="79772" y="38931"/>
                    <a:pt x="80245" y="38192"/>
                    <a:pt x="80245" y="37384"/>
                  </a:cubicBezTo>
                  <a:lnTo>
                    <a:pt x="80245" y="5834"/>
                  </a:lnTo>
                  <a:cubicBezTo>
                    <a:pt x="80245" y="5035"/>
                    <a:pt x="79762" y="4297"/>
                    <a:pt x="79013" y="3942"/>
                  </a:cubicBezTo>
                  <a:cubicBezTo>
                    <a:pt x="77870" y="3410"/>
                    <a:pt x="76984" y="2464"/>
                    <a:pt x="76530" y="1291"/>
                  </a:cubicBezTo>
                  <a:cubicBezTo>
                    <a:pt x="76225" y="513"/>
                    <a:pt x="75456" y="1"/>
                    <a:pt x="74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120" name="Google Shape;120;p3"/>
            <p:cNvGrpSpPr/>
            <p:nvPr/>
          </p:nvGrpSpPr>
          <p:grpSpPr>
            <a:xfrm>
              <a:off x="961725" y="98700"/>
              <a:ext cx="7220550" cy="81000"/>
              <a:chOff x="961725" y="458950"/>
              <a:chExt cx="7220550" cy="81000"/>
            </a:xfrm>
          </p:grpSpPr>
          <p:sp>
            <p:nvSpPr>
              <p:cNvPr id="121" name="Google Shape;121;p3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961725" y="4960300"/>
              <a:ext cx="7220550" cy="81000"/>
              <a:chOff x="961725" y="458950"/>
              <a:chExt cx="7220550" cy="81000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6" name="Google Shape;176;p3"/>
            <p:cNvSpPr/>
            <p:nvPr/>
          </p:nvSpPr>
          <p:spPr>
            <a:xfrm>
              <a:off x="183586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752799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183586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8752799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754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7"/>
          <p:cNvSpPr txBox="1">
            <a:spLocks noGrp="1"/>
          </p:cNvSpPr>
          <p:nvPr>
            <p:ph type="body" idx="1"/>
          </p:nvPr>
        </p:nvSpPr>
        <p:spPr>
          <a:xfrm>
            <a:off x="971901" y="1958781"/>
            <a:ext cx="5444000" cy="38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39" lvl="0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●"/>
              <a:defRPr/>
            </a:lvl1pPr>
            <a:lvl2pPr marL="1219078" lvl="1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○"/>
              <a:defRPr/>
            </a:lvl2pPr>
            <a:lvl3pPr marL="1828617" lvl="2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■"/>
              <a:defRPr/>
            </a:lvl3pPr>
            <a:lvl4pPr marL="2438156" lvl="3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●"/>
              <a:defRPr/>
            </a:lvl4pPr>
            <a:lvl5pPr marL="3047695" lvl="4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○"/>
              <a:defRPr/>
            </a:lvl5pPr>
            <a:lvl6pPr marL="3657234" lvl="5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■"/>
              <a:defRPr/>
            </a:lvl6pPr>
            <a:lvl7pPr marL="4266773" lvl="6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●"/>
              <a:defRPr/>
            </a:lvl7pPr>
            <a:lvl8pPr marL="4876312" lvl="7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○"/>
              <a:defRPr/>
            </a:lvl8pPr>
            <a:lvl9pPr marL="5485851" lvl="8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■"/>
              <a:defRPr/>
            </a:lvl9pPr>
          </a:lstStyle>
          <a:p>
            <a:endParaRPr/>
          </a:p>
        </p:txBody>
      </p:sp>
      <p:grpSp>
        <p:nvGrpSpPr>
          <p:cNvPr id="404" name="Google Shape;404;p7"/>
          <p:cNvGrpSpPr/>
          <p:nvPr/>
        </p:nvGrpSpPr>
        <p:grpSpPr>
          <a:xfrm>
            <a:off x="115649" y="113518"/>
            <a:ext cx="11960703" cy="6630969"/>
            <a:chOff x="86736" y="85137"/>
            <a:chExt cx="8970527" cy="4973227"/>
          </a:xfrm>
        </p:grpSpPr>
        <p:sp>
          <p:nvSpPr>
            <p:cNvPr id="405" name="Google Shape;405;p7"/>
            <p:cNvSpPr/>
            <p:nvPr/>
          </p:nvSpPr>
          <p:spPr>
            <a:xfrm>
              <a:off x="104785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4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4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86736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2"/>
                  </a:cubicBezTo>
                  <a:cubicBezTo>
                    <a:pt x="3401" y="2710"/>
                    <a:pt x="2711" y="3400"/>
                    <a:pt x="1873" y="3400"/>
                  </a:cubicBezTo>
                  <a:cubicBezTo>
                    <a:pt x="1026" y="3400"/>
                    <a:pt x="346" y="2710"/>
                    <a:pt x="346" y="1872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39" y="0"/>
                    <a:pt x="1" y="838"/>
                    <a:pt x="1" y="1872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2"/>
                  </a:cubicBezTo>
                  <a:cubicBezTo>
                    <a:pt x="3745" y="838"/>
                    <a:pt x="289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8673926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4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4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8654803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2"/>
                  </a:cubicBezTo>
                  <a:cubicBezTo>
                    <a:pt x="3401" y="2710"/>
                    <a:pt x="2720" y="3400"/>
                    <a:pt x="1873" y="3400"/>
                  </a:cubicBezTo>
                  <a:cubicBezTo>
                    <a:pt x="1036" y="3400"/>
                    <a:pt x="346" y="2710"/>
                    <a:pt x="346" y="1872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48" y="0"/>
                    <a:pt x="1" y="838"/>
                    <a:pt x="1" y="1872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2"/>
                  </a:cubicBezTo>
                  <a:cubicBezTo>
                    <a:pt x="3745" y="838"/>
                    <a:pt x="290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104785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5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5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86736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3"/>
                  </a:cubicBezTo>
                  <a:cubicBezTo>
                    <a:pt x="3401" y="2711"/>
                    <a:pt x="2711" y="3400"/>
                    <a:pt x="1873" y="3400"/>
                  </a:cubicBezTo>
                  <a:cubicBezTo>
                    <a:pt x="1026" y="3400"/>
                    <a:pt x="346" y="2711"/>
                    <a:pt x="346" y="1873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39" y="1"/>
                    <a:pt x="1" y="839"/>
                    <a:pt x="1" y="1873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3"/>
                  </a:cubicBezTo>
                  <a:cubicBezTo>
                    <a:pt x="3745" y="839"/>
                    <a:pt x="289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8673926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5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5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8654803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3"/>
                  </a:cubicBezTo>
                  <a:cubicBezTo>
                    <a:pt x="3401" y="2711"/>
                    <a:pt x="2720" y="3400"/>
                    <a:pt x="1873" y="3400"/>
                  </a:cubicBezTo>
                  <a:cubicBezTo>
                    <a:pt x="1036" y="3400"/>
                    <a:pt x="346" y="2711"/>
                    <a:pt x="346" y="1873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48" y="1"/>
                    <a:pt x="1" y="839"/>
                    <a:pt x="1" y="1873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3"/>
                  </a:cubicBezTo>
                  <a:cubicBezTo>
                    <a:pt x="3745" y="839"/>
                    <a:pt x="290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261339" y="265550"/>
              <a:ext cx="8621322" cy="4612399"/>
            </a:xfrm>
            <a:custGeom>
              <a:avLst/>
              <a:gdLst/>
              <a:ahLst/>
              <a:cxnLst/>
              <a:rect l="l" t="t" r="r" b="b"/>
              <a:pathLst>
                <a:path w="80245" h="42931" extrusionOk="0">
                  <a:moveTo>
                    <a:pt x="74609" y="582"/>
                  </a:moveTo>
                  <a:cubicBezTo>
                    <a:pt x="75220" y="582"/>
                    <a:pt x="75771" y="947"/>
                    <a:pt x="75979" y="1499"/>
                  </a:cubicBezTo>
                  <a:cubicBezTo>
                    <a:pt x="76491" y="2819"/>
                    <a:pt x="77486" y="3873"/>
                    <a:pt x="78767" y="4474"/>
                  </a:cubicBezTo>
                  <a:cubicBezTo>
                    <a:pt x="79318" y="4730"/>
                    <a:pt x="79654" y="5252"/>
                    <a:pt x="79654" y="5834"/>
                  </a:cubicBezTo>
                  <a:lnTo>
                    <a:pt x="79654" y="37384"/>
                  </a:lnTo>
                  <a:cubicBezTo>
                    <a:pt x="79654" y="37965"/>
                    <a:pt x="79318" y="38497"/>
                    <a:pt x="78797" y="38734"/>
                  </a:cubicBezTo>
                  <a:cubicBezTo>
                    <a:pt x="77595" y="39285"/>
                    <a:pt x="76629" y="40261"/>
                    <a:pt x="76087" y="41473"/>
                  </a:cubicBezTo>
                  <a:cubicBezTo>
                    <a:pt x="75850" y="41995"/>
                    <a:pt x="75318" y="42340"/>
                    <a:pt x="74737" y="42340"/>
                  </a:cubicBezTo>
                  <a:lnTo>
                    <a:pt x="5568" y="42340"/>
                  </a:lnTo>
                  <a:cubicBezTo>
                    <a:pt x="4986" y="42340"/>
                    <a:pt x="4454" y="42005"/>
                    <a:pt x="4217" y="41473"/>
                  </a:cubicBezTo>
                  <a:cubicBezTo>
                    <a:pt x="3666" y="40241"/>
                    <a:pt x="2691" y="39266"/>
                    <a:pt x="1458" y="38714"/>
                  </a:cubicBezTo>
                  <a:cubicBezTo>
                    <a:pt x="926" y="38477"/>
                    <a:pt x="591" y="37945"/>
                    <a:pt x="591" y="37364"/>
                  </a:cubicBezTo>
                  <a:lnTo>
                    <a:pt x="591" y="5863"/>
                  </a:lnTo>
                  <a:cubicBezTo>
                    <a:pt x="591" y="5282"/>
                    <a:pt x="946" y="4750"/>
                    <a:pt x="1488" y="4503"/>
                  </a:cubicBezTo>
                  <a:cubicBezTo>
                    <a:pt x="2809" y="3892"/>
                    <a:pt x="3853" y="2769"/>
                    <a:pt x="4355" y="1409"/>
                  </a:cubicBezTo>
                  <a:cubicBezTo>
                    <a:pt x="4543" y="917"/>
                    <a:pt x="5016" y="582"/>
                    <a:pt x="5528" y="582"/>
                  </a:cubicBezTo>
                  <a:close/>
                  <a:moveTo>
                    <a:pt x="5528" y="1"/>
                  </a:moveTo>
                  <a:cubicBezTo>
                    <a:pt x="4769" y="1"/>
                    <a:pt x="4070" y="483"/>
                    <a:pt x="3804" y="1203"/>
                  </a:cubicBezTo>
                  <a:cubicBezTo>
                    <a:pt x="3361" y="2425"/>
                    <a:pt x="2424" y="3430"/>
                    <a:pt x="1252" y="3962"/>
                  </a:cubicBezTo>
                  <a:cubicBezTo>
                    <a:pt x="493" y="4317"/>
                    <a:pt x="0" y="5055"/>
                    <a:pt x="0" y="5863"/>
                  </a:cubicBezTo>
                  <a:lnTo>
                    <a:pt x="0" y="37364"/>
                  </a:lnTo>
                  <a:cubicBezTo>
                    <a:pt x="0" y="38172"/>
                    <a:pt x="483" y="38911"/>
                    <a:pt x="1213" y="39246"/>
                  </a:cubicBezTo>
                  <a:cubicBezTo>
                    <a:pt x="2316" y="39739"/>
                    <a:pt x="3193" y="40616"/>
                    <a:pt x="3685" y="41709"/>
                  </a:cubicBezTo>
                  <a:cubicBezTo>
                    <a:pt x="4011" y="42449"/>
                    <a:pt x="4749" y="42931"/>
                    <a:pt x="5568" y="42931"/>
                  </a:cubicBezTo>
                  <a:lnTo>
                    <a:pt x="74737" y="42931"/>
                  </a:lnTo>
                  <a:cubicBezTo>
                    <a:pt x="75555" y="42931"/>
                    <a:pt x="76294" y="42449"/>
                    <a:pt x="76619" y="41709"/>
                  </a:cubicBezTo>
                  <a:cubicBezTo>
                    <a:pt x="77111" y="40625"/>
                    <a:pt x="77969" y="39758"/>
                    <a:pt x="79043" y="39266"/>
                  </a:cubicBezTo>
                  <a:cubicBezTo>
                    <a:pt x="79772" y="38931"/>
                    <a:pt x="80245" y="38192"/>
                    <a:pt x="80245" y="37384"/>
                  </a:cubicBezTo>
                  <a:lnTo>
                    <a:pt x="80245" y="5834"/>
                  </a:lnTo>
                  <a:cubicBezTo>
                    <a:pt x="80245" y="5035"/>
                    <a:pt x="79762" y="4297"/>
                    <a:pt x="79013" y="3942"/>
                  </a:cubicBezTo>
                  <a:cubicBezTo>
                    <a:pt x="77870" y="3410"/>
                    <a:pt x="76984" y="2464"/>
                    <a:pt x="76530" y="1291"/>
                  </a:cubicBezTo>
                  <a:cubicBezTo>
                    <a:pt x="76225" y="513"/>
                    <a:pt x="75456" y="1"/>
                    <a:pt x="74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414" name="Google Shape;414;p7"/>
            <p:cNvGrpSpPr/>
            <p:nvPr/>
          </p:nvGrpSpPr>
          <p:grpSpPr>
            <a:xfrm>
              <a:off x="961725" y="98700"/>
              <a:ext cx="7220550" cy="81000"/>
              <a:chOff x="961725" y="458950"/>
              <a:chExt cx="7220550" cy="81000"/>
            </a:xfrm>
          </p:grpSpPr>
          <p:sp>
            <p:nvSpPr>
              <p:cNvPr id="415" name="Google Shape;415;p7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Google Shape;418;p7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Google Shape;419;p7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Google Shape;421;p7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Google Shape;423;p7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Google Shape;424;p7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Google Shape;425;p7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Google Shape;431;p7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Google Shape;432;p7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Google Shape;433;p7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Google Shape;434;p7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Google Shape;435;p7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Google Shape;436;p7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Google Shape;437;p7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Google Shape;438;p7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Google Shape;439;p7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Google Shape;440;p7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Google Shape;441;p7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2" name="Google Shape;442;p7"/>
            <p:cNvGrpSpPr/>
            <p:nvPr/>
          </p:nvGrpSpPr>
          <p:grpSpPr>
            <a:xfrm>
              <a:off x="961725" y="4960300"/>
              <a:ext cx="7220550" cy="81000"/>
              <a:chOff x="961725" y="458950"/>
              <a:chExt cx="7220550" cy="81000"/>
            </a:xfrm>
          </p:grpSpPr>
          <p:sp>
            <p:nvSpPr>
              <p:cNvPr id="443" name="Google Shape;443;p7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Google Shape;444;p7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Google Shape;445;p7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Google Shape;446;p7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Google Shape;447;p7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Google Shape;448;p7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Google Shape;449;p7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Google Shape;450;p7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Google Shape;451;p7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Google Shape;452;p7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Google Shape;453;p7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Google Shape;454;p7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Google Shape;455;p7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Google Shape;456;p7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Google Shape;457;p7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Google Shape;458;p7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Google Shape;459;p7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Google Shape;460;p7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Google Shape;461;p7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Google Shape;462;p7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Google Shape;463;p7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Google Shape;464;p7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Google Shape;465;p7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Google Shape;466;p7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Google Shape;467;p7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Google Shape;468;p7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Google Shape;469;p7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70" name="Google Shape;470;p7"/>
            <p:cNvSpPr/>
            <p:nvPr/>
          </p:nvSpPr>
          <p:spPr>
            <a:xfrm>
              <a:off x="183586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8752799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183586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8752799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6771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5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15"/>
          <p:cNvSpPr txBox="1">
            <a:spLocks noGrp="1"/>
          </p:cNvSpPr>
          <p:nvPr>
            <p:ph type="subTitle" idx="1"/>
          </p:nvPr>
        </p:nvSpPr>
        <p:spPr>
          <a:xfrm>
            <a:off x="1022200" y="4203133"/>
            <a:ext cx="3148000" cy="3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15"/>
          <p:cNvSpPr txBox="1">
            <a:spLocks noGrp="1"/>
          </p:cNvSpPr>
          <p:nvPr>
            <p:ph type="subTitle" idx="2"/>
          </p:nvPr>
        </p:nvSpPr>
        <p:spPr>
          <a:xfrm>
            <a:off x="1024801" y="4781033"/>
            <a:ext cx="31428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5"/>
          <p:cNvSpPr txBox="1">
            <a:spLocks noGrp="1"/>
          </p:cNvSpPr>
          <p:nvPr>
            <p:ph type="subTitle" idx="3"/>
          </p:nvPr>
        </p:nvSpPr>
        <p:spPr>
          <a:xfrm>
            <a:off x="4522034" y="4203133"/>
            <a:ext cx="3148000" cy="3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15"/>
          <p:cNvSpPr txBox="1">
            <a:spLocks noGrp="1"/>
          </p:cNvSpPr>
          <p:nvPr>
            <p:ph type="subTitle" idx="4"/>
          </p:nvPr>
        </p:nvSpPr>
        <p:spPr>
          <a:xfrm>
            <a:off x="4524634" y="4781033"/>
            <a:ext cx="31428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15"/>
          <p:cNvSpPr txBox="1">
            <a:spLocks noGrp="1"/>
          </p:cNvSpPr>
          <p:nvPr>
            <p:ph type="subTitle" idx="5"/>
          </p:nvPr>
        </p:nvSpPr>
        <p:spPr>
          <a:xfrm>
            <a:off x="8021867" y="4203133"/>
            <a:ext cx="3148000" cy="3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5"/>
          <p:cNvSpPr txBox="1">
            <a:spLocks noGrp="1"/>
          </p:cNvSpPr>
          <p:nvPr>
            <p:ph type="subTitle" idx="6"/>
          </p:nvPr>
        </p:nvSpPr>
        <p:spPr>
          <a:xfrm>
            <a:off x="8024467" y="4781033"/>
            <a:ext cx="31428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930" name="Google Shape;930;p15"/>
          <p:cNvGrpSpPr/>
          <p:nvPr/>
        </p:nvGrpSpPr>
        <p:grpSpPr>
          <a:xfrm>
            <a:off x="115649" y="113518"/>
            <a:ext cx="11960703" cy="6630969"/>
            <a:chOff x="86736" y="85137"/>
            <a:chExt cx="8970527" cy="4973227"/>
          </a:xfrm>
        </p:grpSpPr>
        <p:sp>
          <p:nvSpPr>
            <p:cNvPr id="931" name="Google Shape;931;p15"/>
            <p:cNvSpPr/>
            <p:nvPr/>
          </p:nvSpPr>
          <p:spPr>
            <a:xfrm>
              <a:off x="104785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4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4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86736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2"/>
                  </a:cubicBezTo>
                  <a:cubicBezTo>
                    <a:pt x="3401" y="2710"/>
                    <a:pt x="2711" y="3400"/>
                    <a:pt x="1873" y="3400"/>
                  </a:cubicBezTo>
                  <a:cubicBezTo>
                    <a:pt x="1026" y="3400"/>
                    <a:pt x="346" y="2710"/>
                    <a:pt x="346" y="1872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39" y="0"/>
                    <a:pt x="1" y="838"/>
                    <a:pt x="1" y="1872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2"/>
                  </a:cubicBezTo>
                  <a:cubicBezTo>
                    <a:pt x="3745" y="838"/>
                    <a:pt x="2898" y="0"/>
                    <a:pt x="1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8673926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4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4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4" name="Google Shape;934;p15"/>
            <p:cNvSpPr/>
            <p:nvPr/>
          </p:nvSpPr>
          <p:spPr>
            <a:xfrm>
              <a:off x="8654803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2"/>
                  </a:cubicBezTo>
                  <a:cubicBezTo>
                    <a:pt x="3401" y="2710"/>
                    <a:pt x="2720" y="3400"/>
                    <a:pt x="1873" y="3400"/>
                  </a:cubicBezTo>
                  <a:cubicBezTo>
                    <a:pt x="1036" y="3400"/>
                    <a:pt x="346" y="2710"/>
                    <a:pt x="346" y="1872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48" y="0"/>
                    <a:pt x="1" y="838"/>
                    <a:pt x="1" y="1872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2"/>
                  </a:cubicBezTo>
                  <a:cubicBezTo>
                    <a:pt x="3745" y="838"/>
                    <a:pt x="2908" y="0"/>
                    <a:pt x="1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5" name="Google Shape;935;p15"/>
            <p:cNvSpPr/>
            <p:nvPr/>
          </p:nvSpPr>
          <p:spPr>
            <a:xfrm>
              <a:off x="104785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5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5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86736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3"/>
                  </a:cubicBezTo>
                  <a:cubicBezTo>
                    <a:pt x="3401" y="2711"/>
                    <a:pt x="2711" y="3400"/>
                    <a:pt x="1873" y="3400"/>
                  </a:cubicBezTo>
                  <a:cubicBezTo>
                    <a:pt x="1026" y="3400"/>
                    <a:pt x="346" y="2711"/>
                    <a:pt x="346" y="1873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39" y="1"/>
                    <a:pt x="1" y="839"/>
                    <a:pt x="1" y="1873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3"/>
                  </a:cubicBezTo>
                  <a:cubicBezTo>
                    <a:pt x="3745" y="839"/>
                    <a:pt x="2898" y="1"/>
                    <a:pt x="1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8673926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5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5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8654803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3"/>
                  </a:cubicBezTo>
                  <a:cubicBezTo>
                    <a:pt x="3401" y="2711"/>
                    <a:pt x="2720" y="3400"/>
                    <a:pt x="1873" y="3400"/>
                  </a:cubicBezTo>
                  <a:cubicBezTo>
                    <a:pt x="1036" y="3400"/>
                    <a:pt x="346" y="2711"/>
                    <a:pt x="346" y="1873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48" y="1"/>
                    <a:pt x="1" y="839"/>
                    <a:pt x="1" y="1873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3"/>
                  </a:cubicBezTo>
                  <a:cubicBezTo>
                    <a:pt x="3745" y="839"/>
                    <a:pt x="2908" y="1"/>
                    <a:pt x="1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261339" y="265550"/>
              <a:ext cx="8621322" cy="4612399"/>
            </a:xfrm>
            <a:custGeom>
              <a:avLst/>
              <a:gdLst/>
              <a:ahLst/>
              <a:cxnLst/>
              <a:rect l="l" t="t" r="r" b="b"/>
              <a:pathLst>
                <a:path w="80245" h="42931" extrusionOk="0">
                  <a:moveTo>
                    <a:pt x="74609" y="582"/>
                  </a:moveTo>
                  <a:cubicBezTo>
                    <a:pt x="75220" y="582"/>
                    <a:pt x="75771" y="947"/>
                    <a:pt x="75979" y="1499"/>
                  </a:cubicBezTo>
                  <a:cubicBezTo>
                    <a:pt x="76491" y="2819"/>
                    <a:pt x="77486" y="3873"/>
                    <a:pt x="78767" y="4474"/>
                  </a:cubicBezTo>
                  <a:cubicBezTo>
                    <a:pt x="79318" y="4730"/>
                    <a:pt x="79654" y="5252"/>
                    <a:pt x="79654" y="5834"/>
                  </a:cubicBezTo>
                  <a:lnTo>
                    <a:pt x="79654" y="37384"/>
                  </a:lnTo>
                  <a:cubicBezTo>
                    <a:pt x="79654" y="37965"/>
                    <a:pt x="79318" y="38497"/>
                    <a:pt x="78797" y="38734"/>
                  </a:cubicBezTo>
                  <a:cubicBezTo>
                    <a:pt x="77595" y="39285"/>
                    <a:pt x="76629" y="40261"/>
                    <a:pt x="76087" y="41473"/>
                  </a:cubicBezTo>
                  <a:cubicBezTo>
                    <a:pt x="75850" y="41995"/>
                    <a:pt x="75318" y="42340"/>
                    <a:pt x="74737" y="42340"/>
                  </a:cubicBezTo>
                  <a:lnTo>
                    <a:pt x="5568" y="42340"/>
                  </a:lnTo>
                  <a:cubicBezTo>
                    <a:pt x="4986" y="42340"/>
                    <a:pt x="4454" y="42005"/>
                    <a:pt x="4217" y="41473"/>
                  </a:cubicBezTo>
                  <a:cubicBezTo>
                    <a:pt x="3666" y="40241"/>
                    <a:pt x="2691" y="39266"/>
                    <a:pt x="1458" y="38714"/>
                  </a:cubicBezTo>
                  <a:cubicBezTo>
                    <a:pt x="926" y="38477"/>
                    <a:pt x="591" y="37945"/>
                    <a:pt x="591" y="37364"/>
                  </a:cubicBezTo>
                  <a:lnTo>
                    <a:pt x="591" y="5863"/>
                  </a:lnTo>
                  <a:cubicBezTo>
                    <a:pt x="591" y="5282"/>
                    <a:pt x="946" y="4750"/>
                    <a:pt x="1488" y="4503"/>
                  </a:cubicBezTo>
                  <a:cubicBezTo>
                    <a:pt x="2809" y="3892"/>
                    <a:pt x="3853" y="2769"/>
                    <a:pt x="4355" y="1409"/>
                  </a:cubicBezTo>
                  <a:cubicBezTo>
                    <a:pt x="4543" y="917"/>
                    <a:pt x="5016" y="582"/>
                    <a:pt x="5528" y="582"/>
                  </a:cubicBezTo>
                  <a:close/>
                  <a:moveTo>
                    <a:pt x="5528" y="1"/>
                  </a:moveTo>
                  <a:cubicBezTo>
                    <a:pt x="4769" y="1"/>
                    <a:pt x="4070" y="483"/>
                    <a:pt x="3804" y="1203"/>
                  </a:cubicBezTo>
                  <a:cubicBezTo>
                    <a:pt x="3361" y="2425"/>
                    <a:pt x="2424" y="3430"/>
                    <a:pt x="1252" y="3962"/>
                  </a:cubicBezTo>
                  <a:cubicBezTo>
                    <a:pt x="493" y="4317"/>
                    <a:pt x="0" y="5055"/>
                    <a:pt x="0" y="5863"/>
                  </a:cubicBezTo>
                  <a:lnTo>
                    <a:pt x="0" y="37364"/>
                  </a:lnTo>
                  <a:cubicBezTo>
                    <a:pt x="0" y="38172"/>
                    <a:pt x="483" y="38911"/>
                    <a:pt x="1213" y="39246"/>
                  </a:cubicBezTo>
                  <a:cubicBezTo>
                    <a:pt x="2316" y="39739"/>
                    <a:pt x="3193" y="40616"/>
                    <a:pt x="3685" y="41709"/>
                  </a:cubicBezTo>
                  <a:cubicBezTo>
                    <a:pt x="4011" y="42449"/>
                    <a:pt x="4749" y="42931"/>
                    <a:pt x="5568" y="42931"/>
                  </a:cubicBezTo>
                  <a:lnTo>
                    <a:pt x="74737" y="42931"/>
                  </a:lnTo>
                  <a:cubicBezTo>
                    <a:pt x="75555" y="42931"/>
                    <a:pt x="76294" y="42449"/>
                    <a:pt x="76619" y="41709"/>
                  </a:cubicBezTo>
                  <a:cubicBezTo>
                    <a:pt x="77111" y="40625"/>
                    <a:pt x="77969" y="39758"/>
                    <a:pt x="79043" y="39266"/>
                  </a:cubicBezTo>
                  <a:cubicBezTo>
                    <a:pt x="79772" y="38931"/>
                    <a:pt x="80245" y="38192"/>
                    <a:pt x="80245" y="37384"/>
                  </a:cubicBezTo>
                  <a:lnTo>
                    <a:pt x="80245" y="5834"/>
                  </a:lnTo>
                  <a:cubicBezTo>
                    <a:pt x="80245" y="5035"/>
                    <a:pt x="79762" y="4297"/>
                    <a:pt x="79013" y="3942"/>
                  </a:cubicBezTo>
                  <a:cubicBezTo>
                    <a:pt x="77870" y="3410"/>
                    <a:pt x="76984" y="2464"/>
                    <a:pt x="76530" y="1291"/>
                  </a:cubicBezTo>
                  <a:cubicBezTo>
                    <a:pt x="76225" y="513"/>
                    <a:pt x="75456" y="1"/>
                    <a:pt x="74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40" name="Google Shape;940;p15"/>
            <p:cNvGrpSpPr/>
            <p:nvPr/>
          </p:nvGrpSpPr>
          <p:grpSpPr>
            <a:xfrm>
              <a:off x="961725" y="98700"/>
              <a:ext cx="7220550" cy="81000"/>
              <a:chOff x="961725" y="458950"/>
              <a:chExt cx="7220550" cy="81000"/>
            </a:xfrm>
          </p:grpSpPr>
          <p:sp>
            <p:nvSpPr>
              <p:cNvPr id="941" name="Google Shape;941;p15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2" name="Google Shape;942;p15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3" name="Google Shape;943;p15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4" name="Google Shape;944;p15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5" name="Google Shape;945;p15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6" name="Google Shape;946;p15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7" name="Google Shape;947;p15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8" name="Google Shape;948;p15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9" name="Google Shape;949;p15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0" name="Google Shape;950;p15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1" name="Google Shape;951;p15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2" name="Google Shape;952;p15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3" name="Google Shape;953;p15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4" name="Google Shape;954;p15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5" name="Google Shape;955;p15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6" name="Google Shape;956;p15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7" name="Google Shape;957;p15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8" name="Google Shape;958;p15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9" name="Google Shape;959;p15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0" name="Google Shape;960;p15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1" name="Google Shape;961;p15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2" name="Google Shape;962;p15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3" name="Google Shape;963;p15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4" name="Google Shape;964;p15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5" name="Google Shape;965;p15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6" name="Google Shape;966;p15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7" name="Google Shape;967;p15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68" name="Google Shape;968;p15"/>
            <p:cNvGrpSpPr/>
            <p:nvPr/>
          </p:nvGrpSpPr>
          <p:grpSpPr>
            <a:xfrm>
              <a:off x="961725" y="4960300"/>
              <a:ext cx="7220550" cy="81000"/>
              <a:chOff x="961725" y="458950"/>
              <a:chExt cx="7220550" cy="81000"/>
            </a:xfrm>
          </p:grpSpPr>
          <p:sp>
            <p:nvSpPr>
              <p:cNvPr id="969" name="Google Shape;969;p15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0" name="Google Shape;970;p15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1" name="Google Shape;971;p15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2" name="Google Shape;972;p15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3" name="Google Shape;973;p15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4" name="Google Shape;974;p15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5" name="Google Shape;975;p15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6" name="Google Shape;976;p15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7" name="Google Shape;977;p15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8" name="Google Shape;978;p15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9" name="Google Shape;979;p15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0" name="Google Shape;980;p15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1" name="Google Shape;981;p15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2" name="Google Shape;982;p15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3" name="Google Shape;983;p15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4" name="Google Shape;984;p15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5" name="Google Shape;985;p15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6" name="Google Shape;986;p15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7" name="Google Shape;987;p15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8" name="Google Shape;988;p15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9" name="Google Shape;989;p15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0" name="Google Shape;990;p15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1" name="Google Shape;991;p15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2" name="Google Shape;992;p15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3" name="Google Shape;993;p15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4" name="Google Shape;994;p15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5" name="Google Shape;995;p15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96" name="Google Shape;996;p15"/>
            <p:cNvSpPr/>
            <p:nvPr/>
          </p:nvSpPr>
          <p:spPr>
            <a:xfrm>
              <a:off x="183586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8752799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183586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8752799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372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946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BC7917-02B8-4E0E-96D1-8C0DDAF9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337180-4B32-46EA-AE59-59EB0D199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47339-1E75-4698-BC23-D6EFA8F0A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9569444-2C05-48D8-B44D-F658365198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156041-BD77-4BC6-BBDC-94A24854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17F500-45E2-4B57-9091-27A86832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689C684-105E-4E47-8E43-738C4FBB6F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21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>
          <a:xfrm>
            <a:off x="8382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63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886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174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4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063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591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8230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5533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131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04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951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77521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6467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542B56-81D5-449E-91FE-D7BF1DEA4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0A724C-72FF-4B92-8462-AC68753F6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67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5E685-A719-4B08-B7A8-5CEC4B6D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006B3C-077E-4FC6-842E-CC7953E0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94819F-E80B-4836-81AD-76E87895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934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B4369-6BCA-4760-9913-C45A24FD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AD68E8-7F04-457D-AB10-8179FCF81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2E1151-B88D-494D-AAD4-91C8CEC7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E4C85E-83DA-4F80-B411-714785B8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B23870-051B-4D70-B4F1-902B10EB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31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491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D27798-5BCE-4325-BBBB-90DF0DC3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CA63C8-1323-4DF1-AB02-353B35B70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7B8CC-A987-405A-805F-2485AA2B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E796D-1A37-47EB-BD01-9652463D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ADBC33-F25B-400C-BD45-C4CA7B9C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565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DFE4F-2B84-41E1-8211-06507916F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FFF9-10A6-4051-A8FE-CE9FD076D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AD6C61-E8B5-4085-9FAB-DE1D9F4CB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C6A4B7-7838-4DFC-8046-FCBCDB657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9C984A-3322-4DFC-B14E-EA8687C18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B2EB82-8014-449D-AB90-B39B1399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46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597B5-0196-490A-8432-D074A4D9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F48652-4BE9-4E68-84AB-93E513150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9AEEB2-882E-414C-A2CD-E8BAEF49B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B48B98D-880C-4D8C-B54D-2AA3F895A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50129D-4527-44F7-B5CC-A019A5752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C1FB3F-AD82-468C-BF5A-DC0955F3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C8C1A7-591A-477E-BAD7-7B290404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A25384B-CD3B-4AC8-803B-9A078CA7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370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1DA9C-A683-4455-88E2-E917E5D7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3346D4-C59E-4EDD-BC3F-0F22601EA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535B05-E151-41FE-8D5E-FE5B954A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8B5F42-F5CE-478A-9C0F-69A5CD9F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04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FF99463-593A-407C-A6C7-D19F6273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1AB12E-71C3-403B-A0FF-FE3B0FC0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828338-29F9-49FC-94BA-D83C4257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081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8F5BB-6C9D-4D67-B6CC-7B55B4AF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E07226-C3A0-4EB3-B23E-D7E29A12C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EBF344-8133-4F86-86DF-B046ED5CC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B77D34-E6C3-40B0-A26C-29A8FCCD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78189A-FD5F-4FB1-BCAB-8C7B8E4A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1A2989-F18A-4B8E-87F6-65B7A8A6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185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0B3FCF-7806-4C06-BA18-97CA082A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2B5BC88-23BD-457E-8621-F49C89FF8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43E366-E173-446C-9B6E-E0D6DB402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EA7C96-B40B-4699-9208-1A0F3B32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6FCE18-A565-4312-BAF2-EADE0B30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36B630-DC4D-46BB-97C9-5AFF2EE8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903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1FDECC-909A-4C23-9397-33522207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2B38B3-3575-4D84-8DD1-88F4D1CB1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B741D6-8D93-4F86-BA27-94E4147D4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3EB19-8577-4F5C-A04E-91812EC1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9E731E-EC2F-4B27-B2AD-7B6E9DAA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430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E2192D-6E71-4D23-A892-A672610A8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D1B610-027C-4D98-9AE2-06D41F565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C30B45-2F8E-44D8-8242-57EC00AC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A59E07-B34B-4920-AEC6-4B582C06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630F09-93A4-4EE3-B212-7632D757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091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416560" y="274320"/>
            <a:ext cx="11358880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3003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6413" y="5202429"/>
            <a:ext cx="2065587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4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9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46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881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898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782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065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740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503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135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293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62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705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320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126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6" y="5001319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710260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7885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19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9075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203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451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054685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2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37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9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523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681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336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362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592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50262-EE61-4AF7-9A0C-2C4F3AF242C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25BEC-8BB1-47B1-9A61-0A082287F7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609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>
                <a:solidFill>
                  <a:prstClr val="black"/>
                </a:solidFill>
              </a:rPr>
              <a:pPr/>
              <a:t>1/2/2023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826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575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673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285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7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2023/1/2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097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5620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174CF2-5295-48B4-9644-02AB17EDB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28BDAC4E-826E-4824-A920-0C6D9A0DB4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BA49EC-C40B-4094-9FFE-17E95E2A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1F4ADE-5F14-4A16-8B5E-B26A4B50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07C3D6F-AE9D-4319-BDE2-A908E86F87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54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786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030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222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409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2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484" y="1600202"/>
            <a:ext cx="7213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031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246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760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054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69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image" Target="../media/image12.png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50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843" r:id="rId12"/>
    <p:sldLayoutId id="2147483717" r:id="rId13"/>
    <p:sldLayoutId id="2147483718" r:id="rId14"/>
    <p:sldLayoutId id="2147483720" r:id="rId15"/>
  </p:sldLayoutIdLst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8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1" r:id="rId4"/>
    <p:sldLayoutId id="2147483885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4" r:id="rId11"/>
    <p:sldLayoutId id="2147483895" r:id="rId12"/>
    <p:sldLayoutId id="2147483896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361B731-FD5D-446C-B3BD-85A75085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585296-5BE7-41A0-99EB-8A59D45B2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575579-E3A5-431E-9D91-BD8DFBE12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2023/1/2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CD6A9-E55B-4E32-BCDB-339C9F082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354B67-CEC0-487B-832B-A2AB563E0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8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2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9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9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7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8" r:id="rId19"/>
    <p:sldLayoutId id="2147483969" r:id="rId20"/>
    <p:sldLayoutId id="2147483970" r:id="rId21"/>
    <p:sldLayoutId id="2147483971" r:id="rId22"/>
    <p:sldLayoutId id="2147483975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67.png"/><Relationship Id="rId4" Type="http://schemas.openxmlformats.org/officeDocument/2006/relationships/image" Target="../media/image27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3.wdp"/><Relationship Id="rId7" Type="http://schemas.openxmlformats.org/officeDocument/2006/relationships/image" Target="../media/image72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jp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6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75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6.png"/><Relationship Id="rId11" Type="http://schemas.openxmlformats.org/officeDocument/2006/relationships/image" Target="../media/image74.png"/><Relationship Id="rId5" Type="http://schemas.openxmlformats.org/officeDocument/2006/relationships/image" Target="../media/image15.png"/><Relationship Id="rId15" Type="http://schemas.openxmlformats.org/officeDocument/2006/relationships/image" Target="../media/image78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1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slide" Target="slide9.xml"/><Relationship Id="rId5" Type="http://schemas.openxmlformats.org/officeDocument/2006/relationships/slide" Target="slide6.xml"/><Relationship Id="rId10" Type="http://schemas.openxmlformats.org/officeDocument/2006/relationships/slide" Target="slide7.xml"/><Relationship Id="rId4" Type="http://schemas.openxmlformats.org/officeDocument/2006/relationships/image" Target="../media/image38.png"/><Relationship Id="rId9" Type="http://schemas.openxmlformats.org/officeDocument/2006/relationships/slide" Target="slide8.xml"/><Relationship Id="rId1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slide" Target="slide5.xml"/><Relationship Id="rId5" Type="http://schemas.openxmlformats.org/officeDocument/2006/relationships/image" Target="../media/image38.png"/><Relationship Id="rId10" Type="http://schemas.openxmlformats.org/officeDocument/2006/relationships/image" Target="../media/image45.gif"/><Relationship Id="rId4" Type="http://schemas.openxmlformats.org/officeDocument/2006/relationships/audio" Target="../media/audio5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slide" Target="slide5.xml"/><Relationship Id="rId5" Type="http://schemas.openxmlformats.org/officeDocument/2006/relationships/image" Target="../media/image38.png"/><Relationship Id="rId10" Type="http://schemas.openxmlformats.org/officeDocument/2006/relationships/image" Target="../media/image45.gif"/><Relationship Id="rId4" Type="http://schemas.openxmlformats.org/officeDocument/2006/relationships/audio" Target="../media/audio5.wav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slide" Target="slide5.xml"/><Relationship Id="rId5" Type="http://schemas.openxmlformats.org/officeDocument/2006/relationships/image" Target="../media/image38.png"/><Relationship Id="rId10" Type="http://schemas.openxmlformats.org/officeDocument/2006/relationships/image" Target="../media/image45.gif"/><Relationship Id="rId4" Type="http://schemas.openxmlformats.org/officeDocument/2006/relationships/audio" Target="../media/audio5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slide" Target="slide5.xml"/><Relationship Id="rId5" Type="http://schemas.openxmlformats.org/officeDocument/2006/relationships/image" Target="../media/image38.png"/><Relationship Id="rId10" Type="http://schemas.openxmlformats.org/officeDocument/2006/relationships/image" Target="../media/image45.gif"/><Relationship Id="rId4" Type="http://schemas.openxmlformats.org/officeDocument/2006/relationships/audio" Target="../media/audio5.wav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slide" Target="slide5.xml"/><Relationship Id="rId5" Type="http://schemas.openxmlformats.org/officeDocument/2006/relationships/image" Target="../media/image38.png"/><Relationship Id="rId10" Type="http://schemas.openxmlformats.org/officeDocument/2006/relationships/image" Target="../media/image45.gif"/><Relationship Id="rId4" Type="http://schemas.openxmlformats.org/officeDocument/2006/relationships/audio" Target="../media/audio5.wav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3241B7B-B24D-486B-8C1B-3A1E88653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88D44F-8925-4885-9976-908C91BAD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" y="-11044"/>
            <a:ext cx="3460751" cy="11745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D8B5253-1CB6-44FD-BEE0-52C61AEB4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27" y="-1330"/>
            <a:ext cx="1833511" cy="7792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F756F4A-5A25-4C5E-A14C-1F1BDAC1F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80" y="1"/>
            <a:ext cx="2452320" cy="14496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A85FA5-8E0D-46AE-8E59-2CDF4D1F66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37" y="-1329"/>
            <a:ext cx="2211671" cy="7735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5D37244-D58E-4476-82CF-346B0F165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787" y="2129556"/>
            <a:ext cx="1140215" cy="92248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80CD03A-9E2A-4385-9A60-D63E5F72F8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17" y="5760342"/>
            <a:ext cx="2211672" cy="110353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2AEF7BA-8720-4BE9-99EC-6D52AB400D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47" y="744180"/>
            <a:ext cx="1621511" cy="94540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FD7E728-E4B7-4FDB-8248-25196DF351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1" y="5877806"/>
            <a:ext cx="2652860" cy="99124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88B183E-55EF-4491-A19A-71091D9F83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2644"/>
            <a:ext cx="3810000" cy="258535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30519E0-3029-47F0-916A-258FDCECBD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77" y="-185308"/>
            <a:ext cx="3658531" cy="2583651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20823138-75CC-4B30-B3B7-85DC21090B8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466" y="2129558"/>
            <a:ext cx="5701801" cy="5701801"/>
          </a:xfrm>
          <a:prstGeom prst="rect">
            <a:avLst/>
          </a:prstGeom>
        </p:spPr>
      </p:pic>
      <p:pic>
        <p:nvPicPr>
          <p:cNvPr id="28" name="图片 6">
            <a:extLst>
              <a:ext uri="{FF2B5EF4-FFF2-40B4-BE49-F238E27FC236}">
                <a16:creationId xmlns:a16="http://schemas.microsoft.com/office/drawing/2014/main" id="{73B14FE2-D28D-45DF-937B-E2991AF27B6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530" y="1592775"/>
            <a:ext cx="2776052" cy="5483560"/>
          </a:xfrm>
          <a:prstGeom prst="rect">
            <a:avLst/>
          </a:prstGeom>
        </p:spPr>
      </p:pic>
      <p:sp>
        <p:nvSpPr>
          <p:cNvPr id="29" name="文本框 17">
            <a:extLst>
              <a:ext uri="{FF2B5EF4-FFF2-40B4-BE49-F238E27FC236}">
                <a16:creationId xmlns:a16="http://schemas.microsoft.com/office/drawing/2014/main" id="{900318D7-B292-4921-A4DB-DB3CFDB5D970}"/>
              </a:ext>
            </a:extLst>
          </p:cNvPr>
          <p:cNvSpPr txBox="1"/>
          <p:nvPr/>
        </p:nvSpPr>
        <p:spPr>
          <a:xfrm>
            <a:off x="1592922" y="1542422"/>
            <a:ext cx="8887116" cy="1628775"/>
          </a:xfrm>
          <a:prstGeom prst="rect">
            <a:avLst/>
          </a:prstGeom>
          <a:noFill/>
        </p:spPr>
        <p:txBody>
          <a:bodyPr wrap="square" lIns="68563" tIns="34288" rIns="68563" bIns="34288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579">
              <a:lnSpc>
                <a:spcPct val="100000"/>
              </a:lnSpc>
              <a:defRPr/>
            </a:pPr>
            <a:r>
              <a:rPr lang="en-US" altLang="zh-CN" sz="5067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altLang="zh-CN" sz="5067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67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altLang="zh-CN" sz="5067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67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5067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altLang="zh-CN" sz="5067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altLang="zh-CN" sz="5067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5067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5067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67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5067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67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067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67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lang="en-US" altLang="zh-CN" sz="5067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067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96D38E29-A73F-494F-A269-745D50CB9E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3065">
            <a:off x="364261" y="1204539"/>
            <a:ext cx="2152219" cy="30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4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4" y="2501908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160" y="4409317"/>
            <a:ext cx="4079557" cy="225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043561" y="729447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3"/>
            <a:ext cx="2096379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3" y="214581"/>
            <a:ext cx="1694696" cy="2161906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497150" y="1955295"/>
            <a:ext cx="108840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58: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8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8" y="3481042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47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7"/>
            <a:ext cx="6624736" cy="2918537"/>
            <a:chOff x="2647247" y="-39334"/>
            <a:chExt cx="4968552" cy="2188903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87947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1.</a:t>
              </a:r>
              <a:endParaRPr lang="zh-CN" altLang="en-US" sz="54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41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7" t="43313" r="6862" b="23516"/>
          <a:stretch/>
        </p:blipFill>
        <p:spPr>
          <a:xfrm>
            <a:off x="2772229" y="2148115"/>
            <a:ext cx="689428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11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66963" y="1712700"/>
            <a:ext cx="35185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8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3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9</a:t>
            </a:r>
            <a:endParaRPr lang="vi-VN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3901" y="1964960"/>
            <a:ext cx="1804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12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8937" y="2962255"/>
            <a:ext cx="1795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32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4127" y="3835505"/>
            <a:ext cx="184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21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2266" y="4901923"/>
            <a:ext cx="2337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54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0" t="71667" r="29899" b="12281"/>
          <a:stretch/>
        </p:blipFill>
        <p:spPr>
          <a:xfrm>
            <a:off x="109832" y="5764499"/>
            <a:ext cx="1226962" cy="1100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t="52168" r="56111" b="5694"/>
          <a:stretch/>
        </p:blipFill>
        <p:spPr>
          <a:xfrm>
            <a:off x="11086960" y="0"/>
            <a:ext cx="1124090" cy="12631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71037" y="1712700"/>
            <a:ext cx="32507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: 8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27 : 9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3 </a:t>
            </a:r>
            <a:endParaRPr lang="vi-VN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34585" y="1911552"/>
            <a:ext cx="2051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5272" y="2918450"/>
            <a:ext cx="1835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21930" y="3912607"/>
            <a:ext cx="16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6193" y="4915155"/>
            <a:ext cx="1712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95073" y="237932"/>
            <a:ext cx="3445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nhẩm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lang="vi-VN" sz="36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A743F7-09CE-0F90-4494-FB62B7A5F5B0}"/>
              </a:ext>
            </a:extLst>
          </p:cNvPr>
          <p:cNvGrpSpPr/>
          <p:nvPr/>
        </p:nvGrpSpPr>
        <p:grpSpPr>
          <a:xfrm>
            <a:off x="723313" y="237932"/>
            <a:ext cx="654049" cy="635000"/>
            <a:chOff x="7934325" y="85725"/>
            <a:chExt cx="654049" cy="635000"/>
          </a:xfrm>
        </p:grpSpPr>
        <p:sp>
          <p:nvSpPr>
            <p:cNvPr id="10" name="HUY DUẨN">
              <a:extLst>
                <a:ext uri="{FF2B5EF4-FFF2-40B4-BE49-F238E27FC236}">
                  <a16:creationId xmlns:a16="http://schemas.microsoft.com/office/drawing/2014/main" id="{70D9D137-9E7D-1096-440C-67EC86E4A324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1C0338-68FA-2BC6-2C96-11ABE6AEE98E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8CBA234-E7A0-F512-2323-962D202F2564}"/>
              </a:ext>
            </a:extLst>
          </p:cNvPr>
          <p:cNvSpPr txBox="1"/>
          <p:nvPr/>
        </p:nvSpPr>
        <p:spPr>
          <a:xfrm>
            <a:off x="7814141" y="1733628"/>
            <a:ext cx="35185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8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x 7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 : 7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: 8</a:t>
            </a:r>
            <a:endParaRPr lang="vi-VN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0D6DF2-7910-51C4-B178-7FA4C9737119}"/>
              </a:ext>
            </a:extLst>
          </p:cNvPr>
          <p:cNvSpPr txBox="1"/>
          <p:nvPr/>
        </p:nvSpPr>
        <p:spPr>
          <a:xfrm>
            <a:off x="10233560" y="1978148"/>
            <a:ext cx="1804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56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EB25C-DEE3-DBCB-C225-3959CB1C47B9}"/>
              </a:ext>
            </a:extLst>
          </p:cNvPr>
          <p:cNvSpPr txBox="1"/>
          <p:nvPr/>
        </p:nvSpPr>
        <p:spPr>
          <a:xfrm>
            <a:off x="10329452" y="3005379"/>
            <a:ext cx="1795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56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022E2D-599A-850C-EF8A-319979421643}"/>
              </a:ext>
            </a:extLst>
          </p:cNvPr>
          <p:cNvSpPr txBox="1"/>
          <p:nvPr/>
        </p:nvSpPr>
        <p:spPr>
          <a:xfrm>
            <a:off x="10329452" y="4003581"/>
            <a:ext cx="184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4C2D13-1DA4-B997-3085-FED8975D71C4}"/>
              </a:ext>
            </a:extLst>
          </p:cNvPr>
          <p:cNvSpPr txBox="1"/>
          <p:nvPr/>
        </p:nvSpPr>
        <p:spPr>
          <a:xfrm>
            <a:off x="10329452" y="4974232"/>
            <a:ext cx="2337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05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7" grpId="0"/>
      <p:bldP spid="18" grpId="0"/>
      <p:bldP spid="19" grpId="0"/>
      <p:bldP spid="20" grpId="0"/>
      <p:bldP spid="21" grpId="0"/>
      <p:bldP spid="12" grpId="0"/>
      <p:bldP spid="14" grpId="0"/>
      <p:bldP spid="1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9682"/>
          <a:stretch/>
        </p:blipFill>
        <p:spPr>
          <a:xfrm>
            <a:off x="1805890" y="937222"/>
            <a:ext cx="7854538" cy="2052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64107" y="2795549"/>
                <a:ext cx="2985242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ột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107" y="2795549"/>
                <a:ext cx="2985242" cy="874663"/>
              </a:xfrm>
              <a:prstGeom prst="rect">
                <a:avLst/>
              </a:prstGeom>
              <a:blipFill>
                <a:blip r:embed="rId3"/>
                <a:stretch>
                  <a:fillRect l="-4294" b="-13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288375" y="2795549"/>
                <a:ext cx="2985242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ột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375" y="2795549"/>
                <a:ext cx="2985242" cy="874663"/>
              </a:xfrm>
              <a:prstGeom prst="rect">
                <a:avLst/>
              </a:prstGeom>
              <a:blipFill>
                <a:blip r:embed="rId4"/>
                <a:stretch>
                  <a:fillRect l="-4082" b="-13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400868" y="2858369"/>
                <a:ext cx="2985242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ột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868" y="2858369"/>
                <a:ext cx="2985242" cy="874663"/>
              </a:xfrm>
              <a:prstGeom prst="rect">
                <a:avLst/>
              </a:prstGeom>
              <a:blipFill>
                <a:blip r:embed="rId5"/>
                <a:stretch>
                  <a:fillRect l="-4082" b="-13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61904"/>
          <a:stretch/>
        </p:blipFill>
        <p:spPr>
          <a:xfrm>
            <a:off x="3097763" y="3874507"/>
            <a:ext cx="4537628" cy="2638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718596" y="5842564"/>
                <a:ext cx="265045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ột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596" y="5842564"/>
                <a:ext cx="2650450" cy="874663"/>
              </a:xfrm>
              <a:prstGeom prst="rect">
                <a:avLst/>
              </a:prstGeom>
              <a:blipFill>
                <a:blip r:embed="rId6"/>
                <a:stretch>
                  <a:fillRect l="-4598" b="-6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364108" y="5750146"/>
                <a:ext cx="2985242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ột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108" y="5750146"/>
                <a:ext cx="2985242" cy="874663"/>
              </a:xfrm>
              <a:prstGeom prst="rect">
                <a:avLst/>
              </a:prstGeom>
              <a:blipFill>
                <a:blip r:embed="rId7"/>
                <a:stretch>
                  <a:fillRect l="-4294" b="-6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364107" y="309109"/>
            <a:ext cx="78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3020B9-0FF1-AD81-A2F3-E10E0225F376}"/>
              </a:ext>
            </a:extLst>
          </p:cNvPr>
          <p:cNvGrpSpPr/>
          <p:nvPr/>
        </p:nvGrpSpPr>
        <p:grpSpPr>
          <a:xfrm>
            <a:off x="597363" y="197329"/>
            <a:ext cx="654049" cy="635000"/>
            <a:chOff x="7934325" y="85725"/>
            <a:chExt cx="654049" cy="635000"/>
          </a:xfrm>
        </p:grpSpPr>
        <p:sp>
          <p:nvSpPr>
            <p:cNvPr id="3" name="HUY DUẨN">
              <a:extLst>
                <a:ext uri="{FF2B5EF4-FFF2-40B4-BE49-F238E27FC236}">
                  <a16:creationId xmlns:a16="http://schemas.microsoft.com/office/drawing/2014/main" id="{1AF54E65-4EDB-D31D-3814-6C5A962F813D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42EC0C8-7F12-0F26-B5BC-64F4DD262895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20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7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87809" y="214230"/>
            <a:ext cx="2872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a) </a:t>
            </a:r>
            <a:r>
              <a:rPr lang="en-US" sz="2800" dirty="0" err="1">
                <a:cs typeface="Arial" panose="020B0604020202020204" pitchFamily="34" charset="0"/>
              </a:rPr>
              <a:t>Đặt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tính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rồi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tính</a:t>
            </a:r>
            <a:r>
              <a:rPr lang="en-US" sz="2800" dirty="0">
                <a:cs typeface="Arial" panose="020B0604020202020204" pitchFamily="34" charset="0"/>
              </a:rPr>
              <a:t>:</a:t>
            </a:r>
            <a:endParaRPr lang="vi-VN" sz="2800" dirty="0">
              <a:cs typeface="Arial" panose="020B0604020202020204" pitchFamily="34" charset="0"/>
            </a:endParaRPr>
          </a:p>
        </p:txBody>
      </p:sp>
      <p:sp>
        <p:nvSpPr>
          <p:cNvPr id="8" name="Folded Corner 7"/>
          <p:cNvSpPr/>
          <p:nvPr/>
        </p:nvSpPr>
        <p:spPr>
          <a:xfrm>
            <a:off x="1590069" y="981158"/>
            <a:ext cx="1982623" cy="709530"/>
          </a:xfrm>
          <a:prstGeom prst="foldedCorner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002060"/>
              </a:solidFill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</a:rPr>
              <a:t>34 x 2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Folded Corner 8"/>
          <p:cNvSpPr/>
          <p:nvPr/>
        </p:nvSpPr>
        <p:spPr>
          <a:xfrm>
            <a:off x="4113376" y="989385"/>
            <a:ext cx="1982623" cy="709530"/>
          </a:xfrm>
          <a:prstGeom prst="foldedCorner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002060"/>
              </a:solidFill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</a:rPr>
              <a:t>121 x 4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Folded Corner 9"/>
          <p:cNvSpPr/>
          <p:nvPr/>
        </p:nvSpPr>
        <p:spPr>
          <a:xfrm>
            <a:off x="6600312" y="980931"/>
            <a:ext cx="1982623" cy="709530"/>
          </a:xfrm>
          <a:prstGeom prst="foldedCorner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002060"/>
              </a:solidFill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</a:rPr>
              <a:t>85 : 2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925" y="4396732"/>
            <a:ext cx="12192000" cy="2569598"/>
          </a:xfrm>
          <a:prstGeom prst="rect">
            <a:avLst/>
          </a:prstGeom>
        </p:spPr>
      </p:pic>
      <p:sp>
        <p:nvSpPr>
          <p:cNvPr id="27" name="Folded Corner 26"/>
          <p:cNvSpPr/>
          <p:nvPr/>
        </p:nvSpPr>
        <p:spPr>
          <a:xfrm>
            <a:off x="9078786" y="960517"/>
            <a:ext cx="1982623" cy="709530"/>
          </a:xfrm>
          <a:prstGeom prst="foldedCorner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002060"/>
              </a:solidFill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</a:rPr>
              <a:t>669 : 3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0AE607-CFB6-DC60-F9C4-BEAAB419D332}"/>
              </a:ext>
            </a:extLst>
          </p:cNvPr>
          <p:cNvGrpSpPr/>
          <p:nvPr/>
        </p:nvGrpSpPr>
        <p:grpSpPr>
          <a:xfrm>
            <a:off x="537333" y="144944"/>
            <a:ext cx="654049" cy="635000"/>
            <a:chOff x="7934325" y="85725"/>
            <a:chExt cx="654049" cy="635000"/>
          </a:xfrm>
        </p:grpSpPr>
        <p:sp>
          <p:nvSpPr>
            <p:cNvPr id="7" name="HUY DUẨN">
              <a:extLst>
                <a:ext uri="{FF2B5EF4-FFF2-40B4-BE49-F238E27FC236}">
                  <a16:creationId xmlns:a16="http://schemas.microsoft.com/office/drawing/2014/main" id="{FAB0514E-DA62-78D3-9053-6D2203FDBF27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F10E8A9-E022-A7FA-2EA8-5F328FB33A33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73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0879" y="186310"/>
            <a:ext cx="4256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b) </a:t>
            </a:r>
            <a:r>
              <a:rPr lang="en-US" sz="2800" dirty="0" err="1">
                <a:solidFill>
                  <a:srgbClr val="000000"/>
                </a:solidFill>
              </a:rPr>
              <a:t>Tính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giá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trị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biểu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thức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988598" y="4142692"/>
            <a:ext cx="6241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pt-BR" sz="3200" dirty="0">
                <a:solidFill>
                  <a:srgbClr val="000000"/>
                </a:solidFill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8" y="4432275"/>
            <a:ext cx="12192000" cy="256959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15671" y="940610"/>
            <a:ext cx="5481565" cy="3740691"/>
            <a:chOff x="844859" y="957892"/>
            <a:chExt cx="5481565" cy="3740691"/>
          </a:xfrm>
        </p:grpSpPr>
        <p:grpSp>
          <p:nvGrpSpPr>
            <p:cNvPr id="19" name="Group 18"/>
            <p:cNvGrpSpPr/>
            <p:nvPr/>
          </p:nvGrpSpPr>
          <p:grpSpPr>
            <a:xfrm>
              <a:off x="844859" y="957892"/>
              <a:ext cx="5481565" cy="3740691"/>
              <a:chOff x="533760" y="945780"/>
              <a:chExt cx="5481565" cy="32501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33760" y="945780"/>
                <a:ext cx="5481565" cy="3250146"/>
                <a:chOff x="6676313" y="1117175"/>
                <a:chExt cx="3405300" cy="4140354"/>
              </a:xfrm>
            </p:grpSpPr>
            <p:sp>
              <p:nvSpPr>
                <p:cNvPr id="9" name="Rounded Rectangle 8"/>
                <p:cNvSpPr/>
                <p:nvPr/>
              </p:nvSpPr>
              <p:spPr>
                <a:xfrm>
                  <a:off x="6745006" y="2505450"/>
                  <a:ext cx="3336607" cy="2752079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394" t="18307" r="46682" b="61287"/>
                <a:stretch/>
              </p:blipFill>
              <p:spPr>
                <a:xfrm>
                  <a:off x="6676313" y="1117175"/>
                  <a:ext cx="1544215" cy="1793291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1285355" y="2337315"/>
                <a:ext cx="2461443" cy="508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200" dirty="0">
                    <a:solidFill>
                      <a:srgbClr val="000000"/>
                    </a:solidFill>
                  </a:rPr>
                  <a:t> </a:t>
                </a:r>
                <a:r>
                  <a:rPr lang="en-US" sz="3200" dirty="0">
                    <a:solidFill>
                      <a:srgbClr val="333333"/>
                    </a:solidFill>
                    <a:latin typeface="Roboto"/>
                  </a:rPr>
                  <a:t>54 - 0 : 9 </a:t>
                </a:r>
                <a:r>
                  <a:rPr lang="pt-BR" sz="3200" dirty="0">
                    <a:solidFill>
                      <a:srgbClr val="000000"/>
                    </a:solidFill>
                  </a:rPr>
                  <a:t>  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287090" y="3711985"/>
              <a:ext cx="2604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333333"/>
                  </a:solidFill>
                </a:rPr>
                <a:t> (36 + 0) x 1 </a:t>
              </a:r>
              <a:endParaRPr lang="en-US" sz="32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610889" y="3697508"/>
            <a:ext cx="1872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</a:rPr>
              <a:t>= 36 x 1</a:t>
            </a:r>
          </a:p>
          <a:p>
            <a:r>
              <a:rPr lang="en-US" sz="3200" dirty="0">
                <a:solidFill>
                  <a:srgbClr val="333333"/>
                </a:solidFill>
              </a:rPr>
              <a:t>= 36  </a:t>
            </a:r>
            <a:endParaRPr lang="en-US" sz="3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6434352" y="1071076"/>
            <a:ext cx="5370989" cy="3668404"/>
            <a:chOff x="6358991" y="1071547"/>
            <a:chExt cx="5370989" cy="3668404"/>
          </a:xfrm>
        </p:grpSpPr>
        <p:grpSp>
          <p:nvGrpSpPr>
            <p:cNvPr id="20" name="Group 19"/>
            <p:cNvGrpSpPr/>
            <p:nvPr/>
          </p:nvGrpSpPr>
          <p:grpSpPr>
            <a:xfrm>
              <a:off x="6358991" y="1071547"/>
              <a:ext cx="5370989" cy="3668404"/>
              <a:chOff x="6358991" y="1071547"/>
              <a:chExt cx="5370989" cy="319691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358991" y="1071547"/>
                <a:ext cx="5370989" cy="3196912"/>
                <a:chOff x="6676313" y="1117175"/>
                <a:chExt cx="3336607" cy="4072539"/>
              </a:xfrm>
            </p:grpSpPr>
            <p:sp>
              <p:nvSpPr>
                <p:cNvPr id="17" name="Rounded Rectangle 16"/>
                <p:cNvSpPr/>
                <p:nvPr/>
              </p:nvSpPr>
              <p:spPr>
                <a:xfrm>
                  <a:off x="6676313" y="2437635"/>
                  <a:ext cx="3336607" cy="2752079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394" t="18307" r="46682" b="61287"/>
                <a:stretch/>
              </p:blipFill>
              <p:spPr>
                <a:xfrm>
                  <a:off x="6676313" y="1117175"/>
                  <a:ext cx="1544215" cy="1793291"/>
                </a:xfrm>
                <a:prstGeom prst="rect">
                  <a:avLst/>
                </a:prstGeom>
              </p:spPr>
            </p:pic>
          </p:grpSp>
          <p:sp>
            <p:nvSpPr>
              <p:cNvPr id="15" name="TextBox 14"/>
              <p:cNvSpPr txBox="1"/>
              <p:nvPr/>
            </p:nvSpPr>
            <p:spPr>
              <a:xfrm>
                <a:off x="6967443" y="2395362"/>
                <a:ext cx="1998890" cy="509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200" dirty="0">
                    <a:solidFill>
                      <a:srgbClr val="000000"/>
                    </a:solidFill>
                  </a:rPr>
                  <a:t> </a:t>
                </a:r>
                <a:r>
                  <a:rPr lang="en-US" sz="3200" dirty="0">
                    <a:solidFill>
                      <a:srgbClr val="333333"/>
                    </a:solidFill>
                    <a:latin typeface="Roboto"/>
                  </a:rPr>
                  <a:t>54 : 9 x 0 </a:t>
                </a:r>
                <a:endParaRPr lang="pt-BR" sz="32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639721" y="3659928"/>
              <a:ext cx="2341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333333"/>
                  </a:solidFill>
                </a:rPr>
                <a:t>(36 + 1) x 0 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966333" y="3697508"/>
            <a:ext cx="2109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</a:rPr>
              <a:t>= 37 x 0 </a:t>
            </a:r>
          </a:p>
          <a:p>
            <a:r>
              <a:rPr lang="en-US" sz="3200" dirty="0">
                <a:solidFill>
                  <a:srgbClr val="333333"/>
                </a:solidFill>
              </a:rPr>
              <a:t>= 0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8920099" y="2590132"/>
            <a:ext cx="2326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Roboto"/>
              </a:rPr>
              <a:t>= 6 x 0</a:t>
            </a:r>
          </a:p>
          <a:p>
            <a:r>
              <a:rPr lang="en-US" sz="3200" dirty="0">
                <a:solidFill>
                  <a:srgbClr val="333333"/>
                </a:solidFill>
                <a:latin typeface="Roboto"/>
              </a:rPr>
              <a:t>= 0 </a:t>
            </a:r>
            <a:r>
              <a:rPr lang="pt-BR" sz="3200" dirty="0">
                <a:solidFill>
                  <a:srgbClr val="000000"/>
                </a:solidFill>
              </a:rPr>
              <a:t>             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610889" y="2543212"/>
            <a:ext cx="2604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Roboto"/>
              </a:rPr>
              <a:t>= 54 - 0 </a:t>
            </a:r>
          </a:p>
          <a:p>
            <a:r>
              <a:rPr lang="en-US" sz="3200" dirty="0">
                <a:solidFill>
                  <a:srgbClr val="333333"/>
                </a:solidFill>
                <a:latin typeface="Roboto"/>
              </a:rPr>
              <a:t>= 54 </a:t>
            </a:r>
            <a:r>
              <a:rPr lang="pt-BR" sz="3200" dirty="0">
                <a:solidFill>
                  <a:srgbClr val="000000"/>
                </a:solidFill>
              </a:rPr>
              <a:t>               </a:t>
            </a:r>
            <a:endParaRPr lang="en-US" sz="3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B7FCAF-F6EC-F22A-16E5-9B87CA7C864B}"/>
              </a:ext>
            </a:extLst>
          </p:cNvPr>
          <p:cNvGrpSpPr/>
          <p:nvPr/>
        </p:nvGrpSpPr>
        <p:grpSpPr>
          <a:xfrm>
            <a:off x="699222" y="74530"/>
            <a:ext cx="654049" cy="635000"/>
            <a:chOff x="7934325" y="85725"/>
            <a:chExt cx="654049" cy="635000"/>
          </a:xfrm>
        </p:grpSpPr>
        <p:sp>
          <p:nvSpPr>
            <p:cNvPr id="23" name="HUY DUẨN">
              <a:extLst>
                <a:ext uri="{FF2B5EF4-FFF2-40B4-BE49-F238E27FC236}">
                  <a16:creationId xmlns:a16="http://schemas.microsoft.com/office/drawing/2014/main" id="{F65341D0-F2B9-3532-6CAA-21B6EB209E60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287BED7-037F-5F2E-7749-F802795DE8B7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1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679" y="3368"/>
            <a:ext cx="10989342" cy="2708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   </a:t>
            </a:r>
            <a:r>
              <a:rPr lang="vi-VN" sz="2800" dirty="0"/>
              <a:t>Một xe vận chuyển hàng trong siêu thị mỗi chuyến chở được nhiều nhất 5 thùng hàng.</a:t>
            </a:r>
          </a:p>
          <a:p>
            <a:r>
              <a:rPr lang="vi-VN" sz="2800" dirty="0"/>
              <a:t>a. Hỏi chiếc xe đó cần vận chuyển ít nhất mấy chuyến để hết 55 thùng hàng?</a:t>
            </a:r>
          </a:p>
          <a:p>
            <a:r>
              <a:rPr lang="vi-VN" sz="2800" dirty="0"/>
              <a:t>b. Mỗi thùng hàng cân nặng 100kg. Hỏi mỗi chuyến xe đó đã vận chuyển được bao nhiêu ki-lô-gam hàng?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7246620" y="379079"/>
            <a:ext cx="4395476" cy="506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61870" y="819652"/>
            <a:ext cx="1965162" cy="999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817444" y="2889165"/>
            <a:ext cx="64686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u="sng" dirty="0">
                <a:solidFill>
                  <a:prstClr val="black"/>
                </a:solidFill>
              </a:rPr>
              <a:t>Bài giải</a:t>
            </a:r>
            <a:endParaRPr lang="vi-VN" sz="2800" u="sng" dirty="0">
              <a:solidFill>
                <a:prstClr val="black"/>
              </a:solidFill>
            </a:endParaRPr>
          </a:p>
          <a:p>
            <a:r>
              <a:rPr lang="vi-VN" sz="2800" dirty="0"/>
              <a:t>a) Để chở hết 55 thùng hàng, chiếc xe cần vận chuyển ít nhất số chuyến là:</a:t>
            </a:r>
          </a:p>
          <a:p>
            <a:r>
              <a:rPr lang="vi-VN" sz="2800" dirty="0"/>
              <a:t>                  55 : 5 = 11 (chuyến)</a:t>
            </a:r>
          </a:p>
          <a:p>
            <a:r>
              <a:rPr lang="vi-VN" sz="2800" dirty="0"/>
              <a:t>b) Mỗi chuyến xe vận chuyển được nhiều nhất số hàng là:</a:t>
            </a:r>
          </a:p>
          <a:p>
            <a:r>
              <a:rPr lang="vi-VN" sz="2800" dirty="0"/>
              <a:t>                  100 x 5 = 500 (kg)</a:t>
            </a:r>
          </a:p>
          <a:p>
            <a:r>
              <a:rPr lang="vi-VN" sz="2800" dirty="0"/>
              <a:t> Đáp số: a) 55 chuyến; b) 500 kg hàng.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287746" y="2119734"/>
            <a:ext cx="4808254" cy="572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4361771" y="1281183"/>
            <a:ext cx="6359777" cy="36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7246620" y="2119734"/>
            <a:ext cx="21977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3223260" y="2616529"/>
            <a:ext cx="4023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2" y="2733515"/>
            <a:ext cx="4271559" cy="36950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C78BEF-BEC1-1704-2A37-2588B0E38C9C}"/>
              </a:ext>
            </a:extLst>
          </p:cNvPr>
          <p:cNvGrpSpPr/>
          <p:nvPr/>
        </p:nvGrpSpPr>
        <p:grpSpPr>
          <a:xfrm>
            <a:off x="274304" y="0"/>
            <a:ext cx="654049" cy="635000"/>
            <a:chOff x="7934325" y="85725"/>
            <a:chExt cx="654049" cy="635000"/>
          </a:xfrm>
        </p:grpSpPr>
        <p:sp>
          <p:nvSpPr>
            <p:cNvPr id="4" name="HUY DUẨN">
              <a:extLst>
                <a:ext uri="{FF2B5EF4-FFF2-40B4-BE49-F238E27FC236}">
                  <a16:creationId xmlns:a16="http://schemas.microsoft.com/office/drawing/2014/main" id="{D39BC084-2E09-4DD8-9165-DF9F95C871F9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EFE499D-32BE-0BB2-2546-3D8B9467B639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15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7786266" y="4894000"/>
            <a:ext cx="475408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2280" y="-321313"/>
            <a:ext cx="1094051" cy="15539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D903C63-E6ED-4CC8-A7B7-17ED3C7F1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81" y="307571"/>
            <a:ext cx="9975235" cy="58702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47D99D-3811-4226-BDB9-EC857FAF2C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5" y="3252716"/>
            <a:ext cx="5841707" cy="3013665"/>
          </a:xfrm>
          <a:prstGeom prst="rect">
            <a:avLst/>
          </a:prstGeom>
        </p:spPr>
      </p:pic>
      <p:sp>
        <p:nvSpPr>
          <p:cNvPr id="16" name="矩形 19">
            <a:extLst>
              <a:ext uri="{FF2B5EF4-FFF2-40B4-BE49-F238E27FC236}">
                <a16:creationId xmlns:a16="http://schemas.microsoft.com/office/drawing/2014/main" id="{314AFFA4-218F-4C26-8F4F-F7707DC6E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891" y="2924849"/>
            <a:ext cx="7264404" cy="112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60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Củng</a:t>
            </a:r>
            <a:r>
              <a:rPr lang="en-US" altLang="zh-CN" sz="60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cố</a:t>
            </a:r>
            <a:r>
              <a:rPr lang="en-US" altLang="zh-CN" sz="60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và</a:t>
            </a:r>
            <a:r>
              <a:rPr lang="en-US" altLang="zh-CN" sz="60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dặn</a:t>
            </a:r>
            <a:r>
              <a:rPr lang="en-US" altLang="zh-CN" sz="60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dò</a:t>
            </a:r>
            <a:endParaRPr lang="en-US" altLang="zh-CN" sz="6000" b="1" dirty="0">
              <a:solidFill>
                <a:srgbClr val="00B0F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655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ảnh Nữ Giáo Viên Là Yếu Tố Hình ảnh Thiết Kế PNG , Nhân Vật, Dễ  Thương, Cô Giáo PNG và Vector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67" b="85500" l="12500" r="8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0" t="15341" r="12669" b="15037"/>
          <a:stretch/>
        </p:blipFill>
        <p:spPr bwMode="auto">
          <a:xfrm>
            <a:off x="743867" y="1603208"/>
            <a:ext cx="3951509" cy="406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7764" y="2569474"/>
            <a:ext cx="2004839" cy="1695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307" y="135827"/>
            <a:ext cx="653902" cy="1634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ECC369-0648-4F96-9171-BE36D6C3CC9F}"/>
              </a:ext>
            </a:extLst>
          </p:cNvPr>
          <p:cNvSpPr txBox="1"/>
          <p:nvPr/>
        </p:nvSpPr>
        <p:spPr>
          <a:xfrm>
            <a:off x="3559516" y="299302"/>
            <a:ext cx="647243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8839AD-4B82-4442-86C4-E7E758F05B9D}"/>
              </a:ext>
            </a:extLst>
          </p:cNvPr>
          <p:cNvSpPr txBox="1"/>
          <p:nvPr/>
        </p:nvSpPr>
        <p:spPr>
          <a:xfrm>
            <a:off x="4708402" y="5048412"/>
            <a:ext cx="2616907" cy="111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333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Hoàn thành vở bài tập.</a:t>
            </a:r>
            <a:endParaRPr lang="en-US" sz="3333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46D62F-439D-4A71-AD19-787C0CCE9331}"/>
              </a:ext>
            </a:extLst>
          </p:cNvPr>
          <p:cNvSpPr txBox="1"/>
          <p:nvPr/>
        </p:nvSpPr>
        <p:spPr>
          <a:xfrm>
            <a:off x="8077549" y="5048413"/>
            <a:ext cx="3243593" cy="111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33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Chuẩn</a:t>
            </a:r>
            <a:r>
              <a:rPr lang="en-US" sz="3333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bị</a:t>
            </a:r>
            <a:r>
              <a:rPr lang="en-US" sz="3333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bài</a:t>
            </a:r>
            <a:r>
              <a:rPr lang="en-US" sz="3333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mới</a:t>
            </a:r>
            <a:r>
              <a:rPr lang="en-US" sz="3333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82" b="95938" l="10000" r="90000">
                        <a14:foregroundMark x1="35116" y1="66667" x2="60930" y2="79272"/>
                        <a14:foregroundMark x1="51977" y1="63305" x2="56395" y2="72969"/>
                        <a14:foregroundMark x1="29651" y1="73529" x2="42558" y2="82773"/>
                        <a14:foregroundMark x1="54186" y1="67227" x2="66163" y2="77451"/>
                        <a14:foregroundMark x1="50233" y1="74790" x2="50698" y2="87255"/>
                        <a14:foregroundMark x1="39535" y1="63725" x2="46977" y2="76190"/>
                        <a14:foregroundMark x1="39302" y1="72689" x2="37791" y2="82493"/>
                        <a14:foregroundMark x1="29651" y1="75910" x2="28372" y2="803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5309" y="1866198"/>
            <a:ext cx="3571124" cy="296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3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7786266" y="4894000"/>
            <a:ext cx="475408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284423" y="-930913"/>
            <a:ext cx="1094051" cy="155391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E0448A-0CFE-4C22-B2F4-16C1451FE7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" y="1451171"/>
            <a:ext cx="3290564" cy="524490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38738C6-B887-4B04-98D6-93C8D0CCF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20" y="724183"/>
            <a:ext cx="3275963" cy="43409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1A1CF58-BBD3-4741-9298-997DCBDD2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950" y="2894676"/>
            <a:ext cx="3619500" cy="4800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B72C592F-E3B8-4C7B-92E9-DF072458E0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70" y="-1215916"/>
            <a:ext cx="8263712" cy="68524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91E1BA-B6F4-4F82-BF04-D0C736A944C1}"/>
              </a:ext>
            </a:extLst>
          </p:cNvPr>
          <p:cNvSpPr txBox="1"/>
          <p:nvPr/>
        </p:nvSpPr>
        <p:spPr>
          <a:xfrm>
            <a:off x="3454400" y="1577963"/>
            <a:ext cx="5621053" cy="13234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 defTabSz="456915"/>
            <a:r>
              <a:rPr lang="en-US" sz="8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lang="en-US" sz="80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39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865807-3986-406B-A21F-9F8C1BACA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" y="-11044"/>
            <a:ext cx="3460751" cy="11745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B583D85-E5DF-4D3A-9052-9AD27C391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27" y="-1330"/>
            <a:ext cx="1833511" cy="779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F8719C-ED20-4F40-A679-D500D7A4B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80" y="1"/>
            <a:ext cx="2452320" cy="14496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EBF36D-5627-4B05-9C0D-8871941D8D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37" y="-1329"/>
            <a:ext cx="2211671" cy="7735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E47903-968D-4437-B43D-F30DC9024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" y="5606673"/>
            <a:ext cx="2530003" cy="12623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026609-0990-47D2-AEB1-3576F7E1D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311" y="5872284"/>
            <a:ext cx="2652860" cy="9912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A686BA-C240-473B-A8DC-6261098EC0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51" y="5812817"/>
            <a:ext cx="1711328" cy="99777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4503931-EBB4-4F82-9624-91C066D85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9" y="-1214032"/>
            <a:ext cx="8360509" cy="83605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ABCCD60-0A94-47E4-B22A-87CB895306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5617" y="5858360"/>
            <a:ext cx="2395001" cy="1143881"/>
          </a:xfrm>
          <a:prstGeom prst="rect">
            <a:avLst/>
          </a:prstGeom>
        </p:spPr>
      </p:pic>
      <p:sp>
        <p:nvSpPr>
          <p:cNvPr id="15" name="文本框 34">
            <a:extLst>
              <a:ext uri="{FF2B5EF4-FFF2-40B4-BE49-F238E27FC236}">
                <a16:creationId xmlns:a16="http://schemas.microsoft.com/office/drawing/2014/main" id="{D053AFB6-669D-4FD0-A91F-62C12C8FB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603" y="2709899"/>
            <a:ext cx="5401733" cy="176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914354"/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các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con</a:t>
            </a:r>
            <a:endParaRPr lang="zh-CN" altLang="en-US" sz="5333" b="1" dirty="0">
              <a:solidFill>
                <a:srgbClr val="00B0F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  <p:pic>
        <p:nvPicPr>
          <p:cNvPr id="17" name="图片 25">
            <a:extLst>
              <a:ext uri="{FF2B5EF4-FFF2-40B4-BE49-F238E27FC236}">
                <a16:creationId xmlns:a16="http://schemas.microsoft.com/office/drawing/2014/main" id="{3DA38F78-0101-43FB-8BB5-EEEFF41E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90" y="4209631"/>
            <a:ext cx="1879348" cy="2635671"/>
          </a:xfrm>
          <a:prstGeom prst="rect">
            <a:avLst/>
          </a:prstGeom>
        </p:spPr>
      </p:pic>
      <p:pic>
        <p:nvPicPr>
          <p:cNvPr id="18" name="图片 26">
            <a:extLst>
              <a:ext uri="{FF2B5EF4-FFF2-40B4-BE49-F238E27FC236}">
                <a16:creationId xmlns:a16="http://schemas.microsoft.com/office/drawing/2014/main" id="{1035B2C3-2D68-4284-BF94-696AFFFCCC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3" y="4943862"/>
            <a:ext cx="2251779" cy="1925185"/>
          </a:xfrm>
          <a:prstGeom prst="rect">
            <a:avLst/>
          </a:prstGeom>
        </p:spPr>
      </p:pic>
      <p:pic>
        <p:nvPicPr>
          <p:cNvPr id="19" name="图片 53">
            <a:extLst>
              <a:ext uri="{FF2B5EF4-FFF2-40B4-BE49-F238E27FC236}">
                <a16:creationId xmlns:a16="http://schemas.microsoft.com/office/drawing/2014/main" id="{42D33409-AC00-4D4D-8AE4-B154A445E2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22" y="2366537"/>
            <a:ext cx="1141729" cy="694731"/>
          </a:xfrm>
          <a:prstGeom prst="rect">
            <a:avLst/>
          </a:prstGeom>
        </p:spPr>
      </p:pic>
      <p:pic>
        <p:nvPicPr>
          <p:cNvPr id="20" name="图片 34">
            <a:extLst>
              <a:ext uri="{FF2B5EF4-FFF2-40B4-BE49-F238E27FC236}">
                <a16:creationId xmlns:a16="http://schemas.microsoft.com/office/drawing/2014/main" id="{3766AC4E-1B3C-4A17-8762-8BAF39A551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719">
            <a:off x="9680109" y="769429"/>
            <a:ext cx="2457039" cy="348980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DF17DF4-A44E-4C96-9E99-049C9B452B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1" y="1699078"/>
            <a:ext cx="5562197" cy="53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">
                                          <p:stCondLst>
                                            <p:cond delay="3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980" y="970484"/>
            <a:ext cx="2198165" cy="19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73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9068" y="3334620"/>
            <a:ext cx="83794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665" y="2018371"/>
            <a:ext cx="1505596" cy="1783674"/>
          </a:xfrm>
          <a:prstGeom prst="rect">
            <a:avLst/>
          </a:prstGeom>
        </p:spPr>
      </p:pic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8636" y="3401201"/>
            <a:ext cx="837945" cy="980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810" y="2140071"/>
            <a:ext cx="1505596" cy="1783674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09" y="3334620"/>
            <a:ext cx="83794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606" y="2018371"/>
            <a:ext cx="1505596" cy="1783674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269" y="2442784"/>
            <a:ext cx="83794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865" y="1126534"/>
            <a:ext cx="1505596" cy="1783674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  <a:extLst>
              <a:ext uri="{FF2B5EF4-FFF2-40B4-BE49-F238E27FC236}">
                <a16:creationId xmlns:a16="http://schemas.microsoft.com/office/drawing/2014/main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6761354" y="1991235"/>
            <a:ext cx="837945" cy="9809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462951" y="674985"/>
            <a:ext cx="1505596" cy="1783674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665" y="1195368"/>
            <a:ext cx="5391864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1110" y="255689"/>
            <a:ext cx="1939682" cy="1762682"/>
          </a:xfrm>
          <a:prstGeom prst="rect">
            <a:avLst/>
          </a:prstGeom>
        </p:spPr>
      </p:pic>
      <p:sp>
        <p:nvSpPr>
          <p:cNvPr id="2" name="Right Arrow 1">
            <a:hlinkClick r:id="rId14" action="ppaction://hlinksldjump"/>
          </p:cNvPr>
          <p:cNvSpPr/>
          <p:nvPr/>
        </p:nvSpPr>
        <p:spPr>
          <a:xfrm>
            <a:off x="10380476" y="3334619"/>
            <a:ext cx="1080120" cy="87596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2423593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31 x 3 =</a:t>
            </a:r>
          </a:p>
        </p:txBody>
      </p:sp>
      <p:sp>
        <p:nvSpPr>
          <p:cNvPr id="8" name="Rectangle 7"/>
          <p:cNvSpPr/>
          <p:nvPr/>
        </p:nvSpPr>
        <p:spPr>
          <a:xfrm>
            <a:off x="2783632" y="311564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93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2450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86978" y="3347191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7104" y="4966685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6482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23556" y="4797152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99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55" y="5108721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34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2295" y="1939015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7762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2423593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48 + 35 – 20 = </a:t>
            </a:r>
          </a:p>
        </p:txBody>
      </p:sp>
      <p:sp>
        <p:nvSpPr>
          <p:cNvPr id="8" name="Rectangle 7"/>
          <p:cNvSpPr/>
          <p:nvPr/>
        </p:nvSpPr>
        <p:spPr>
          <a:xfrm>
            <a:off x="6759970" y="478458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63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6503" y="311564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63316" y="5016127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71157" y="3333028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6482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23556" y="4797152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55" y="5108721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34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5056" y="2423196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7762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4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2423593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36 : 9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2788928" y="487391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2450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92274" y="5105463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7104" y="4966685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6482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23556" y="3068587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55" y="3380156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34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1458" y="1563573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7762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8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698485" y="308571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32450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01831" y="3317266"/>
            <a:ext cx="705653" cy="5644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7104" y="4966685"/>
            <a:ext cx="621265" cy="54369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833777" y="4749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23556" y="3068587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55" y="3380156"/>
            <a:ext cx="568657" cy="4997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29" y="4985011"/>
            <a:ext cx="553734" cy="486614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4894" y="2128260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7762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Snip Diagonal Corner Rectangle 33"/>
          <p:cNvSpPr/>
          <p:nvPr/>
        </p:nvSpPr>
        <p:spPr>
          <a:xfrm>
            <a:off x="2423593" y="383519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08" y="584105"/>
            <a:ext cx="22383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4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9" grpId="0" animBg="1"/>
      <p:bldP spid="40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2423593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100 : 2 = </a:t>
            </a:r>
          </a:p>
        </p:txBody>
      </p:sp>
      <p:sp>
        <p:nvSpPr>
          <p:cNvPr id="8" name="Rectangle 7"/>
          <p:cNvSpPr/>
          <p:nvPr/>
        </p:nvSpPr>
        <p:spPr>
          <a:xfrm>
            <a:off x="6736481" y="458112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7185" y="458112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39827" y="4812675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1839" y="4798512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6482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3556" y="3068587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55" y="3380156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34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7930" y="1301405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7762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5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3124</TotalTime>
  <Words>491</Words>
  <Application>Microsoft Office PowerPoint</Application>
  <PresentationFormat>Widescreen</PresentationFormat>
  <Paragraphs>113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等线</vt:lpstr>
      <vt:lpstr>等线 Light</vt:lpstr>
      <vt:lpstr>Arial</vt:lpstr>
      <vt:lpstr>Arial-Rounded</vt:lpstr>
      <vt:lpstr>Boogaloo</vt:lpstr>
      <vt:lpstr>Calibri</vt:lpstr>
      <vt:lpstr>Calibri Light</vt:lpstr>
      <vt:lpstr>Cambria Math</vt:lpstr>
      <vt:lpstr>HP001 4 hàng</vt:lpstr>
      <vt:lpstr>Red Hat Text</vt:lpstr>
      <vt:lpstr>Roboto</vt:lpstr>
      <vt:lpstr>Roboto Condensed Light</vt:lpstr>
      <vt:lpstr>Times New Roman</vt:lpstr>
      <vt:lpstr>3_Office 主题</vt:lpstr>
      <vt:lpstr>Office Theme</vt:lpstr>
      <vt:lpstr>2_Office Theme</vt:lpstr>
      <vt:lpstr>1_Office 主题​​</vt:lpstr>
      <vt:lpstr>27_Office Theme</vt:lpstr>
      <vt:lpstr>29_Office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Đào Thị Minh Phượng</cp:lastModifiedBy>
  <cp:revision>888</cp:revision>
  <dcterms:created xsi:type="dcterms:W3CDTF">2021-06-02T01:34:28Z</dcterms:created>
  <dcterms:modified xsi:type="dcterms:W3CDTF">2023-01-02T02:33:04Z</dcterms:modified>
</cp:coreProperties>
</file>