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1"/>
    <p:sldMasterId id="2147483947" r:id="rId2"/>
    <p:sldMasterId id="2147483988" r:id="rId3"/>
    <p:sldMasterId id="2147484025" r:id="rId4"/>
    <p:sldMasterId id="2147484043" r:id="rId5"/>
  </p:sldMasterIdLst>
  <p:notesMasterIdLst>
    <p:notesMasterId r:id="rId21"/>
  </p:notesMasterIdLst>
  <p:sldIdLst>
    <p:sldId id="426" r:id="rId6"/>
    <p:sldId id="401" r:id="rId7"/>
    <p:sldId id="402" r:id="rId8"/>
    <p:sldId id="403" r:id="rId9"/>
    <p:sldId id="404" r:id="rId10"/>
    <p:sldId id="405" r:id="rId11"/>
    <p:sldId id="406" r:id="rId12"/>
    <p:sldId id="407" r:id="rId13"/>
    <p:sldId id="435" r:id="rId14"/>
    <p:sldId id="436" r:id="rId15"/>
    <p:sldId id="413" r:id="rId16"/>
    <p:sldId id="437" r:id="rId17"/>
    <p:sldId id="438" r:id="rId18"/>
    <p:sldId id="439" r:id="rId19"/>
    <p:sldId id="427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15441"/>
    <a:srgbClr val="B40852"/>
    <a:srgbClr val="F63688"/>
    <a:srgbClr val="FFD653"/>
    <a:srgbClr val="82D2E9"/>
    <a:srgbClr val="EF8D9D"/>
    <a:srgbClr val="F06858"/>
    <a:srgbClr val="CCECFB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383" autoAdjust="0"/>
  </p:normalViewPr>
  <p:slideViewPr>
    <p:cSldViewPr snapToGrid="0">
      <p:cViewPr varScale="1">
        <p:scale>
          <a:sx n="72" d="100"/>
          <a:sy n="72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27207-8A10-4B6B-A4B1-1F2133B8AD4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8DC28-CB46-4EA9-8821-4AD4DBE00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69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D7F7E-B864-4AF9-AF7D-C5B6A6CB6230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84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giảng</a:t>
            </a:r>
            <a:r>
              <a:rPr lang="en-US" baseline="0" dirty="0"/>
              <a:t> </a:t>
            </a:r>
            <a:r>
              <a:rPr lang="en-US" baseline="0" dirty="0" err="1"/>
              <a:t>thiết</a:t>
            </a:r>
            <a:r>
              <a:rPr lang="en-US" baseline="0" dirty="0"/>
              <a:t> </a:t>
            </a:r>
            <a:r>
              <a:rPr lang="en-US" baseline="0" dirty="0" err="1"/>
              <a:t>kế</a:t>
            </a:r>
            <a:r>
              <a:rPr lang="en-US" baseline="0" dirty="0"/>
              <a:t> </a:t>
            </a:r>
            <a:r>
              <a:rPr lang="en-US" baseline="0" dirty="0" err="1"/>
              <a:t>bởi</a:t>
            </a:r>
            <a:r>
              <a:rPr lang="en-US" baseline="0" dirty="0"/>
              <a:t>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baseline="0" dirty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16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008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D7F7E-B864-4AF9-AF7D-C5B6A6CB6230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42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35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6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79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75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27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373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6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72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48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77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2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82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19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86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8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6" y="5001319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66841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682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860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985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85" y="6021320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24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85" y="6021320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32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9578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6548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2023/1/2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30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2023/1/2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448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2023/1/2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35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2023/1/2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6791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2023/1/2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7149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2023/1/2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64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D18ECC0-8694-4B2C-85DE-72355A4C5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2023/1/2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383C3F2-1BC1-437F-AFFB-3CB740244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8B1650-BBDD-4D31-A5C5-313CB676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32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2023/1/2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179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2023/1/2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960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2023/1/2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69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965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2023/1/2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907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3228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25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77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018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770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494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2023/1/2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843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137"/>
            <a:ext cx="4011084" cy="1162051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129"/>
            <a:ext cx="6815667" cy="5853113"/>
          </a:xfrm>
          <a:prstGeom prst="rect">
            <a:avLst/>
          </a:prstGeom>
        </p:spPr>
        <p:txBody>
          <a:bodyPr lIns="121325" tIns="60665" rIns="121325" bIns="60665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2023/1/2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29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4300"/>
            </a:lvl1pPr>
            <a:lvl2pPr marL="606590" indent="0">
              <a:buNone/>
              <a:defRPr sz="3700"/>
            </a:lvl2pPr>
            <a:lvl3pPr marL="1213193" indent="0">
              <a:buNone/>
              <a:defRPr sz="3200"/>
            </a:lvl3pPr>
            <a:lvl4pPr marL="1819768" indent="0">
              <a:buNone/>
              <a:defRPr sz="2700"/>
            </a:lvl4pPr>
            <a:lvl5pPr marL="2426382" indent="0">
              <a:buNone/>
              <a:defRPr sz="2700"/>
            </a:lvl5pPr>
            <a:lvl6pPr marL="3032966" indent="0">
              <a:buNone/>
              <a:defRPr sz="2700"/>
            </a:lvl6pPr>
            <a:lvl7pPr marL="3639546" indent="0">
              <a:buNone/>
              <a:defRPr sz="2700"/>
            </a:lvl7pPr>
            <a:lvl8pPr marL="4246151" indent="0">
              <a:buNone/>
              <a:defRPr sz="2700"/>
            </a:lvl8pPr>
            <a:lvl9pPr marL="4852759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2023/1/2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09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10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121325" tIns="60665" rIns="121325" bIns="6066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eaVert" lIns="121325" tIns="60665" rIns="121325" bIns="6066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2023/1/2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657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7353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2646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5" y="5001295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131334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2151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990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234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337761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845502-40AC-4179-9C35-DB07BA0EB04A}" type="datetimeFigureOut">
              <a:rPr lang="en-US" smtClean="0">
                <a:solidFill>
                  <a:prstClr val="black"/>
                </a:solidFill>
              </a:rPr>
              <a:pPr/>
              <a:t>1/2/2023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698F5-DE19-435B-A22F-70B8E20E7E8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63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65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495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BC7917-02B8-4E0E-96D1-8C0DDAF90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337180-4B32-46EA-AE59-59EB0D199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47339-1E75-4698-BC23-D6EFA8F0A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9569444-2C05-48D8-B44D-F658365198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156041-BD77-4BC6-BBDC-94A24854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17F500-45E2-4B57-9091-27A868324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689C684-105E-4E47-8E43-738C4FBB6F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146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>
          <a:xfrm>
            <a:off x="838200" y="6419854"/>
            <a:ext cx="2743200" cy="365125"/>
          </a:xfrm>
          <a:prstGeom prst="rect">
            <a:avLst/>
          </a:prstGeom>
        </p:spPr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>
          <a:xfrm>
            <a:off x="4038600" y="64198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>
          <a:xfrm>
            <a:off x="8610600" y="6419854"/>
            <a:ext cx="2743200" cy="365125"/>
          </a:xfrm>
          <a:prstGeom prst="rect">
            <a:avLst/>
          </a:prstGeom>
        </p:spPr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8435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4531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901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29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569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637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16009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6993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57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876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599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9729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1733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018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3061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4327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862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531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848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18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004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8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6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3AC26D-5383-4B5D-8EE0-42C06559D2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r="232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BD88694-9232-4890-BD8B-1C4CD93BC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5" t="3869" r="2190" b="43725"/>
          <a:stretch/>
        </p:blipFill>
        <p:spPr>
          <a:xfrm rot="18000000">
            <a:off x="10610261" y="5202323"/>
            <a:ext cx="1802321" cy="19349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5790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98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  <p:sldLayoutId id="2147484042" r:id="rId17"/>
  </p:sldLayoutIdLst>
  <p:txStyles>
    <p:titleStyle>
      <a:lvl1pPr algn="ctr" defTabSz="121319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951" indent="-454951" algn="l" defTabSz="121319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5717" indent="-379126" algn="l" defTabSz="121319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648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3071" indent="-303266" algn="l" defTabSz="121319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9672" indent="-303266" algn="l" defTabSz="121319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627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284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454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603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59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193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768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6382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296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954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6151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2759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8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  <p:sldLayoutId id="2147484060" r:id="rId17"/>
    <p:sldLayoutId id="2147484061" r:id="rId18"/>
    <p:sldLayoutId id="2147484062" r:id="rId19"/>
    <p:sldLayoutId id="2147484063" r:id="rId20"/>
    <p:sldLayoutId id="214748406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9.xml"/><Relationship Id="rId5" Type="http://schemas.microsoft.com/office/2007/relationships/hdphoto" Target="../media/hdphoto9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7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4.wdp"/><Relationship Id="rId18" Type="http://schemas.openxmlformats.org/officeDocument/2006/relationships/slide" Target="slide7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19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gif"/><Relationship Id="rId3" Type="http://schemas.microsoft.com/office/2007/relationships/media" Target="../media/media3.mp3"/><Relationship Id="rId7" Type="http://schemas.openxmlformats.org/officeDocument/2006/relationships/slide" Target="slide2.xml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slide" Target="slide2.xml"/><Relationship Id="rId12" Type="http://schemas.openxmlformats.org/officeDocument/2006/relationships/image" Target="../media/image2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3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7.png"/><Relationship Id="rId10" Type="http://schemas.openxmlformats.org/officeDocument/2006/relationships/image" Target="../media/image220.png"/><Relationship Id="rId4" Type="http://schemas.openxmlformats.org/officeDocument/2006/relationships/audio" Target="../media/media3.mp3"/><Relationship Id="rId9" Type="http://schemas.microsoft.com/office/2007/relationships/hdphoto" Target="../media/hdphoto7.wdp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0.gif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6.wdp"/><Relationship Id="rId4" Type="http://schemas.openxmlformats.org/officeDocument/2006/relationships/audio" Target="../media/media3.mp3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云形 9">
            <a:extLst>
              <a:ext uri="{FF2B5EF4-FFF2-40B4-BE49-F238E27FC236}">
                <a16:creationId xmlns:a16="http://schemas.microsoft.com/office/drawing/2014/main" id="{5A5E5F38-1419-4B50-86C4-A92001D71BEC}"/>
              </a:ext>
            </a:extLst>
          </p:cNvPr>
          <p:cNvSpPr/>
          <p:nvPr/>
        </p:nvSpPr>
        <p:spPr>
          <a:xfrm>
            <a:off x="5843896" y="1361639"/>
            <a:ext cx="5725843" cy="3992120"/>
          </a:xfrm>
          <a:prstGeom prst="cloud">
            <a:avLst/>
          </a:prstGeom>
          <a:solidFill>
            <a:srgbClr val="7ECFEF"/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2" name="云形 1">
            <a:extLst>
              <a:ext uri="{FF2B5EF4-FFF2-40B4-BE49-F238E27FC236}">
                <a16:creationId xmlns:a16="http://schemas.microsoft.com/office/drawing/2014/main" id="{5C7397F0-7413-4AAA-B13B-30CEFBE621F4}"/>
              </a:ext>
            </a:extLst>
          </p:cNvPr>
          <p:cNvSpPr/>
          <p:nvPr/>
        </p:nvSpPr>
        <p:spPr>
          <a:xfrm>
            <a:off x="508000" y="223304"/>
            <a:ext cx="5725843" cy="3992120"/>
          </a:xfrm>
          <a:prstGeom prst="cloud">
            <a:avLst/>
          </a:prstGeom>
          <a:solidFill>
            <a:srgbClr val="F1E159"/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zh-CN" altLang="en-US" sz="1867">
              <a:solidFill>
                <a:prstClr val="white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7713C4E-B559-4D9D-9DAE-8FDC6FCF9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r="64800" b="38336"/>
          <a:stretch/>
        </p:blipFill>
        <p:spPr>
          <a:xfrm>
            <a:off x="1" y="150155"/>
            <a:ext cx="6831687" cy="6707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91E1BA-B6F4-4F82-BF04-D0C736A944C1}"/>
              </a:ext>
            </a:extLst>
          </p:cNvPr>
          <p:cNvSpPr txBox="1"/>
          <p:nvPr/>
        </p:nvSpPr>
        <p:spPr>
          <a:xfrm rot="21302522">
            <a:off x="5914674" y="2373145"/>
            <a:ext cx="5621053" cy="1323429"/>
          </a:xfrm>
          <a:prstGeom prst="rect">
            <a:avLst/>
          </a:prstGeom>
          <a:noFill/>
        </p:spPr>
        <p:txBody>
          <a:bodyPr wrap="square" lIns="91423" tIns="45715" rIns="91423" bIns="45715" rtlCol="0">
            <a:spAutoFit/>
          </a:bodyPr>
          <a:lstStyle/>
          <a:p>
            <a:pPr algn="ctr" defTabSz="456855"/>
            <a:r>
              <a:rPr lang="en-US" sz="80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</a:t>
            </a:r>
            <a:r>
              <a:rPr lang="en-US" sz="80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endParaRPr lang="en-US" sz="8000" b="1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55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8" y="3481042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47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01796" y="255287"/>
            <a:ext cx="6624736" cy="2789976"/>
            <a:chOff x="2647247" y="-39334"/>
            <a:chExt cx="4968552" cy="2092482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47247" y="1270097"/>
              <a:ext cx="4968552" cy="78305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5400" b="1" kern="0" dirty="0" err="1">
                  <a:solidFill>
                    <a:srgbClr val="FFFFFF"/>
                  </a:solidFill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lang="en-US" altLang="zh-CN" sz="5400" b="1" kern="0" dirty="0">
                  <a:solidFill>
                    <a:srgbClr val="FFFFFF"/>
                  </a:solidFill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1.</a:t>
              </a:r>
              <a:endParaRPr lang="zh-CN" altLang="en-US" sz="5400" b="1" kern="0" dirty="0">
                <a:solidFill>
                  <a:srgbClr val="FFFFFF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41" y="4544673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EDF4C2-46B8-4ED1-95F5-42F5F6E2A5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7" t="41761" b="24125"/>
          <a:stretch/>
        </p:blipFill>
        <p:spPr>
          <a:xfrm>
            <a:off x="2292824" y="2251882"/>
            <a:ext cx="8516203" cy="226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56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8873" y="54791"/>
            <a:ext cx="654049" cy="635000"/>
            <a:chOff x="7934325" y="85725"/>
            <a:chExt cx="654049" cy="635000"/>
          </a:xfrm>
        </p:grpSpPr>
        <p:sp>
          <p:nvSpPr>
            <p:cNvPr id="4" name="HUY DUẨN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https://o.remove.bg/downloads/b352c2e5-c682-43c2-b957-391d2faf754f/image-removebg-previe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56"/>
          <a:stretch/>
        </p:blipFill>
        <p:spPr bwMode="auto">
          <a:xfrm>
            <a:off x="22619" y="3520588"/>
            <a:ext cx="3249622" cy="278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3545" y="140660"/>
            <a:ext cx="10774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7968232" y="5358140"/>
            <a:ext cx="413528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Y,</a:t>
            </a:r>
          </a:p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YX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YZ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Thước Eke Gỗ Hình Thú 10Cm - Giao Mẫu Ngẫu Nhiên - Thước kẻ - Compa Tác giả  OEM | SachMoiNhat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7778" l="2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4164" r="23318" b="3232"/>
          <a:stretch/>
        </p:blipFill>
        <p:spPr bwMode="auto">
          <a:xfrm rot="20603537">
            <a:off x="2699839" y="630554"/>
            <a:ext cx="1494463" cy="21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09242" y="1018905"/>
            <a:ext cx="3454749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1880" y="3272936"/>
            <a:ext cx="4432789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</a:t>
            </a:r>
          </a:p>
        </p:txBody>
      </p:sp>
      <p:pic>
        <p:nvPicPr>
          <p:cNvPr id="13" name="Picture 2" descr="https://o.remove.bg/downloads/b352c2e5-c682-43c2-b957-391d2faf754f/image-removebg-previe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24" r="27175"/>
          <a:stretch/>
        </p:blipFill>
        <p:spPr bwMode="auto">
          <a:xfrm>
            <a:off x="5874669" y="3272936"/>
            <a:ext cx="3156351" cy="278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o.remove.bg/downloads/b352c2e5-c682-43c2-b957-391d2faf754f/image-removebg-previe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6" r="54010"/>
          <a:stretch/>
        </p:blipFill>
        <p:spPr bwMode="auto">
          <a:xfrm>
            <a:off x="6010596" y="695376"/>
            <a:ext cx="2885242" cy="236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o.remove.bg/downloads/b352c2e5-c682-43c2-b957-391d2faf754f/image-removebg-previe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144"/>
          <a:stretch/>
        </p:blipFill>
        <p:spPr bwMode="auto">
          <a:xfrm>
            <a:off x="2633226" y="672724"/>
            <a:ext cx="2236591" cy="278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73510" y="5846046"/>
            <a:ext cx="4556021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Thước Eke Gỗ Hình Thú 10Cm - Giao Mẫu Ngẫu Nhiên - Thước kẻ - Compa Tác giả  OEM | SachMoiNhat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7778" l="2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4164" r="23318" b="3232"/>
          <a:stretch/>
        </p:blipFill>
        <p:spPr bwMode="auto">
          <a:xfrm rot="21151941">
            <a:off x="6498006" y="238290"/>
            <a:ext cx="1494463" cy="21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hước Eke Gỗ Hình Thú 10Cm - Giao Mẫu Ngẫu Nhiên - Thước kẻ - Compa Tác giả  OEM | SachMoiNhat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7778" l="2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4164" r="23318" b="3232"/>
          <a:stretch/>
        </p:blipFill>
        <p:spPr bwMode="auto">
          <a:xfrm rot="20603537">
            <a:off x="980097" y="3377051"/>
            <a:ext cx="1494463" cy="21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hước Eke Gỗ Hình Thú 10Cm - Giao Mẫu Ngẫu Nhiên - Thước kẻ - Compa Tác giả  OEM | SachMoiNhat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7778" l="2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4164" r="23318" b="3232"/>
          <a:stretch/>
        </p:blipFill>
        <p:spPr bwMode="auto">
          <a:xfrm rot="5400000">
            <a:off x="7506124" y="3791294"/>
            <a:ext cx="1494463" cy="21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59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135078" y="4235020"/>
            <a:ext cx="9473825" cy="200630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 descr="https://o.remove.bg/downloads/66b2185d-40c5-4fda-bf51-150727ed77f0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33" y="1513019"/>
            <a:ext cx="3817396" cy="194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.remove.bg/downloads/d03f0864-439c-4ed4-9018-ffa5f2b0f5c8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717" y="1419678"/>
            <a:ext cx="4076700" cy="232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20428" y="316231"/>
            <a:ext cx="773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50237" y="4589756"/>
            <a:ext cx="842979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(4 + 2) x 2 = 12 cm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MLN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 + 3 + 4 = 9 cm</a:t>
            </a:r>
          </a:p>
        </p:txBody>
      </p:sp>
      <p:pic>
        <p:nvPicPr>
          <p:cNvPr id="2056" name="Picture 8" descr="Cái Thước Hệ Mét Đo Lường Chiều - Miễn Phí vector hình ảnh trên Pixaba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5" t="32513" r="585" b="34951"/>
          <a:stretch/>
        </p:blipFill>
        <p:spPr bwMode="auto">
          <a:xfrm>
            <a:off x="1635439" y="1511338"/>
            <a:ext cx="9621445" cy="148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07689" y="1118586"/>
            <a:ext cx="1287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4 cm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3" name="Picture 8" descr="Cái Thước Hệ Mét Đo Lường Chiều - Miễn Phí vector hình ảnh trên Pixaba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5" t="32513" r="18557" b="34951"/>
          <a:stretch/>
        </p:blipFill>
        <p:spPr bwMode="auto">
          <a:xfrm rot="5400000">
            <a:off x="-2862028" y="4713701"/>
            <a:ext cx="7892248" cy="148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908894" y="2484451"/>
            <a:ext cx="1287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2 cm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26228" y="2583027"/>
            <a:ext cx="1287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2 cm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3436" y="3438545"/>
            <a:ext cx="1287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3 cm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92047" y="2123828"/>
            <a:ext cx="1287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4 cm</a:t>
            </a:r>
            <a:endParaRPr lang="en-US" sz="2800" dirty="0">
              <a:solidFill>
                <a:prstClr val="black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752FFF9-205F-230A-8DE9-6E2466F307B5}"/>
              </a:ext>
            </a:extLst>
          </p:cNvPr>
          <p:cNvGrpSpPr/>
          <p:nvPr/>
        </p:nvGrpSpPr>
        <p:grpSpPr>
          <a:xfrm>
            <a:off x="766379" y="204451"/>
            <a:ext cx="654049" cy="635000"/>
            <a:chOff x="7934325" y="85725"/>
            <a:chExt cx="654049" cy="635000"/>
          </a:xfrm>
        </p:grpSpPr>
        <p:sp>
          <p:nvSpPr>
            <p:cNvPr id="10" name="HUY DUẨN">
              <a:extLst>
                <a:ext uri="{FF2B5EF4-FFF2-40B4-BE49-F238E27FC236}">
                  <a16:creationId xmlns:a16="http://schemas.microsoft.com/office/drawing/2014/main" id="{D00155BA-D747-EFF0-43A6-D1C803361AF6}"/>
                </a:ext>
              </a:extLst>
            </p:cNvPr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6563646-D62B-07BF-47ED-FBEFAFCA99C9}"/>
                </a:ext>
              </a:extLst>
            </p:cNvPr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351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4" grpId="0"/>
      <p:bldP spid="15" grpId="0"/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o.remove.bg/downloads/10d5278b-15a4-4c37-8a4c-0fa0ce55be21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776" y="507183"/>
            <a:ext cx="3781425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o.remove.bg/downloads/ddef25d5-03a4-416a-a5b4-c6c223ca583a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94" y="1421781"/>
            <a:ext cx="3629631" cy="236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21134" y="214230"/>
            <a:ext cx="9596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Voi làm thí nghiệm rót lần lượt mật ong, nước lọc và dầu ăn vào bình đo như hình sau: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4637" y="4041109"/>
            <a:ext cx="8825289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Có bao nhiêu mi-li-lít mật ong?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Có bao nhiêu mi-li-lít dầu ăn?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Bình đo đang đựng tất cả bao nhiêu mi-li-lít gồm mật ong, nước lọc và dầu ăn?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597918" y="3081466"/>
            <a:ext cx="3629630" cy="846894"/>
          </a:xfrm>
          <a:prstGeom prst="wedgeRoundRectCallout">
            <a:avLst>
              <a:gd name="adj1" fmla="val -65595"/>
              <a:gd name="adj2" fmla="val -17168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200ml mật ong.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750317" y="2269036"/>
            <a:ext cx="3118260" cy="635170"/>
          </a:xfrm>
          <a:prstGeom prst="wedgeRoundRectCallout">
            <a:avLst>
              <a:gd name="adj1" fmla="val -67183"/>
              <a:gd name="adj2" fmla="val 11135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100ml dầu ăn.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4597917" y="1038687"/>
            <a:ext cx="4943647" cy="1178074"/>
          </a:xfrm>
          <a:prstGeom prst="wedgeRoundRectCallout">
            <a:avLst>
              <a:gd name="adj1" fmla="val -64702"/>
              <a:gd name="adj2" fmla="val 4881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 đo đang đựng tất cả 440ml gồm mật ong, nước 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EFF6F1-791C-3AAA-F933-F531A72F04A8}"/>
              </a:ext>
            </a:extLst>
          </p:cNvPr>
          <p:cNvGrpSpPr/>
          <p:nvPr/>
        </p:nvGrpSpPr>
        <p:grpSpPr>
          <a:xfrm>
            <a:off x="819446" y="144284"/>
            <a:ext cx="654049" cy="635000"/>
            <a:chOff x="7934325" y="85725"/>
            <a:chExt cx="654049" cy="635000"/>
          </a:xfrm>
        </p:grpSpPr>
        <p:sp>
          <p:nvSpPr>
            <p:cNvPr id="8" name="HUY DUẨN">
              <a:extLst>
                <a:ext uri="{FF2B5EF4-FFF2-40B4-BE49-F238E27FC236}">
                  <a16:creationId xmlns:a16="http://schemas.microsoft.com/office/drawing/2014/main" id="{AEAB4906-7EFA-99F8-5710-3E049510E97F}"/>
                </a:ext>
              </a:extLst>
            </p:cNvPr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8F2DF3-1DB1-7A91-DC02-747ED499B002}"/>
                </a:ext>
              </a:extLst>
            </p:cNvPr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8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4ABE464-8D31-455E-857D-FEDFC2C08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413" y="2"/>
            <a:ext cx="7559055" cy="4251969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B86D39D-3A78-447C-A9F8-D2D3FE6C6CD7}"/>
              </a:ext>
            </a:extLst>
          </p:cNvPr>
          <p:cNvSpPr/>
          <p:nvPr/>
        </p:nvSpPr>
        <p:spPr>
          <a:xfrm>
            <a:off x="2511397" y="889003"/>
            <a:ext cx="6807231" cy="2695575"/>
          </a:xfrm>
          <a:prstGeom prst="roundRect">
            <a:avLst>
              <a:gd name="adj" fmla="val 3947"/>
            </a:avLst>
          </a:prstGeom>
          <a:blipFill dpi="0" rotWithShape="1">
            <a:blip r:embed="rId4"/>
            <a:srcRect/>
            <a:stretch>
              <a:fillRect t="-19000" b="-3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11" name="云形 10">
            <a:extLst>
              <a:ext uri="{FF2B5EF4-FFF2-40B4-BE49-F238E27FC236}">
                <a16:creationId xmlns:a16="http://schemas.microsoft.com/office/drawing/2014/main" id="{A485777B-CCD2-4F09-8D35-33917745EDFC}"/>
              </a:ext>
            </a:extLst>
          </p:cNvPr>
          <p:cNvSpPr/>
          <p:nvPr/>
        </p:nvSpPr>
        <p:spPr>
          <a:xfrm>
            <a:off x="1422401" y="3645040"/>
            <a:ext cx="9118735" cy="2831961"/>
          </a:xfrm>
          <a:prstGeom prst="cloud">
            <a:avLst/>
          </a:prstGeom>
          <a:solidFill>
            <a:schemeClr val="bg1"/>
          </a:solidFill>
          <a:ln w="38100">
            <a:solidFill>
              <a:srgbClr val="0083E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14" name="矩形 19">
            <a:extLst>
              <a:ext uri="{FF2B5EF4-FFF2-40B4-BE49-F238E27FC236}">
                <a16:creationId xmlns:a16="http://schemas.microsoft.com/office/drawing/2014/main" id="{314AFFA4-218F-4C26-8F4F-F7707DC6E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8699" y="4312433"/>
            <a:ext cx="8723952" cy="119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>
            <a:lvl1pPr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6400" b="1" dirty="0" err="1">
                <a:solidFill>
                  <a:srgbClr val="FF2929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Củng</a:t>
            </a:r>
            <a:r>
              <a:rPr lang="en-US" altLang="zh-CN" sz="6400" b="1" dirty="0">
                <a:solidFill>
                  <a:srgbClr val="FF2929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6400" b="1" dirty="0" err="1">
                <a:solidFill>
                  <a:srgbClr val="FF2929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cố</a:t>
            </a:r>
            <a:r>
              <a:rPr lang="en-US" altLang="zh-CN" sz="6400" b="1" dirty="0">
                <a:solidFill>
                  <a:srgbClr val="FF2929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6400" b="1" dirty="0" err="1">
                <a:solidFill>
                  <a:srgbClr val="FF2929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và</a:t>
            </a:r>
            <a:r>
              <a:rPr lang="en-US" altLang="zh-CN" sz="6400" b="1" dirty="0">
                <a:solidFill>
                  <a:srgbClr val="FF2929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6400" b="1" dirty="0" err="1">
                <a:solidFill>
                  <a:srgbClr val="FF2929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dặn</a:t>
            </a:r>
            <a:r>
              <a:rPr lang="en-US" altLang="zh-CN" sz="6400" b="1" dirty="0">
                <a:solidFill>
                  <a:srgbClr val="FF2929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6400" b="1" dirty="0" err="1">
                <a:solidFill>
                  <a:srgbClr val="FF2929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dò</a:t>
            </a:r>
            <a:endParaRPr lang="en-US" altLang="zh-CN" sz="6400" b="1" dirty="0">
              <a:solidFill>
                <a:srgbClr val="FF2929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939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1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1" grpId="0" animBg="1"/>
          <p:bldP spid="1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050" y="796365"/>
            <a:ext cx="1412562" cy="1525568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8" y="3389554"/>
            <a:ext cx="2234392" cy="2234392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62" y="3223626"/>
            <a:ext cx="1730698" cy="186915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9760330" y="1999108"/>
            <a:ext cx="507815" cy="3228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549297" y="4564458"/>
            <a:ext cx="507815" cy="3228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220965" y="5092781"/>
            <a:ext cx="507815" cy="3228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3</a:t>
            </a:r>
          </a:p>
        </p:txBody>
      </p:sp>
      <p:pic>
        <p:nvPicPr>
          <p:cNvPr id="24" name="Picture 2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56" y="1413244"/>
            <a:ext cx="2234392" cy="2234392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2311745" y="3298399"/>
            <a:ext cx="507815" cy="3228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8" name="Notched Right Arrow 17">
            <a:hlinkClick r:id="rId17" action="ppaction://hlinksldjump"/>
          </p:cNvPr>
          <p:cNvSpPr/>
          <p:nvPr/>
        </p:nvSpPr>
        <p:spPr>
          <a:xfrm>
            <a:off x="10631917" y="6000522"/>
            <a:ext cx="1400085" cy="781561"/>
          </a:xfrm>
          <a:prstGeom prst="notchedRightArrow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2" name="Picture 1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87" y="5288689"/>
            <a:ext cx="1318209" cy="142366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665110" y="5288690"/>
            <a:ext cx="380911" cy="2421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5</a:t>
            </a:r>
          </a:p>
        </p:txBody>
      </p:sp>
      <p:pic>
        <p:nvPicPr>
          <p:cNvPr id="2" name="mix_11m38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8997" y="-1903765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7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numSld="7">
                <p:cTn id="9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6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"/>
          <p:cNvSpPr/>
          <p:nvPr/>
        </p:nvSpPr>
        <p:spPr>
          <a:xfrm>
            <a:off x="7367326" y="3251357"/>
            <a:ext cx="3051642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</a:t>
            </a:r>
          </a:p>
        </p:txBody>
      </p:sp>
      <p:sp>
        <p:nvSpPr>
          <p:cNvPr id="24" name="C"/>
          <p:cNvSpPr/>
          <p:nvPr/>
        </p:nvSpPr>
        <p:spPr>
          <a:xfrm>
            <a:off x="1854466" y="3279166"/>
            <a:ext cx="3165293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</a:t>
            </a:r>
          </a:p>
        </p:txBody>
      </p:sp>
      <p:sp>
        <p:nvSpPr>
          <p:cNvPr id="25" name="B"/>
          <p:cNvSpPr/>
          <p:nvPr/>
        </p:nvSpPr>
        <p:spPr>
          <a:xfrm>
            <a:off x="1791918" y="4714485"/>
            <a:ext cx="3039969" cy="100610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</a:p>
        </p:txBody>
      </p:sp>
      <p:sp>
        <p:nvSpPr>
          <p:cNvPr id="26" name="D"/>
          <p:cNvSpPr/>
          <p:nvPr/>
        </p:nvSpPr>
        <p:spPr>
          <a:xfrm>
            <a:off x="7367326" y="4753842"/>
            <a:ext cx="3118374" cy="1008709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205</a:t>
            </a:r>
          </a:p>
        </p:txBody>
      </p:sp>
      <p:sp>
        <p:nvSpPr>
          <p:cNvPr id="33" name="Flowchart: Terminator 32"/>
          <p:cNvSpPr/>
          <p:nvPr/>
        </p:nvSpPr>
        <p:spPr>
          <a:xfrm>
            <a:off x="2280461" y="765322"/>
            <a:ext cx="8011772" cy="2003055"/>
          </a:xfrm>
          <a:prstGeom prst="flowChartTerminator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76" tIns="60938" rIns="121876" bIns="6093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3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x 3 =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03334" y="3279166"/>
            <a:ext cx="1015633" cy="101563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004126" y="4753841"/>
            <a:ext cx="1015633" cy="101563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004126" y="3333504"/>
            <a:ext cx="1015633" cy="101563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69513" y="4886888"/>
            <a:ext cx="1015633" cy="1015633"/>
          </a:xfrm>
          <a:prstGeom prst="rect">
            <a:avLst/>
          </a:prstGeom>
        </p:spPr>
      </p:pic>
      <p:pic>
        <p:nvPicPr>
          <p:cNvPr id="41" name="Picture 4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95" y="5394706"/>
            <a:ext cx="1492861" cy="149286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233" y="-2331100"/>
            <a:ext cx="609459" cy="609459"/>
          </a:xfrm>
          <a:prstGeom prst="rect">
            <a:avLst/>
          </a:prstGeom>
        </p:spPr>
      </p:pic>
      <p:pic>
        <p:nvPicPr>
          <p:cNvPr id="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0957" y="-632478"/>
            <a:ext cx="609459" cy="609459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322" y="-479319"/>
            <a:ext cx="609459" cy="609459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5687" y="-326955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7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3" grpId="0" bldLvl="0" animBg="1"/>
      <p:bldP spid="24" grpId="0" bldLvl="0" animBg="1"/>
      <p:bldP spid="25" grpId="0" bldLvl="0" animBg="1"/>
      <p:bldP spid="26" grpId="0" bldLvl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4920" y="5258197"/>
            <a:ext cx="1844652" cy="187427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8" name="A"/>
          <p:cNvSpPr/>
          <p:nvPr/>
        </p:nvSpPr>
        <p:spPr>
          <a:xfrm>
            <a:off x="2108471" y="4756213"/>
            <a:ext cx="3051642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C"/>
          <p:cNvSpPr/>
          <p:nvPr/>
        </p:nvSpPr>
        <p:spPr>
          <a:xfrm>
            <a:off x="7319853" y="3255800"/>
            <a:ext cx="3165293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B"/>
          <p:cNvSpPr/>
          <p:nvPr/>
        </p:nvSpPr>
        <p:spPr>
          <a:xfrm>
            <a:off x="1990475" y="3314903"/>
            <a:ext cx="3039969" cy="100610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1" name="D"/>
          <p:cNvSpPr/>
          <p:nvPr/>
        </p:nvSpPr>
        <p:spPr>
          <a:xfrm>
            <a:off x="7367326" y="4753842"/>
            <a:ext cx="3118374" cy="1008709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Flowchart: Terminator 31"/>
              <p:cNvSpPr/>
              <p:nvPr/>
            </p:nvSpPr>
            <p:spPr>
              <a:xfrm>
                <a:off x="2280461" y="765322"/>
                <a:ext cx="8011772" cy="2003055"/>
              </a:xfrm>
              <a:prstGeom prst="flowChartTerminator">
                <a:avLst/>
              </a:prstGeom>
              <a:solidFill>
                <a:srgbClr val="FFFF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876" tIns="60938" rIns="121876" bIns="6093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264985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3999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US" sz="3999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  <m:r>
                            <a:rPr lang="en-GB" sz="3999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sz="39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GB" sz="39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𝟐𝟎𝟓</m:t>
                              </m:r>
                            </m:e>
                            <m:e>
                              <m:r>
                                <a:rPr lang="en-GB" sz="39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   </m:t>
                              </m:r>
                              <m:r>
                                <a:rPr lang="en-GB" sz="39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𝟑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3999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64985"/>
                <a:r>
                  <a:rPr lang="en-US" sz="3999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615</a:t>
                </a:r>
              </a:p>
            </p:txBody>
          </p:sp>
        </mc:Choice>
        <mc:Fallback xmlns="">
          <p:sp>
            <p:nvSpPr>
              <p:cNvPr id="32" name="Flowchart: Terminator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461" y="765322"/>
                <a:ext cx="8011772" cy="2003055"/>
              </a:xfrm>
              <a:prstGeom prst="flowChartTerminator">
                <a:avLst/>
              </a:prstGeom>
              <a:blipFill>
                <a:blip r:embed="rId10"/>
                <a:stretch>
                  <a:fillRect b="-8605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144480" y="4784021"/>
            <a:ext cx="1015633" cy="10156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080243" y="3421246"/>
            <a:ext cx="1015633" cy="10156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69513" y="3310138"/>
            <a:ext cx="1015633" cy="10156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69513" y="4886888"/>
            <a:ext cx="1015633" cy="1015633"/>
          </a:xfrm>
          <a:prstGeom prst="rect">
            <a:avLst/>
          </a:prstGeom>
        </p:spPr>
      </p:pic>
      <p:pic>
        <p:nvPicPr>
          <p:cNvPr id="1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1233" y="-2331100"/>
            <a:ext cx="609459" cy="609459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80957" y="-632478"/>
            <a:ext cx="609459" cy="609459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933322" y="-479319"/>
            <a:ext cx="609459" cy="609459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85687" y="-326955"/>
            <a:ext cx="609459" cy="6094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02" y="2127731"/>
            <a:ext cx="533277" cy="533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39664" y="1194319"/>
            <a:ext cx="4037665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dirty="0" err="1">
                <a:solidFill>
                  <a:srgbClr val="FF0000"/>
                </a:solidFill>
              </a:rPr>
              <a:t>Tìm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chữ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số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bị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bông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hoa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che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khuất</a:t>
            </a:r>
            <a:r>
              <a:rPr lang="en-US" sz="3599" b="1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3312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"/>
          <p:cNvSpPr/>
          <p:nvPr/>
        </p:nvSpPr>
        <p:spPr>
          <a:xfrm>
            <a:off x="7215155" y="4723468"/>
            <a:ext cx="3051642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20" name="C"/>
          <p:cNvSpPr/>
          <p:nvPr/>
        </p:nvSpPr>
        <p:spPr>
          <a:xfrm>
            <a:off x="7319853" y="3255800"/>
            <a:ext cx="3165293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21" name="B"/>
          <p:cNvSpPr/>
          <p:nvPr/>
        </p:nvSpPr>
        <p:spPr>
          <a:xfrm>
            <a:off x="1911917" y="4710157"/>
            <a:ext cx="3039969" cy="100610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23" name="D"/>
          <p:cNvSpPr/>
          <p:nvPr/>
        </p:nvSpPr>
        <p:spPr>
          <a:xfrm>
            <a:off x="1896519" y="3255800"/>
            <a:ext cx="3118374" cy="1008709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4" name="Flowchart: Terminator 23"/>
          <p:cNvSpPr/>
          <p:nvPr/>
        </p:nvSpPr>
        <p:spPr>
          <a:xfrm>
            <a:off x="2280461" y="765322"/>
            <a:ext cx="8011772" cy="2003055"/>
          </a:xfrm>
          <a:prstGeom prst="flowChartTerminator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76" tIns="60938" rIns="121876" bIns="6093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3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x 2 =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51164" y="4751277"/>
            <a:ext cx="1015633" cy="1015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124125" y="4749513"/>
            <a:ext cx="1015633" cy="101563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69513" y="3310138"/>
            <a:ext cx="1015633" cy="10156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998706" y="3388846"/>
            <a:ext cx="1015633" cy="1015633"/>
          </a:xfrm>
          <a:prstGeom prst="rect">
            <a:avLst/>
          </a:prstGeom>
        </p:spPr>
      </p:pic>
      <p:pic>
        <p:nvPicPr>
          <p:cNvPr id="35" name="Picture 3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508" y="5012811"/>
            <a:ext cx="2234392" cy="22343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233" y="-2331100"/>
            <a:ext cx="609459" cy="609459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0957" y="-632478"/>
            <a:ext cx="609459" cy="609459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322" y="-479319"/>
            <a:ext cx="609459" cy="609459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5687" y="-326955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7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3" grpId="0" bldLvl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212" y="5084208"/>
            <a:ext cx="2165873" cy="23391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A"/>
              <p:cNvSpPr/>
              <p:nvPr/>
            </p:nvSpPr>
            <p:spPr>
              <a:xfrm>
                <a:off x="2108470" y="4756213"/>
                <a:ext cx="4044815" cy="1720082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33" tIns="60929" rIns="121833" bIns="60929"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3599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US" sz="3599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GB" sz="35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  <m: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𝟕𝟓</m:t>
                              </m:r>
                            </m:e>
                            <m:e>
                              <m:r>
                                <a:rPr lang="en-GB" sz="35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 </m:t>
                              </m:r>
                              <m: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𝟓𝟔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3599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>
                  <a:defRPr/>
                </a:pPr>
                <a:r>
                  <a:rPr lang="en-US" sz="3599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119</a:t>
                </a:r>
              </a:p>
            </p:txBody>
          </p:sp>
        </mc:Choice>
        <mc:Fallback xmlns="">
          <p:sp>
            <p:nvSpPr>
              <p:cNvPr id="19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470" y="4756213"/>
                <a:ext cx="4044815" cy="1720082"/>
              </a:xfrm>
              <a:prstGeom prst="roundRect">
                <a:avLst>
                  <a:gd name="adj" fmla="val 50000"/>
                </a:avLst>
              </a:prstGeom>
              <a:blipFill rotWithShape="0">
                <a:blip r:embed="rId10"/>
                <a:stretch>
                  <a:fillRect b="-1267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"/>
              <p:cNvSpPr/>
              <p:nvPr/>
            </p:nvSpPr>
            <p:spPr>
              <a:xfrm>
                <a:off x="7140151" y="2395759"/>
                <a:ext cx="4195455" cy="1720082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33" tIns="60929" rIns="121833" bIns="60929"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3599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US" sz="3599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en-US" sz="35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GB" sz="35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  <m: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𝟕𝟓</m:t>
                              </m:r>
                            </m:e>
                            <m:e>
                              <m:r>
                                <a:rPr lang="en-GB" sz="35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 </m:t>
                              </m:r>
                              <m: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𝟓𝟔</m:t>
                              </m:r>
                              <m: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    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3599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>
                  <a:defRPr/>
                </a:pPr>
                <a:r>
                  <a:rPr lang="en-US" sz="3599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119</a:t>
                </a:r>
              </a:p>
            </p:txBody>
          </p:sp>
        </mc:Choice>
        <mc:Fallback xmlns="">
          <p:sp>
            <p:nvSpPr>
              <p:cNvPr id="20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151" y="2395759"/>
                <a:ext cx="4195455" cy="1720082"/>
              </a:xfrm>
              <a:prstGeom prst="roundRect">
                <a:avLst>
                  <a:gd name="adj" fmla="val 50000"/>
                </a:avLst>
              </a:prstGeom>
              <a:blipFill rotWithShape="0">
                <a:blip r:embed="rId11"/>
                <a:stretch>
                  <a:fillRect b="-1232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B"/>
              <p:cNvSpPr/>
              <p:nvPr/>
            </p:nvSpPr>
            <p:spPr>
              <a:xfrm>
                <a:off x="1905970" y="2402986"/>
                <a:ext cx="4029343" cy="1654465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33" tIns="60929" rIns="121833" bIns="60929"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3599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US" sz="3599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GB" sz="35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  <m: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𝟕𝟓</m:t>
                              </m:r>
                            </m:e>
                            <m:e>
                              <m: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    </m:t>
                              </m:r>
                              <m: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𝟓𝟔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3599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>
                  <a:defRPr/>
                </a:pPr>
                <a:r>
                  <a:rPr lang="en-US" sz="3599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119</a:t>
                </a:r>
              </a:p>
            </p:txBody>
          </p:sp>
        </mc:Choice>
        <mc:Fallback xmlns="">
          <p:sp>
            <p:nvSpPr>
              <p:cNvPr id="2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970" y="2402986"/>
                <a:ext cx="4029343" cy="1654465"/>
              </a:xfrm>
              <a:prstGeom prst="roundRect">
                <a:avLst>
                  <a:gd name="adj" fmla="val 50000"/>
                </a:avLst>
              </a:prstGeom>
              <a:blipFill rotWithShape="0">
                <a:blip r:embed="rId12"/>
                <a:stretch>
                  <a:fillRect b="-1459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D"/>
              <p:cNvSpPr/>
              <p:nvPr/>
            </p:nvSpPr>
            <p:spPr>
              <a:xfrm>
                <a:off x="7367326" y="4753842"/>
                <a:ext cx="4133265" cy="1658749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33" tIns="60929" rIns="121833" bIns="60929"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3599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US" sz="3599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GB" sz="35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  <m: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𝟕𝟓</m:t>
                              </m:r>
                            </m:e>
                            <m:e>
                              <m: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𝟓𝟔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3599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>
                  <a:defRPr/>
                </a:pPr>
                <a:r>
                  <a:rPr lang="en-US" sz="3599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    119  </a:t>
                </a:r>
              </a:p>
            </p:txBody>
          </p:sp>
        </mc:Choice>
        <mc:Fallback xmlns="">
          <p:sp>
            <p:nvSpPr>
              <p:cNvPr id="23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7326" y="4753842"/>
                <a:ext cx="4133265" cy="1658749"/>
              </a:xfrm>
              <a:prstGeom prst="roundRect">
                <a:avLst>
                  <a:gd name="adj" fmla="val 50000"/>
                </a:avLst>
              </a:prstGeom>
              <a:blipFill rotWithShape="0">
                <a:blip r:embed="rId13"/>
                <a:stretch>
                  <a:fillRect b="-1459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lowchart: Terminator 23"/>
          <p:cNvSpPr/>
          <p:nvPr/>
        </p:nvSpPr>
        <p:spPr>
          <a:xfrm>
            <a:off x="2286882" y="224437"/>
            <a:ext cx="8011772" cy="2003055"/>
          </a:xfrm>
          <a:prstGeom prst="flowChartTerminator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76" tIns="60938" rIns="121876" bIns="6093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7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7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7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7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7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7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7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157086" y="5108437"/>
            <a:ext cx="1015633" cy="1015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08535" y="2747984"/>
            <a:ext cx="1015633" cy="101563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133665" y="2865492"/>
            <a:ext cx="1015633" cy="10156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641482" y="5223238"/>
            <a:ext cx="1015633" cy="1015633"/>
          </a:xfrm>
          <a:prstGeom prst="rect">
            <a:avLst/>
          </a:prstGeom>
        </p:spPr>
      </p:pic>
      <p:pic>
        <p:nvPicPr>
          <p:cNvPr id="1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161233" y="-2331100"/>
            <a:ext cx="609459" cy="609459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780957" y="-632478"/>
            <a:ext cx="609459" cy="609459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933322" y="-479319"/>
            <a:ext cx="609459" cy="609459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085687" y="-326955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9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3" grpId="0" bldLvl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"/>
          <p:cNvSpPr/>
          <p:nvPr/>
        </p:nvSpPr>
        <p:spPr>
          <a:xfrm>
            <a:off x="1917796" y="3445211"/>
            <a:ext cx="3051642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" name="C"/>
          <p:cNvSpPr/>
          <p:nvPr/>
        </p:nvSpPr>
        <p:spPr>
          <a:xfrm>
            <a:off x="1907738" y="4753842"/>
            <a:ext cx="3165293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B"/>
          <p:cNvSpPr/>
          <p:nvPr/>
        </p:nvSpPr>
        <p:spPr>
          <a:xfrm>
            <a:off x="7366533" y="3328478"/>
            <a:ext cx="3039969" cy="100610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D"/>
          <p:cNvSpPr/>
          <p:nvPr/>
        </p:nvSpPr>
        <p:spPr>
          <a:xfrm>
            <a:off x="7367326" y="4753842"/>
            <a:ext cx="3118374" cy="1008709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3953805" y="3473020"/>
            <a:ext cx="1015633" cy="1015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90868" y="3318948"/>
            <a:ext cx="1015633" cy="10156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057398" y="4808181"/>
            <a:ext cx="1015633" cy="10156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69513" y="4886888"/>
            <a:ext cx="1015633" cy="1015633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81" y="5588740"/>
            <a:ext cx="1318209" cy="142366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233" y="-2331100"/>
            <a:ext cx="609459" cy="609459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0957" y="-632478"/>
            <a:ext cx="609459" cy="609459"/>
          </a:xfrm>
          <a:prstGeom prst="rect">
            <a:avLst/>
          </a:prstGeom>
        </p:spPr>
      </p:pic>
      <p:pic>
        <p:nvPicPr>
          <p:cNvPr id="1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322" y="-479319"/>
            <a:ext cx="609459" cy="609459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5687" y="-326955"/>
            <a:ext cx="609459" cy="6094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Flowchart: Terminator 17"/>
              <p:cNvSpPr/>
              <p:nvPr/>
            </p:nvSpPr>
            <p:spPr>
              <a:xfrm>
                <a:off x="2280461" y="765322"/>
                <a:ext cx="8011772" cy="2003055"/>
              </a:xfrm>
              <a:prstGeom prst="flowChartTerminator">
                <a:avLst/>
              </a:prstGeom>
              <a:solidFill>
                <a:srgbClr val="FFFF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876" tIns="60938" rIns="121876" bIns="6093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264985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3999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GB" sz="3999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  <m:eqArr>
                            <m:eqArrPr>
                              <m:ctrlPr>
                                <a:rPr lang="en-US" sz="39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GB" sz="39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  <m:r>
                                <a:rPr lang="en-US" sz="39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𝟓𝟒</m:t>
                              </m:r>
                            </m:e>
                            <m:e>
                              <m:r>
                                <a:rPr lang="en-GB" sz="39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   </m:t>
                              </m:r>
                              <m:r>
                                <a:rPr lang="en-US" sz="39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GB" sz="39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3999" b="1" dirty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264985"/>
                <a:r>
                  <a:rPr lang="en-US" sz="3999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208</a:t>
                </a:r>
              </a:p>
            </p:txBody>
          </p:sp>
        </mc:Choice>
        <mc:Fallback xmlns="">
          <p:sp>
            <p:nvSpPr>
              <p:cNvPr id="18" name="Flowchart: Terminator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461" y="765322"/>
                <a:ext cx="8011772" cy="2003055"/>
              </a:xfrm>
              <a:prstGeom prst="flowChartTerminator">
                <a:avLst/>
              </a:prstGeom>
              <a:blipFill>
                <a:blip r:embed="rId12"/>
                <a:stretch>
                  <a:fillRect b="-8309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41" y="2099774"/>
            <a:ext cx="533277" cy="53327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939664" y="1194319"/>
            <a:ext cx="4037665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dirty="0" err="1">
                <a:solidFill>
                  <a:srgbClr val="FF0000"/>
                </a:solidFill>
              </a:rPr>
              <a:t>Tìm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chữ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số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bị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bông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hoa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che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khuất</a:t>
            </a:r>
            <a:r>
              <a:rPr lang="en-US" sz="3599" b="1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6837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18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ÁC BIỆN PHÁP PHÒNG, CHỐNG DỊCH COVID-19 - THÔNG ĐIỆP 5K | Trạm Y tế Phường  An Phú"/>
          <p:cNvSpPr>
            <a:spLocks noChangeAspect="1" noChangeArrowheads="1"/>
          </p:cNvSpPr>
          <p:nvPr/>
        </p:nvSpPr>
        <p:spPr bwMode="auto">
          <a:xfrm>
            <a:off x="157744" y="-143635"/>
            <a:ext cx="304729" cy="30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8" name="Picture 4" descr="Tổng cục Du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" y="795"/>
            <a:ext cx="6885700" cy="688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57745" y="161095"/>
            <a:ext cx="1906742" cy="460243"/>
          </a:xfrm>
          <a:prstGeom prst="roundRect">
            <a:avLst/>
          </a:prstGeom>
          <a:solidFill>
            <a:srgbClr val="73B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74195" y="1039383"/>
            <a:ext cx="5183376" cy="452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TRÁNH VIRUS</a:t>
            </a:r>
          </a:p>
          <a:p>
            <a:pPr algn="ctr"/>
            <a:r>
              <a:rPr lang="en-US" sz="71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</p:txBody>
      </p:sp>
    </p:spTree>
    <p:extLst>
      <p:ext uri="{BB962C8B-B14F-4D97-AF65-F5344CB8AC3E}">
        <p14:creationId xmlns:p14="http://schemas.microsoft.com/office/powerpoint/2010/main" val="952245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4" y="2501908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160" y="4409317"/>
            <a:ext cx="4079557" cy="225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535747" y="1010566"/>
            <a:ext cx="579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b="1" u="sng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Toán</a:t>
            </a:r>
            <a:endParaRPr lang="en-US" sz="4400" b="1" u="sng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3"/>
            <a:ext cx="2096379" cy="1875534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3" y="214581"/>
            <a:ext cx="1694696" cy="2161906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497150" y="1955295"/>
            <a:ext cx="108840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57: </a:t>
            </a:r>
            <a:r>
              <a:rPr lang="en-GB" sz="4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</a:t>
            </a: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</a:t>
            </a: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lường</a:t>
            </a: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4400" b="1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1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2981</TotalTime>
  <Words>400</Words>
  <Application>Microsoft Office PowerPoint</Application>
  <PresentationFormat>Widescreen</PresentationFormat>
  <Paragraphs>77</Paragraphs>
  <Slides>15</Slides>
  <Notes>4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等线 Light</vt:lpstr>
      <vt:lpstr>Arial</vt:lpstr>
      <vt:lpstr>Arial-Rounded</vt:lpstr>
      <vt:lpstr>Calibri</vt:lpstr>
      <vt:lpstr>Calibri Light</vt:lpstr>
      <vt:lpstr>Cambria Math</vt:lpstr>
      <vt:lpstr>Times New Roman</vt:lpstr>
      <vt:lpstr>3_Office Theme</vt:lpstr>
      <vt:lpstr>27_Office Theme</vt:lpstr>
      <vt:lpstr>5_Office 主题​​</vt:lpstr>
      <vt:lpstr>3_Office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Đào Thị Minh Phượng</cp:lastModifiedBy>
  <cp:revision>929</cp:revision>
  <dcterms:created xsi:type="dcterms:W3CDTF">2021-06-02T01:34:28Z</dcterms:created>
  <dcterms:modified xsi:type="dcterms:W3CDTF">2023-01-01T17:06:11Z</dcterms:modified>
</cp:coreProperties>
</file>