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7" r:id="rId2"/>
    <p:sldId id="278" r:id="rId3"/>
    <p:sldId id="279" r:id="rId4"/>
    <p:sldId id="258" r:id="rId5"/>
    <p:sldId id="270" r:id="rId6"/>
    <p:sldId id="276" r:id="rId7"/>
    <p:sldId id="280" r:id="rId8"/>
    <p:sldId id="273" r:id="rId9"/>
    <p:sldId id="281" r:id="rId10"/>
    <p:sldId id="284" r:id="rId11"/>
    <p:sldId id="285" r:id="rId12"/>
    <p:sldId id="282" r:id="rId13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FFAF"/>
    <a:srgbClr val="FF8BFF"/>
    <a:srgbClr val="FF66FF"/>
    <a:srgbClr val="FFDCB9"/>
    <a:srgbClr val="FFBC9B"/>
    <a:srgbClr val="DBE7C3"/>
    <a:srgbClr val="B7CE88"/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B91AD7-21E2-9CDE-E93A-EFA07B3653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1A4FD-14BA-164C-2E36-9E4E375EBA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C9CD4C-34C6-465D-AAFB-7AD61BFC66BD}" type="datetimeFigureOut">
              <a:rPr lang="en-US"/>
              <a:pPr>
                <a:defRPr/>
              </a:pPr>
              <a:t>1/17/2023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187272E-AC87-AF6B-841C-2FB499DCE7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60E4F6F-5225-19D5-9552-B9E812C5A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CAFEB-76B4-91FA-F6F5-561A289A6C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E5752-DB66-E522-ACC6-A9C13E36F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93D192-1F5E-481B-8394-66578DF9F8B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999732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51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74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19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439950" y="3152240"/>
            <a:ext cx="13332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6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260396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421FAF-17E4-C4CA-9527-BBDDE686F59C}"/>
              </a:ext>
            </a:extLst>
          </p:cNvPr>
          <p:cNvSpPr txBox="1"/>
          <p:nvPr/>
        </p:nvSpPr>
        <p:spPr>
          <a:xfrm>
            <a:off x="3032919" y="457200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 SỨC ĐỒNG ĐỘI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AAD86C-A111-B22B-B0AE-00B7BE2D620B}"/>
              </a:ext>
            </a:extLst>
          </p:cNvPr>
          <p:cNvSpPr txBox="1"/>
          <p:nvPr/>
        </p:nvSpPr>
        <p:spPr>
          <a:xfrm>
            <a:off x="2268348" y="18288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7954 …6589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26E8654-4C78-5712-1599-6394E3B1C8DB}"/>
              </a:ext>
            </a:extLst>
          </p:cNvPr>
          <p:cNvSpPr txBox="1"/>
          <p:nvPr/>
        </p:nvSpPr>
        <p:spPr>
          <a:xfrm>
            <a:off x="2268348" y="3169693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79854 …79589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0C5DFBE-2850-3497-22E1-E478F43B927C}"/>
              </a:ext>
            </a:extLst>
          </p:cNvPr>
          <p:cNvSpPr txBox="1"/>
          <p:nvPr/>
        </p:nvSpPr>
        <p:spPr>
          <a:xfrm>
            <a:off x="2268348" y="4523097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10985 … 10985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D907ED4-DE4E-9E93-9CA3-2CA2F4BC174F}"/>
              </a:ext>
            </a:extLst>
          </p:cNvPr>
          <p:cNvSpPr txBox="1"/>
          <p:nvPr/>
        </p:nvSpPr>
        <p:spPr>
          <a:xfrm>
            <a:off x="2268348" y="5876501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99889 … 99888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DD7DBE-6F20-F04F-B317-98D4C9C7E3F4}"/>
              </a:ext>
            </a:extLst>
          </p:cNvPr>
          <p:cNvSpPr txBox="1"/>
          <p:nvPr/>
        </p:nvSpPr>
        <p:spPr>
          <a:xfrm>
            <a:off x="8671719" y="1810604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6954 …6589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8E702B2-B13A-DDCB-065C-E75F380F81C7}"/>
              </a:ext>
            </a:extLst>
          </p:cNvPr>
          <p:cNvSpPr txBox="1"/>
          <p:nvPr/>
        </p:nvSpPr>
        <p:spPr>
          <a:xfrm>
            <a:off x="8671719" y="3151497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f. 89854 …99589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EDFF21-32FB-B689-3398-00D068762B98}"/>
              </a:ext>
            </a:extLst>
          </p:cNvPr>
          <p:cNvSpPr txBox="1"/>
          <p:nvPr/>
        </p:nvSpPr>
        <p:spPr>
          <a:xfrm>
            <a:off x="8671719" y="4504901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g. 18085 … 18085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C71178-317E-DEDE-EF15-28D15AB05074}"/>
              </a:ext>
            </a:extLst>
          </p:cNvPr>
          <p:cNvSpPr txBox="1"/>
          <p:nvPr/>
        </p:nvSpPr>
        <p:spPr>
          <a:xfrm>
            <a:off x="8671719" y="5858305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h. 99889 … 99989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6F5233C-C62D-03EE-A34B-7404B0684590}"/>
              </a:ext>
            </a:extLst>
          </p:cNvPr>
          <p:cNvSpPr txBox="1"/>
          <p:nvPr/>
        </p:nvSpPr>
        <p:spPr>
          <a:xfrm>
            <a:off x="4633119" y="1644134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B257E43-E026-1C22-E2A0-1A9F4B3E03BE}"/>
              </a:ext>
            </a:extLst>
          </p:cNvPr>
          <p:cNvSpPr txBox="1"/>
          <p:nvPr/>
        </p:nvSpPr>
        <p:spPr>
          <a:xfrm>
            <a:off x="4978590" y="2985027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C346DB2-D551-B383-164B-D87ED7A28B5A}"/>
              </a:ext>
            </a:extLst>
          </p:cNvPr>
          <p:cNvSpPr txBox="1"/>
          <p:nvPr/>
        </p:nvSpPr>
        <p:spPr>
          <a:xfrm>
            <a:off x="4826190" y="4338431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B213F5F-FEE4-A268-93E9-179A1B2341D3}"/>
              </a:ext>
            </a:extLst>
          </p:cNvPr>
          <p:cNvSpPr txBox="1"/>
          <p:nvPr/>
        </p:nvSpPr>
        <p:spPr>
          <a:xfrm>
            <a:off x="5048239" y="5706201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E7EB041-84A5-1306-B4C9-59140F9DD698}"/>
              </a:ext>
            </a:extLst>
          </p:cNvPr>
          <p:cNvSpPr txBox="1"/>
          <p:nvPr/>
        </p:nvSpPr>
        <p:spPr>
          <a:xfrm>
            <a:off x="11047567" y="1647546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3A72011-5EE6-5253-1635-8B19C83ECE3C}"/>
              </a:ext>
            </a:extLst>
          </p:cNvPr>
          <p:cNvSpPr txBox="1"/>
          <p:nvPr/>
        </p:nvSpPr>
        <p:spPr>
          <a:xfrm>
            <a:off x="11226990" y="2988439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75083DB-E50E-F07D-3E4D-0A0197F5CE3B}"/>
              </a:ext>
            </a:extLst>
          </p:cNvPr>
          <p:cNvSpPr txBox="1"/>
          <p:nvPr/>
        </p:nvSpPr>
        <p:spPr>
          <a:xfrm>
            <a:off x="11233541" y="4341843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98190BC-4D5A-C549-5A88-6CC7E7C07A6A}"/>
              </a:ext>
            </a:extLst>
          </p:cNvPr>
          <p:cNvSpPr txBox="1"/>
          <p:nvPr/>
        </p:nvSpPr>
        <p:spPr>
          <a:xfrm>
            <a:off x="11319587" y="5709613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916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6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6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3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7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8CA14BE-74AA-EBAC-5651-8C649FC1C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9" y="685800"/>
            <a:ext cx="14920119" cy="616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7D8A5-F9D9-0191-6582-6577E208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533400"/>
            <a:ext cx="640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So sánh 984 và 4 275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58ED0D-3E4E-1FA7-8583-A3B384228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13825"/>
              </p:ext>
            </p:extLst>
          </p:nvPr>
        </p:nvGraphicFramePr>
        <p:xfrm>
          <a:off x="756444" y="1603375"/>
          <a:ext cx="7199312" cy="2484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814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E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14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14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28" marB="4572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33E8360-13A5-EA07-5AA6-CBECDB16C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744" y="1795462"/>
            <a:ext cx="640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984 có ba chữ số.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4749B3-4165-D889-BCE0-0FAAAEFA3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744" y="2490787"/>
            <a:ext cx="640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4 275 có bốn chữ số.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3BC62A-A9D3-4A84-6F08-1D1F3453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4744" y="3186112"/>
            <a:ext cx="640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984 &lt; 4 275.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303C7F5-B284-4BEC-2514-6566978DE139}"/>
              </a:ext>
            </a:extLst>
          </p:cNvPr>
          <p:cNvSpPr/>
          <p:nvPr/>
        </p:nvSpPr>
        <p:spPr>
          <a:xfrm>
            <a:off x="3652044" y="4691062"/>
            <a:ext cx="11352212" cy="2640013"/>
          </a:xfrm>
          <a:prstGeom prst="roundRect">
            <a:avLst/>
          </a:prstGeom>
          <a:solidFill>
            <a:srgbClr val="6DF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a)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b)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5B6AC-1392-7E3B-37C2-837CA7A2BC99}"/>
              </a:ext>
            </a:extLst>
          </p:cNvPr>
          <p:cNvSpPr/>
          <p:nvPr/>
        </p:nvSpPr>
        <p:spPr>
          <a:xfrm>
            <a:off x="2890044" y="23876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C6B898-940B-F1AB-ACFF-78EBED484537}"/>
              </a:ext>
            </a:extLst>
          </p:cNvPr>
          <p:cNvSpPr/>
          <p:nvPr/>
        </p:nvSpPr>
        <p:spPr>
          <a:xfrm>
            <a:off x="4725194" y="23876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1F179F1-04E1-D3EC-5A6F-87824E69BDAC}"/>
              </a:ext>
            </a:extLst>
          </p:cNvPr>
          <p:cNvSpPr/>
          <p:nvPr/>
        </p:nvSpPr>
        <p:spPr>
          <a:xfrm>
            <a:off x="6560344" y="23876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26C84F-F2F0-67CE-80C9-4EC7993A4FD0}"/>
              </a:ext>
            </a:extLst>
          </p:cNvPr>
          <p:cNvSpPr/>
          <p:nvPr/>
        </p:nvSpPr>
        <p:spPr>
          <a:xfrm>
            <a:off x="6560344" y="3330575"/>
            <a:ext cx="1057275" cy="67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5DCA310-57BA-D782-0D1B-FE1C85AF33A0}"/>
              </a:ext>
            </a:extLst>
          </p:cNvPr>
          <p:cNvSpPr/>
          <p:nvPr/>
        </p:nvSpPr>
        <p:spPr>
          <a:xfrm>
            <a:off x="4752181" y="3330575"/>
            <a:ext cx="1057275" cy="67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B15EDE-4549-CE67-4BAB-D2783CC6DEC3}"/>
              </a:ext>
            </a:extLst>
          </p:cNvPr>
          <p:cNvSpPr/>
          <p:nvPr/>
        </p:nvSpPr>
        <p:spPr>
          <a:xfrm>
            <a:off x="2944019" y="3330575"/>
            <a:ext cx="1057275" cy="67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B2B341-8BE5-A813-C08D-FFD0398688C9}"/>
              </a:ext>
            </a:extLst>
          </p:cNvPr>
          <p:cNvSpPr/>
          <p:nvPr/>
        </p:nvSpPr>
        <p:spPr>
          <a:xfrm>
            <a:off x="1137444" y="3330575"/>
            <a:ext cx="1057275" cy="674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  <p:bldP spid="5" grpId="0" animBg="1"/>
      <p:bldP spid="6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A75D28-2D0D-A405-456B-A0D3B0FC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51" y="685800"/>
            <a:ext cx="640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So sánh 4 275 và 4 228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495BEA-FAE4-7E5A-43A9-6C47E982B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96869"/>
              </p:ext>
            </p:extLst>
          </p:nvPr>
        </p:nvGraphicFramePr>
        <p:xfrm>
          <a:off x="514576" y="1600200"/>
          <a:ext cx="7199312" cy="2268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617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D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E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C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179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8C8698A-F4FC-F506-6CF8-F5BC3986D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315" y="1039812"/>
            <a:ext cx="778306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4 275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4 228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5B0375-6A5B-158D-3545-C4A78D79E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001" y="2362200"/>
            <a:ext cx="77851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Ta so sánh từng cặp chữ số trên cùng một hàng, kể từ trái sang phải. Cặp chữ số đầu tiên khác nhau là 7 &gt; 2.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2C3F63-3BA5-44B4-2F63-50C7BE73B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976" y="4321175"/>
            <a:ext cx="640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984 &lt; 4 275.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7099B5-D647-5527-9EE8-541CB4794093}"/>
              </a:ext>
            </a:extLst>
          </p:cNvPr>
          <p:cNvSpPr/>
          <p:nvPr/>
        </p:nvSpPr>
        <p:spPr>
          <a:xfrm>
            <a:off x="2276701" y="5380038"/>
            <a:ext cx="12976225" cy="2590800"/>
          </a:xfrm>
          <a:prstGeom prst="roundRect">
            <a:avLst/>
          </a:prstGeom>
          <a:solidFill>
            <a:srgbClr val="6DF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3DD8EC-1609-2B03-A613-2543FE97FC96}"/>
              </a:ext>
            </a:extLst>
          </p:cNvPr>
          <p:cNvSpPr/>
          <p:nvPr/>
        </p:nvSpPr>
        <p:spPr>
          <a:xfrm>
            <a:off x="2648176" y="22098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0BA9F4-33C9-1E72-2C8F-71B936C4E77B}"/>
              </a:ext>
            </a:extLst>
          </p:cNvPr>
          <p:cNvSpPr/>
          <p:nvPr/>
        </p:nvSpPr>
        <p:spPr>
          <a:xfrm>
            <a:off x="4483326" y="22098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C5DFCD-3BDE-FAE6-3BA5-62B4713C7042}"/>
              </a:ext>
            </a:extLst>
          </p:cNvPr>
          <p:cNvSpPr/>
          <p:nvPr/>
        </p:nvSpPr>
        <p:spPr>
          <a:xfrm>
            <a:off x="6318476" y="22098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0BCDC9-AFF5-96F4-B792-E0511F5A70C1}"/>
              </a:ext>
            </a:extLst>
          </p:cNvPr>
          <p:cNvSpPr/>
          <p:nvPr/>
        </p:nvSpPr>
        <p:spPr>
          <a:xfrm>
            <a:off x="6318476" y="3152775"/>
            <a:ext cx="1057275" cy="67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D161E71-021B-93DF-11ED-FBE73B35156C}"/>
              </a:ext>
            </a:extLst>
          </p:cNvPr>
          <p:cNvSpPr/>
          <p:nvPr/>
        </p:nvSpPr>
        <p:spPr>
          <a:xfrm>
            <a:off x="4510313" y="3152775"/>
            <a:ext cx="1057275" cy="67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1A7131-DAEB-DF2D-B021-C119C9587829}"/>
              </a:ext>
            </a:extLst>
          </p:cNvPr>
          <p:cNvSpPr/>
          <p:nvPr/>
        </p:nvSpPr>
        <p:spPr>
          <a:xfrm>
            <a:off x="2702151" y="3152775"/>
            <a:ext cx="1057275" cy="67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F7E325-615A-AE2D-294D-5209B5D8CDEA}"/>
              </a:ext>
            </a:extLst>
          </p:cNvPr>
          <p:cNvSpPr/>
          <p:nvPr/>
        </p:nvSpPr>
        <p:spPr>
          <a:xfrm>
            <a:off x="895576" y="3152775"/>
            <a:ext cx="1057275" cy="67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2DE395-5373-5D0F-4E34-DB585B07777F}"/>
              </a:ext>
            </a:extLst>
          </p:cNvPr>
          <p:cNvSpPr/>
          <p:nvPr/>
        </p:nvSpPr>
        <p:spPr>
          <a:xfrm>
            <a:off x="932088" y="2209800"/>
            <a:ext cx="10572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C2CD46F-9432-F17A-FA8E-3880B64A1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503160"/>
              </p:ext>
            </p:extLst>
          </p:nvPr>
        </p:nvGraphicFramePr>
        <p:xfrm>
          <a:off x="4140426" y="4429125"/>
          <a:ext cx="1798637" cy="8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 &gt; 2</a:t>
                      </a:r>
                    </a:p>
                  </a:txBody>
                  <a:tcPr marL="91371" marR="91371" marT="45757" marB="45757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7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28607DC-5B81-C2C1-8096-0D7ED5E21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24973"/>
              </p:ext>
            </p:extLst>
          </p:nvPr>
        </p:nvGraphicFramePr>
        <p:xfrm>
          <a:off x="2308451" y="4429125"/>
          <a:ext cx="1800225" cy="8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 = 2</a:t>
                      </a:r>
                    </a:p>
                  </a:txBody>
                  <a:tcPr marL="91451" marR="91451" marT="45757" marB="45757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4235BA4-D9D7-8EB5-4F26-94181A1C1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82879"/>
              </p:ext>
            </p:extLst>
          </p:nvPr>
        </p:nvGraphicFramePr>
        <p:xfrm>
          <a:off x="476476" y="4429125"/>
          <a:ext cx="1800225" cy="8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 = 4</a:t>
                      </a:r>
                    </a:p>
                  </a:txBody>
                  <a:tcPr marL="91451" marR="91451" marT="45757" marB="45757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D5AE9A-55AC-9F31-8D03-9BFEDABBAA58}"/>
              </a:ext>
            </a:extLst>
          </p:cNvPr>
          <p:cNvCxnSpPr/>
          <p:nvPr/>
        </p:nvCxnSpPr>
        <p:spPr>
          <a:xfrm>
            <a:off x="1352776" y="3873500"/>
            <a:ext cx="0" cy="668338"/>
          </a:xfrm>
          <a:prstGeom prst="straightConnector1">
            <a:avLst/>
          </a:prstGeom>
          <a:ln w="635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753DC15-1E6D-3495-73ED-4768F2C36C62}"/>
              </a:ext>
            </a:extLst>
          </p:cNvPr>
          <p:cNvCxnSpPr/>
          <p:nvPr/>
        </p:nvCxnSpPr>
        <p:spPr>
          <a:xfrm>
            <a:off x="3118076" y="3873500"/>
            <a:ext cx="0" cy="668338"/>
          </a:xfrm>
          <a:prstGeom prst="straightConnector1">
            <a:avLst/>
          </a:prstGeom>
          <a:ln w="635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BB6DEF6-D66F-E1B4-E242-25CFE1A20908}"/>
              </a:ext>
            </a:extLst>
          </p:cNvPr>
          <p:cNvCxnSpPr/>
          <p:nvPr/>
        </p:nvCxnSpPr>
        <p:spPr>
          <a:xfrm>
            <a:off x="4981801" y="3873500"/>
            <a:ext cx="0" cy="668338"/>
          </a:xfrm>
          <a:prstGeom prst="straightConnector1">
            <a:avLst/>
          </a:prstGeom>
          <a:ln w="635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  <p:bldP spid="5" grpId="0" animBg="1"/>
      <p:bldP spid="6" grpId="0"/>
      <p:bldP spid="43" grpId="0"/>
      <p:bldP spid="44" grpId="0"/>
      <p:bldP spid="45" grpId="0"/>
      <p:bldP spid="46" grpId="0"/>
      <p:bldP spid="47" grpId="0"/>
      <p:bldP spid="4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8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>
            <a:extLst>
              <a:ext uri="{FF2B5EF4-FFF2-40B4-BE49-F238E27FC236}">
                <a16:creationId xmlns:a16="http://schemas.microsoft.com/office/drawing/2014/main" id="{992CA92F-6EE8-378D-2022-DCA1F493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46" b="44394"/>
          <a:stretch>
            <a:fillRect/>
          </a:stretch>
        </p:blipFill>
        <p:spPr bwMode="auto">
          <a:xfrm>
            <a:off x="1454943" y="495300"/>
            <a:ext cx="2192338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E8D4BB5-9E4B-E5F7-7087-47208400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t="38445" b="30779"/>
          <a:stretch>
            <a:fillRect/>
          </a:stretch>
        </p:blipFill>
        <p:spPr bwMode="auto">
          <a:xfrm>
            <a:off x="1280319" y="2667000"/>
            <a:ext cx="14033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B4951521-D8B5-0FD2-FAD3-0CBCB7FE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t="69221"/>
          <a:stretch>
            <a:fillRect/>
          </a:stretch>
        </p:blipFill>
        <p:spPr bwMode="auto">
          <a:xfrm>
            <a:off x="1280319" y="4919662"/>
            <a:ext cx="140335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33295E-A4FC-B277-1BED-86791042035A}"/>
              </a:ext>
            </a:extLst>
          </p:cNvPr>
          <p:cNvSpPr/>
          <p:nvPr/>
        </p:nvSpPr>
        <p:spPr>
          <a:xfrm>
            <a:off x="2674144" y="2814637"/>
            <a:ext cx="973137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FC3336-A968-AC71-6F3A-7201962D9001}"/>
              </a:ext>
            </a:extLst>
          </p:cNvPr>
          <p:cNvSpPr/>
          <p:nvPr/>
        </p:nvSpPr>
        <p:spPr>
          <a:xfrm>
            <a:off x="7768431" y="2814637"/>
            <a:ext cx="974725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3201D1-8D1D-E29A-1823-00F91F4759FC}"/>
              </a:ext>
            </a:extLst>
          </p:cNvPr>
          <p:cNvSpPr/>
          <p:nvPr/>
        </p:nvSpPr>
        <p:spPr>
          <a:xfrm>
            <a:off x="12864306" y="2814637"/>
            <a:ext cx="974725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EB16B51-FA05-5B6E-B929-08B1C30CEF3E}"/>
              </a:ext>
            </a:extLst>
          </p:cNvPr>
          <p:cNvSpPr/>
          <p:nvPr/>
        </p:nvSpPr>
        <p:spPr>
          <a:xfrm>
            <a:off x="2674144" y="4948237"/>
            <a:ext cx="973137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FCC480-F441-1556-A1B2-76C7E6995EB9}"/>
              </a:ext>
            </a:extLst>
          </p:cNvPr>
          <p:cNvSpPr/>
          <p:nvPr/>
        </p:nvSpPr>
        <p:spPr>
          <a:xfrm>
            <a:off x="7768431" y="4948237"/>
            <a:ext cx="974725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55C0C5-D202-0009-7EAC-4CCCC42F926E}"/>
              </a:ext>
            </a:extLst>
          </p:cNvPr>
          <p:cNvSpPr/>
          <p:nvPr/>
        </p:nvSpPr>
        <p:spPr>
          <a:xfrm>
            <a:off x="12864306" y="4948237"/>
            <a:ext cx="974725" cy="9747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3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283</Words>
  <Application>Microsoft Office PowerPoint</Application>
  <PresentationFormat>Custom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203</cp:revision>
  <dcterms:created xsi:type="dcterms:W3CDTF">2022-07-10T01:37:20Z</dcterms:created>
  <dcterms:modified xsi:type="dcterms:W3CDTF">2023-01-17T06:14:25Z</dcterms:modified>
</cp:coreProperties>
</file>