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CAFC3-25D2-4040-A384-C77026DF83A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D96FF-BD5E-44E2-A858-E0AAD927C4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9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D80C-5DB6-AE61-96F9-F2501488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E752C-9801-9A42-448D-5F0FE7A4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D676-6B94-E073-624F-6E01BF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40F56-D772-EB4E-0EE0-FD2A8D0C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70E10-3574-8806-6D45-E469A337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99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BA28-4037-BE3C-3E8C-BFA28E78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50B00-1447-DF18-842C-617286C57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237F-09A2-27A9-1B62-6D7BB739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A0267-1587-F343-1B21-1D21770B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3AA2-C1AC-70B8-220A-C1C6CFA2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8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D4081-53C9-D457-279F-EA5D8823B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D7BB-FC82-1E3D-CFAF-E9FF97CB5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BB9D-35AE-B423-240F-CBA9D3EB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4CB0-824A-B737-D5E8-2D2133D4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D2F46-8DBA-CF6E-6606-085E45C8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78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/>
          <p:nvPr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039" y="96983"/>
            <a:ext cx="1322222" cy="1674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/>
          <p:nvPr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78" y="1415765"/>
            <a:ext cx="7779319" cy="3000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93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/>
          <p:nvPr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2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" y="285750"/>
            <a:ext cx="12191789" cy="610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EE6C-DF71-30C5-35EF-6DDF61CA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F601D-3316-7C51-A596-169E2A62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8E721-185F-5B1B-CB6B-7B266D0E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48835-ECAF-5976-617C-57C8954B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EB5EC-3050-1977-6091-980F10E5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669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228E-2A2B-2680-4880-6579386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CDB1-BCC5-1D2D-7104-DCCFC95F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96BC-EED5-E39E-4D91-96E6C0C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55A90-966F-86B5-FFD6-D1E5BEDC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77416-1ABA-CA43-4E1B-DFF9C15D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1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03C2-04B7-7E3B-BBF9-28BF02D4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12F9-E042-9D7F-4A0F-14826B65A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382C9-7A04-32AE-13C9-41F289CC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9EFEE-18FD-4200-EE43-9D3AEF17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3E2B3-F54D-8536-8FA3-1C9F638C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5EC9D-B684-8631-BA33-5E8E31D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4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5E16-6CA8-9EB8-6CC1-EEE22EDD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61025-9CEE-2E30-102D-CE9C4F9D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EB7A8-8394-85B3-D6B8-778C26AD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83084-A354-7208-7704-5D08FF16B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D6D94-419A-C309-9601-1C5696CE2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75225-3160-38AB-6B3D-DCF8416C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0F1E0-664B-FBF9-36D8-5489A47E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D5C68-D6F8-05F4-9F0D-20F53FEE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2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D4B0-13BE-B7D5-F39E-F516CEA8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5965-FC6D-5628-0BBD-F224306B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3B180-96A0-904C-51AF-233E6769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2D82A-DDCE-B172-DA9A-94C0B65B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08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E6F55-95C5-E651-4FEB-AB44D3C3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E82DD-F1C3-D801-17CA-6AA79C41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F4FE6-7221-A7DF-C7FA-75EAE64E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0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3BEC-E5D4-A0BF-F3A5-01ED7382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CF31-FAC1-8673-23C7-37BA5828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C81E0-38DD-9AA5-D841-998140A31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26DAD-3CF9-4CD9-9F7D-90D22544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3C964-D767-1438-2C91-F2FC196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3B483-ED14-3E90-2807-9CDFBA2B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3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0795-8261-B8B8-5219-3B5E4298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D618A-6868-ABD0-33AD-3AFD4CF8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6969-10FF-C4C3-4D78-E3405372C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E70D4-1CD3-9D57-A34E-28580A53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AF973-4CE1-603D-2E7D-F2FDE3A5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7BB5E-B320-EE2F-6C50-ECD96B6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C3421-661E-57C8-0A2D-A6366BC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0945D-22FB-6C96-D97D-A1BA4C7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4071-5D62-94A1-65E9-50F94F56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C4B4-5CB4-48CB-8BE1-A51DECCCDF4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603A-8887-B226-73CE-C2C02CCC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A1F3-6A18-8FD1-34C3-2A9E52D2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5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331168" y="5202612"/>
            <a:ext cx="7477158" cy="12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99" tIns="71740" rIns="143499" bIns="71740" anchor="t" anchorCtr="0">
            <a:spAutoFit/>
          </a:bodyPr>
          <a:lstStyle/>
          <a:p>
            <a:pPr algn="ctr">
              <a:buClr>
                <a:srgbClr val="FFFFFF"/>
              </a:buClr>
              <a:buSzPts val="4800"/>
            </a:pP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vật</a:t>
            </a:r>
            <a:endParaRPr sz="3595" b="1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FFFFFF"/>
              </a:buClr>
              <a:buSzPts val="4800"/>
            </a:pP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endParaRPr sz="3595" b="1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2079068" y="3998729"/>
            <a:ext cx="4016932" cy="82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>
              <a:buClr>
                <a:srgbClr val="000000"/>
              </a:buClr>
              <a:buSzPts val="6600"/>
            </a:pPr>
            <a:r>
              <a:rPr lang="en-US" sz="4943" b="1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TUẦN 2</a:t>
            </a:r>
            <a:r>
              <a:rPr lang="en-US" sz="4943" b="1" dirty="0"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3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78463E-896F-2561-0EEA-64E5575AE02F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2" name="Google Shape;372;p11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1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1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p11"/>
          <p:cNvGraphicFramePr/>
          <p:nvPr>
            <p:extLst>
              <p:ext uri="{D42A27DB-BD31-4B8C-83A1-F6EECF244321}">
                <p14:modId xmlns:p14="http://schemas.microsoft.com/office/powerpoint/2010/main" val="1853533537"/>
              </p:ext>
            </p:extLst>
          </p:nvPr>
        </p:nvGraphicFramePr>
        <p:xfrm>
          <a:off x="217014" y="1169496"/>
          <a:ext cx="9708706" cy="42001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8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2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3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4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Thân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gỗ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bàn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ghế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7" name="Google Shape;377;p11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633" y="4570551"/>
            <a:ext cx="3233733" cy="207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"/>
          <p:cNvSpPr txBox="1"/>
          <p:nvPr/>
        </p:nvSpPr>
        <p:spPr>
          <a:xfrm>
            <a:off x="3641666" y="2002062"/>
            <a:ext cx="5308211" cy="272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Chia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sẻ</a:t>
            </a:r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trước</a:t>
            </a:r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lớp</a:t>
            </a:r>
            <a:endParaRPr sz="8614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EBCA4-CEE9-8716-4637-9892586A0C63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3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3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13"/>
          <p:cNvGraphicFramePr/>
          <p:nvPr>
            <p:extLst>
              <p:ext uri="{D42A27DB-BD31-4B8C-83A1-F6EECF244321}">
                <p14:modId xmlns:p14="http://schemas.microsoft.com/office/powerpoint/2010/main" val="488438142"/>
              </p:ext>
            </p:extLst>
          </p:nvPr>
        </p:nvGraphicFramePr>
        <p:xfrm>
          <a:off x="217014" y="1169496"/>
          <a:ext cx="9708706" cy="42001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8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2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3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4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Thân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gỗ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bàn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ghế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2" name="Google Shape;392;p13"/>
          <p:cNvSpPr txBox="1"/>
          <p:nvPr/>
        </p:nvSpPr>
        <p:spPr>
          <a:xfrm>
            <a:off x="1130254" y="2081970"/>
            <a:ext cx="3373730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bông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3" name="Google Shape;393;p13"/>
          <p:cNvSpPr txBox="1"/>
          <p:nvPr/>
        </p:nvSpPr>
        <p:spPr>
          <a:xfrm>
            <a:off x="1130254" y="3078731"/>
            <a:ext cx="4052505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Da động vật (VD: da bò)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1130254" y="3588817"/>
            <a:ext cx="3938350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 nuôi như chó, mèo,…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Nhiều loại cây có hoa, lá đẹp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1130254" y="4883991"/>
            <a:ext cx="335991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Nhiều loại cây lấy gỗ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6" name="Google Shape;396;p13"/>
          <p:cNvSpPr txBox="1"/>
          <p:nvPr/>
        </p:nvSpPr>
        <p:spPr>
          <a:xfrm>
            <a:off x="5239837" y="2085782"/>
            <a:ext cx="4623281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 bông dùng để sản xuất sợi bông, dệt vải.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5228421" y="3059468"/>
            <a:ext cx="463533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Da bò dùng làm cặp da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5213738" y="3578934"/>
            <a:ext cx="4635339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Thú cưng (chó, mèo,…)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cảnh trang trí nhà cửa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E6E55-C157-744D-E312-F6C26B31B521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4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14"/>
          <p:cNvGraphicFramePr/>
          <p:nvPr>
            <p:extLst>
              <p:ext uri="{D42A27DB-BD31-4B8C-83A1-F6EECF244321}">
                <p14:modId xmlns:p14="http://schemas.microsoft.com/office/powerpoint/2010/main" val="2067154270"/>
              </p:ext>
            </p:extLst>
          </p:nvPr>
        </p:nvGraphicFramePr>
        <p:xfrm>
          <a:off x="217014" y="1169496"/>
          <a:ext cx="9708706" cy="51029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2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5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3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7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8" name="Google Shape;408;p14"/>
          <p:cNvSpPr txBox="1"/>
          <p:nvPr/>
        </p:nvSpPr>
        <p:spPr>
          <a:xfrm>
            <a:off x="1130254" y="2081970"/>
            <a:ext cx="3789354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gấc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(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gấc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)</a:t>
            </a:r>
            <a:endParaRPr sz="13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1183868" y="3763523"/>
            <a:ext cx="3848492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Cá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0" name="Google Shape;410;p14"/>
          <p:cNvSpPr txBox="1"/>
          <p:nvPr/>
        </p:nvSpPr>
        <p:spPr>
          <a:xfrm>
            <a:off x="1189392" y="5399413"/>
            <a:ext cx="3789354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Ong mật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1" name="Google Shape;411;p14"/>
          <p:cNvSpPr txBox="1"/>
          <p:nvPr/>
        </p:nvSpPr>
        <p:spPr>
          <a:xfrm>
            <a:off x="5330195" y="2063639"/>
            <a:ext cx="4572813" cy="1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 gấc được dùng để sản xuất dầu gấc chứa nhiều vi-ta-min A giúp sáng mắt.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5330194" y="3451876"/>
            <a:ext cx="4432740" cy="1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Gan cá được dùng để sản xuất dầu gan cá chứa nhiều vi-ta-min A giúp sáng mắt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3" name="Google Shape;413;p14"/>
          <p:cNvSpPr txBox="1"/>
          <p:nvPr/>
        </p:nvSpPr>
        <p:spPr>
          <a:xfrm>
            <a:off x="5260157" y="5006532"/>
            <a:ext cx="4572813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Mật ong chứa nhiều vi-ta-min và chất khoáng.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B2366-BDB8-10BF-7C01-C72C1F7339AF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8" name="Google Shape;418;p15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5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5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5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2" name="Google Shape;422;p15"/>
          <p:cNvGraphicFramePr/>
          <p:nvPr>
            <p:extLst>
              <p:ext uri="{D42A27DB-BD31-4B8C-83A1-F6EECF244321}">
                <p14:modId xmlns:p14="http://schemas.microsoft.com/office/powerpoint/2010/main" val="2774115385"/>
              </p:ext>
            </p:extLst>
          </p:nvPr>
        </p:nvGraphicFramePr>
        <p:xfrm>
          <a:off x="217014" y="855827"/>
          <a:ext cx="9708706" cy="51029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2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8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3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" name="Google Shape;423;p15"/>
          <p:cNvSpPr txBox="1"/>
          <p:nvPr/>
        </p:nvSpPr>
        <p:spPr>
          <a:xfrm>
            <a:off x="1815185" y="2173294"/>
            <a:ext cx="3200343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Thân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gỗ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endParaRPr sz="2397" b="1" dirty="0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1786098" y="3416120"/>
            <a:ext cx="3155055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cao su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1785979" y="4970554"/>
            <a:ext cx="3053648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lá nón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6" name="Google Shape;426;p15"/>
          <p:cNvSpPr txBox="1"/>
          <p:nvPr/>
        </p:nvSpPr>
        <p:spPr>
          <a:xfrm>
            <a:off x="5346168" y="3257768"/>
            <a:ext cx="4432740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Mủ cây cao su được dung để sản xuất đệm cao su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7" name="Google Shape;427;p15"/>
          <p:cNvSpPr txBox="1"/>
          <p:nvPr/>
        </p:nvSpPr>
        <p:spPr>
          <a:xfrm>
            <a:off x="5375254" y="4970094"/>
            <a:ext cx="4572813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Lá dùng để làm nón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8" name="Google Shape;428;p15"/>
          <p:cNvSpPr txBox="1"/>
          <p:nvPr/>
        </p:nvSpPr>
        <p:spPr>
          <a:xfrm>
            <a:off x="5375254" y="2169223"/>
            <a:ext cx="450447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 khăn giấy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798" y="1803831"/>
            <a:ext cx="4680404" cy="325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078EFF-1891-B392-CFAA-29DF7F273549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8" name="Google Shape;438;p17"/>
          <p:cNvSpPr/>
          <p:nvPr/>
        </p:nvSpPr>
        <p:spPr>
          <a:xfrm>
            <a:off x="217014" y="653739"/>
            <a:ext cx="11815050" cy="89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2.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hiểu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về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động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ở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địa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phương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em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được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sử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dụng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nguyên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liệu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đồ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dùng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,...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phục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vụ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đời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con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người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696" b="1" dirty="0">
              <a:solidFill>
                <a:schemeClr val="dk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816328" y="1716674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 vật, động vật dùng làm: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816328" y="2305904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Làm đồ dùng gia đình: Bàn, ghế, giường, tủ,…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1" name="Google Shape;441;p17"/>
          <p:cNvSpPr txBox="1"/>
          <p:nvPr/>
        </p:nvSpPr>
        <p:spPr>
          <a:xfrm>
            <a:off x="816328" y="2942820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Làm nguyên liệu sản xuất: làm thuốc, làm nấm rơm,…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816328" y="3579737"/>
            <a:ext cx="10559345" cy="89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Nhiều loại cây cảnh, thú cưng khác nhau: mèo, chim, cá cảnh, chó, cây hoa, cây cảnh các loại.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3" name="Google Shape;443;p1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8644" y="4627628"/>
            <a:ext cx="3233733" cy="207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798" y="2598773"/>
            <a:ext cx="4680404" cy="166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805" y="-464192"/>
            <a:ext cx="7648390" cy="66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9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968" y="2572837"/>
            <a:ext cx="6400415" cy="281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618" y="1805574"/>
            <a:ext cx="4680764" cy="324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4171" y="3429000"/>
            <a:ext cx="2853877" cy="30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4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4">
            <a:alphaModFix/>
          </a:blip>
          <a:srcRect l="4021" t="2522" r="4266" b="4367"/>
          <a:stretch/>
        </p:blipFill>
        <p:spPr>
          <a:xfrm>
            <a:off x="3836814" y="1079188"/>
            <a:ext cx="4449958" cy="4444316"/>
          </a:xfrm>
          <a:custGeom>
            <a:avLst/>
            <a:gdLst/>
            <a:ahLst/>
            <a:cxnLst/>
            <a:rect l="l" t="t" r="r" b="b"/>
            <a:pathLst>
              <a:path w="5472000" h="5472000" extrusionOk="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noFill/>
          <a:ln w="47625" cap="flat" cmpd="sng">
            <a:solidFill>
              <a:srgbClr val="66C4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" name="Google Shape;50;p3"/>
          <p:cNvSpPr/>
          <p:nvPr/>
        </p:nvSpPr>
        <p:spPr>
          <a:xfrm>
            <a:off x="4445685" y="1646726"/>
            <a:ext cx="3320439" cy="3316229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496693" y="1646726"/>
            <a:ext cx="3113817" cy="3109869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51C7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726" y="202238"/>
            <a:ext cx="1182549" cy="77803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>
            <a:off x="9178187" y="2629915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3</a:t>
            </a:r>
            <a:endParaRPr sz="1348"/>
          </a:p>
        </p:txBody>
      </p:sp>
      <p:sp>
        <p:nvSpPr>
          <p:cNvPr id="54" name="Google Shape;54;p3"/>
          <p:cNvSpPr/>
          <p:nvPr/>
        </p:nvSpPr>
        <p:spPr>
          <a:xfrm>
            <a:off x="9178187" y="3543155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2</a:t>
            </a:r>
            <a:endParaRPr sz="1348"/>
          </a:p>
        </p:txBody>
      </p:sp>
      <p:sp>
        <p:nvSpPr>
          <p:cNvPr id="55" name="Google Shape;55;p3"/>
          <p:cNvSpPr/>
          <p:nvPr/>
        </p:nvSpPr>
        <p:spPr>
          <a:xfrm>
            <a:off x="9178187" y="4399318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1</a:t>
            </a:r>
            <a:endParaRPr sz="1348"/>
          </a:p>
        </p:txBody>
      </p:sp>
      <p:sp>
        <p:nvSpPr>
          <p:cNvPr id="56" name="Google Shape;56;p3"/>
          <p:cNvSpPr/>
          <p:nvPr/>
        </p:nvSpPr>
        <p:spPr>
          <a:xfrm>
            <a:off x="9178187" y="1773752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sz="1348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/>
          </a:p>
        </p:txBody>
      </p:sp>
      <p:sp>
        <p:nvSpPr>
          <p:cNvPr id="63" name="Google Shape;63;p4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/>
          </a:p>
        </p:txBody>
      </p:sp>
      <p:sp>
        <p:nvSpPr>
          <p:cNvPr id="64" name="Google Shape;64;p4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/>
          </a:p>
        </p:txBody>
      </p:sp>
      <p:sp>
        <p:nvSpPr>
          <p:cNvPr id="65" name="Google Shape;65;p4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0508802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0474170" y="334972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-58011" y="5894033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722461" y="210462"/>
            <a:ext cx="8983609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thuộc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134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lớp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bao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phủ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cơ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vũ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mao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134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42406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271231" y="5116678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bò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862131" y="5157182"/>
            <a:ext cx="4227850" cy="665421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đại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bàng</a:t>
            </a:r>
            <a:endParaRPr sz="32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254471" y="4379230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cá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62130" y="4435525"/>
            <a:ext cx="4265075" cy="62811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hổ</a:t>
            </a:r>
            <a:endParaRPr sz="32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771262" y="4687021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78576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26302" y="4614464"/>
            <a:ext cx="170791" cy="19681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001303" y="5362642"/>
            <a:ext cx="124998" cy="15755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Select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Wrong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Right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5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0474170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0493720" y="333260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0493720" y="485683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573105" y="210462"/>
            <a:ext cx="9611553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 vật nào không thuộc nhóm 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lớp bao phủ cơ thể vẩy?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45768" y="838314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5248225" y="4268349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cua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5262111" y="5037617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tôm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745849" y="5055186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mèo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722461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539529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917908" y="463300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198" name="Google Shape;198;p5"/>
          <p:cNvSpPr/>
          <p:nvPr/>
        </p:nvSpPr>
        <p:spPr>
          <a:xfrm>
            <a:off x="4031790" y="5860004"/>
            <a:ext cx="1018320" cy="567003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en-US" sz="20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50/50</a:t>
            </a:r>
            <a:endParaRPr sz="20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5"/>
          <p:cNvGrpSpPr/>
          <p:nvPr/>
        </p:nvGrpSpPr>
        <p:grpSpPr>
          <a:xfrm>
            <a:off x="5605406" y="5915652"/>
            <a:ext cx="925226" cy="544528"/>
            <a:chOff x="5605406" y="5918808"/>
            <a:chExt cx="925226" cy="545219"/>
          </a:xfrm>
        </p:grpSpPr>
        <p:sp>
          <p:nvSpPr>
            <p:cNvPr id="200" name="Google Shape;200;p5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1">
              <a:noAutofit/>
            </a:bodyPr>
            <a:lstStyle/>
            <a:p>
              <a:pPr algn="ctr">
                <a:buClr>
                  <a:schemeClr val="lt1"/>
                </a:buClr>
                <a:buSzPts val="5300"/>
              </a:pPr>
              <a:endParaRPr sz="397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5" descr="Group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/>
          </a:p>
        </p:txBody>
      </p:sp>
      <p:sp>
        <p:nvSpPr>
          <p:cNvPr id="208" name="Google Shape;208;p6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/>
          </a:p>
        </p:txBody>
      </p:sp>
      <p:sp>
        <p:nvSpPr>
          <p:cNvPr id="209" name="Google Shape;209;p6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/>
          </a:p>
        </p:txBody>
      </p:sp>
      <p:sp>
        <p:nvSpPr>
          <p:cNvPr id="210" name="Google Shape;210;p6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10474170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722461" y="210462"/>
            <a:ext cx="8983609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8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8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trườn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942406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5248225" y="4268349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trăn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710593" y="5124332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lươn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5214266" y="5116166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Chó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722461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Rắn</a:t>
            </a:r>
            <a:endParaRPr sz="26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539529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917908" y="463300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798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71" name="Google Shape;271;p6"/>
          <p:cNvSpPr/>
          <p:nvPr/>
        </p:nvSpPr>
        <p:spPr>
          <a:xfrm>
            <a:off x="4031790" y="5860004"/>
            <a:ext cx="1018320" cy="567003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en-US" sz="20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50/50</a:t>
            </a:r>
            <a:endParaRPr sz="20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6"/>
          <p:cNvGrpSpPr/>
          <p:nvPr/>
        </p:nvGrpSpPr>
        <p:grpSpPr>
          <a:xfrm>
            <a:off x="5605406" y="5915652"/>
            <a:ext cx="925226" cy="544528"/>
            <a:chOff x="5605406" y="5918808"/>
            <a:chExt cx="925226" cy="545219"/>
          </a:xfrm>
        </p:grpSpPr>
        <p:sp>
          <p:nvSpPr>
            <p:cNvPr id="273" name="Google Shape;273;p6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1">
              <a:noAutofit/>
            </a:bodyPr>
            <a:lstStyle/>
            <a:p>
              <a:pPr algn="ctr">
                <a:buClr>
                  <a:schemeClr val="lt1"/>
                </a:buClr>
                <a:buSzPts val="5300"/>
              </a:pPr>
              <a:endParaRPr sz="397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" name="Google Shape;274;p6" descr="Grou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5" name="Google Shape;275;p6"/>
          <p:cNvPicPr preferRelativeResize="0"/>
          <p:nvPr/>
        </p:nvPicPr>
        <p:blipFill rotWithShape="1">
          <a:blip r:embed="rId6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 b="1"/>
          </a:p>
        </p:txBody>
      </p:sp>
      <p:sp>
        <p:nvSpPr>
          <p:cNvPr id="282" name="Google Shape;282;p7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 b="1"/>
          </a:p>
        </p:txBody>
      </p:sp>
      <p:sp>
        <p:nvSpPr>
          <p:cNvPr id="283" name="Google Shape;283;p7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 b="1"/>
          </a:p>
        </p:txBody>
      </p:sp>
      <p:sp>
        <p:nvSpPr>
          <p:cNvPr id="284" name="Google Shape;284;p7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7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0474170" y="427298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10462703" y="517428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10474170" y="334972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175051" y="277072"/>
            <a:ext cx="10551428" cy="1234788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just">
              <a:buClr>
                <a:srgbClr val="FFFFFF"/>
              </a:buClr>
              <a:buSzPts val="36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bay ?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2000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1002041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2000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5271231" y="5116678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Sóc 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722461" y="5116678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Cua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706731" y="4308465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Chim sẻ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5293568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Đà điểu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5378576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834515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20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7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189" y="1803831"/>
            <a:ext cx="4109622" cy="325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884FD-254B-C2E7-C7AD-0AD1799395B8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3" name="Google Shape;363;p10"/>
          <p:cNvSpPr/>
          <p:nvPr/>
        </p:nvSpPr>
        <p:spPr>
          <a:xfrm>
            <a:off x="217013" y="685522"/>
            <a:ext cx="12359300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1.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Sử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dụng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động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để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nguyên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liệu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đồ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dùng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việc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khác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696" b="1" dirty="0">
              <a:solidFill>
                <a:schemeClr val="dk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364" name="Google Shape;364;p10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992044" y="1645461"/>
            <a:ext cx="4394970" cy="20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992044" y="3863012"/>
            <a:ext cx="4394970" cy="21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6018937" y="1498069"/>
            <a:ext cx="4523396" cy="23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6097876" y="3863012"/>
            <a:ext cx="4523396" cy="216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658</Words>
  <Application>Microsoft Office PowerPoint</Application>
  <PresentationFormat>Widescreen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</vt:lpstr>
      <vt:lpstr>Calibri</vt:lpstr>
      <vt:lpstr>Calibri Light</vt:lpstr>
      <vt:lpstr>Questrial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2023-01-17T05:08:23Z</dcterms:created>
  <dcterms:modified xsi:type="dcterms:W3CDTF">2023-01-17T05:34:31Z</dcterms:modified>
</cp:coreProperties>
</file>