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692" r:id="rId4"/>
    <p:sldMasterId id="2147483703" r:id="rId5"/>
  </p:sldMasterIdLst>
  <p:notesMasterIdLst>
    <p:notesMasterId r:id="rId23"/>
  </p:notesMasterIdLst>
  <p:sldIdLst>
    <p:sldId id="9534" r:id="rId6"/>
    <p:sldId id="9535" r:id="rId7"/>
    <p:sldId id="9532" r:id="rId8"/>
    <p:sldId id="281" r:id="rId9"/>
    <p:sldId id="9533" r:id="rId10"/>
    <p:sldId id="312" r:id="rId11"/>
    <p:sldId id="313" r:id="rId12"/>
    <p:sldId id="9518" r:id="rId13"/>
    <p:sldId id="9519" r:id="rId14"/>
    <p:sldId id="9523" r:id="rId15"/>
    <p:sldId id="9524" r:id="rId16"/>
    <p:sldId id="309" r:id="rId17"/>
    <p:sldId id="279" r:id="rId18"/>
    <p:sldId id="9525" r:id="rId19"/>
    <p:sldId id="9531" r:id="rId20"/>
    <p:sldId id="296" r:id="rId21"/>
    <p:sldId id="32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90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445F5-59BE-4E26-9EB6-BEFE67BF09BF}" type="datetimeFigureOut">
              <a:rPr lang="en-US" smtClean="0"/>
              <a:t>24/12/2022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502A5-E56E-49B5-9145-EEB033A8DDCA}" type="slidenum">
              <a:rPr lang="en-US" smtClean="0"/>
              <a:t>‹#›</a:t>
            </a:fld>
            <a:endParaRPr lang="en-US"/>
          </a:p>
        </p:txBody>
      </p:sp>
    </p:spTree>
    <p:extLst>
      <p:ext uri="{BB962C8B-B14F-4D97-AF65-F5344CB8AC3E}">
        <p14:creationId xmlns:p14="http://schemas.microsoft.com/office/powerpoint/2010/main" val="427463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0811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063963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6973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543380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273556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090203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318628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772888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E84E2E59-1352-4F46-8DA2-FEE878BBA3F0}" type="slidenum">
              <a:rPr lang="zh-CN" altLang="en-US" smtClean="0">
                <a:solidFill>
                  <a:prstClr val="black"/>
                </a:solidFill>
                <a:ea typeface="字魂59号-创粗黑" panose="00000500000000000000" pitchFamily="2" charset="-122"/>
              </a:rPr>
              <a:pPr>
                <a:defRPr/>
              </a:pPr>
              <a:t>5</a:t>
            </a:fld>
            <a:endParaRPr lang="zh-CN" altLang="en-US" dirty="0">
              <a:solidFill>
                <a:prstClr val="black"/>
              </a:solidFill>
              <a:ea typeface="字魂59号-创粗黑" panose="00000500000000000000" pitchFamily="2" charset="-122"/>
            </a:endParaRPr>
          </a:p>
        </p:txBody>
      </p:sp>
    </p:spTree>
    <p:extLst>
      <p:ext uri="{BB962C8B-B14F-4D97-AF65-F5344CB8AC3E}">
        <p14:creationId xmlns:p14="http://schemas.microsoft.com/office/powerpoint/2010/main" val="2701734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091446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465338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926797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129492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6490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4541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079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380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5886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DE9CB02-FBE2-4C02-B66B-8E7D8A10637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3178F165-4EE5-47D6-836F-879FD0A655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19637FC0-3A15-4DBC-A978-11A12D1E7768}"/>
              </a:ext>
            </a:extLst>
          </p:cNvPr>
          <p:cNvSpPr>
            <a:spLocks noGrp="1"/>
          </p:cNvSpPr>
          <p:nvPr>
            <p:ph type="dt" sz="half" idx="10"/>
          </p:nvPr>
        </p:nvSpPr>
        <p:spPr/>
        <p:txBody>
          <a:bodyPr/>
          <a:lstStyle/>
          <a:p>
            <a:fld id="{931613BB-379C-45BA-BF2C-2C0109AA1B7B}" type="datetimeFigureOut">
              <a:rPr lang="zh-CN" altLang="en-US" smtClean="0"/>
              <a:t>2022/12/24</a:t>
            </a:fld>
            <a:endParaRPr lang="zh-CN" altLang="en-US"/>
          </a:p>
        </p:txBody>
      </p:sp>
      <p:sp>
        <p:nvSpPr>
          <p:cNvPr id="5" name="页脚占位符 4">
            <a:extLst>
              <a:ext uri="{FF2B5EF4-FFF2-40B4-BE49-F238E27FC236}">
                <a16:creationId xmlns="" xmlns:a16="http://schemas.microsoft.com/office/drawing/2014/main" id="{9AC48855-72E3-4CAD-BFCC-E1D4F410524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77CBA7A-C8AE-4AC0-9677-A2138FB7D7C8}"/>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3029749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749561A-816E-4174-B89B-20097F5BFC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0C2462E-F002-407E-BBDC-25AF29EF7B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B8445E4-0E64-494D-8AFD-7942E1AD8CF2}"/>
              </a:ext>
            </a:extLst>
          </p:cNvPr>
          <p:cNvSpPr>
            <a:spLocks noGrp="1"/>
          </p:cNvSpPr>
          <p:nvPr>
            <p:ph type="dt" sz="half" idx="10"/>
          </p:nvPr>
        </p:nvSpPr>
        <p:spPr/>
        <p:txBody>
          <a:bodyPr/>
          <a:lstStyle/>
          <a:p>
            <a:fld id="{931613BB-379C-45BA-BF2C-2C0109AA1B7B}" type="datetimeFigureOut">
              <a:rPr lang="zh-CN" altLang="en-US" smtClean="0"/>
              <a:t>2022/12/24</a:t>
            </a:fld>
            <a:endParaRPr lang="zh-CN" altLang="en-US"/>
          </a:p>
        </p:txBody>
      </p:sp>
      <p:sp>
        <p:nvSpPr>
          <p:cNvPr id="5" name="页脚占位符 4">
            <a:extLst>
              <a:ext uri="{FF2B5EF4-FFF2-40B4-BE49-F238E27FC236}">
                <a16:creationId xmlns="" xmlns:a16="http://schemas.microsoft.com/office/drawing/2014/main" id="{CCED9A1D-8785-402E-BF34-16E76F7D665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3A97A79-1DA1-413A-BD23-3CA0B197F80A}"/>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3100590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9D9B450-B070-42CB-B353-E4C2D7583D8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9DFF6549-A40C-4C90-BB08-013F7CAAD5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16CA9547-6D22-403F-A3DB-E95A7BB9F8E7}"/>
              </a:ext>
            </a:extLst>
          </p:cNvPr>
          <p:cNvSpPr>
            <a:spLocks noGrp="1"/>
          </p:cNvSpPr>
          <p:nvPr>
            <p:ph type="dt" sz="half" idx="10"/>
          </p:nvPr>
        </p:nvSpPr>
        <p:spPr/>
        <p:txBody>
          <a:bodyPr/>
          <a:lstStyle/>
          <a:p>
            <a:fld id="{931613BB-379C-45BA-BF2C-2C0109AA1B7B}" type="datetimeFigureOut">
              <a:rPr lang="zh-CN" altLang="en-US" smtClean="0"/>
              <a:t>2022/12/24</a:t>
            </a:fld>
            <a:endParaRPr lang="zh-CN" altLang="en-US"/>
          </a:p>
        </p:txBody>
      </p:sp>
      <p:sp>
        <p:nvSpPr>
          <p:cNvPr id="5" name="页脚占位符 4">
            <a:extLst>
              <a:ext uri="{FF2B5EF4-FFF2-40B4-BE49-F238E27FC236}">
                <a16:creationId xmlns="" xmlns:a16="http://schemas.microsoft.com/office/drawing/2014/main" id="{E9955818-3A7C-4401-B79F-1B2E5DE63A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78E139E-028A-4F8A-A123-791BBCA4B3CE}"/>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1261360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FBDE84E-BD15-42BA-B586-B2A7DC12C7F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AE22BC8E-2C1D-439C-A6FD-FF5E2C1E5CE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4674F653-E83D-4BA9-8EEB-EED829746F7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F9D55BFA-01EB-449B-9629-FFB9BDB9232A}"/>
              </a:ext>
            </a:extLst>
          </p:cNvPr>
          <p:cNvSpPr>
            <a:spLocks noGrp="1"/>
          </p:cNvSpPr>
          <p:nvPr>
            <p:ph type="dt" sz="half" idx="10"/>
          </p:nvPr>
        </p:nvSpPr>
        <p:spPr/>
        <p:txBody>
          <a:bodyPr/>
          <a:lstStyle/>
          <a:p>
            <a:fld id="{931613BB-379C-45BA-BF2C-2C0109AA1B7B}" type="datetimeFigureOut">
              <a:rPr lang="zh-CN" altLang="en-US" smtClean="0"/>
              <a:t>2022/12/24</a:t>
            </a:fld>
            <a:endParaRPr lang="zh-CN" altLang="en-US"/>
          </a:p>
        </p:txBody>
      </p:sp>
      <p:sp>
        <p:nvSpPr>
          <p:cNvPr id="6" name="页脚占位符 5">
            <a:extLst>
              <a:ext uri="{FF2B5EF4-FFF2-40B4-BE49-F238E27FC236}">
                <a16:creationId xmlns="" xmlns:a16="http://schemas.microsoft.com/office/drawing/2014/main" id="{2CB3D3A3-3C8E-4003-AA2B-F0FA597A12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8F1A4A84-56D4-4610-9D47-5E80BD953FC9}"/>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3709978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2949D45-E842-403E-8520-F3AB7519F09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BBF1043-9D21-4BD9-9D75-1F4EC0CC30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98E5E7FB-1C56-4085-BC8A-D9A1839B597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A4BC85AB-6D64-4A45-B9C4-31016CEA0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458A5752-E2ED-4817-BDC4-F2663F4D4DB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EDEE2C3B-2124-408C-A921-4CF4B39EF77D}"/>
              </a:ext>
            </a:extLst>
          </p:cNvPr>
          <p:cNvSpPr>
            <a:spLocks noGrp="1"/>
          </p:cNvSpPr>
          <p:nvPr>
            <p:ph type="dt" sz="half" idx="10"/>
          </p:nvPr>
        </p:nvSpPr>
        <p:spPr/>
        <p:txBody>
          <a:bodyPr/>
          <a:lstStyle/>
          <a:p>
            <a:fld id="{931613BB-379C-45BA-BF2C-2C0109AA1B7B}" type="datetimeFigureOut">
              <a:rPr lang="zh-CN" altLang="en-US" smtClean="0"/>
              <a:t>2022/12/24</a:t>
            </a:fld>
            <a:endParaRPr lang="zh-CN" altLang="en-US"/>
          </a:p>
        </p:txBody>
      </p:sp>
      <p:sp>
        <p:nvSpPr>
          <p:cNvPr id="8" name="页脚占位符 7">
            <a:extLst>
              <a:ext uri="{FF2B5EF4-FFF2-40B4-BE49-F238E27FC236}">
                <a16:creationId xmlns="" xmlns:a16="http://schemas.microsoft.com/office/drawing/2014/main" id="{785D9A39-13CC-4DD0-8DC4-F58E23B07DB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67B76CA2-01F3-4E22-A639-9E12C8324BD1}"/>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4033377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5C6C10F-B0B9-4813-AA92-E98B7F87B08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482C5A54-87F0-47D6-889A-DC955556ACF5}"/>
              </a:ext>
            </a:extLst>
          </p:cNvPr>
          <p:cNvSpPr>
            <a:spLocks noGrp="1"/>
          </p:cNvSpPr>
          <p:nvPr>
            <p:ph type="dt" sz="half" idx="10"/>
          </p:nvPr>
        </p:nvSpPr>
        <p:spPr/>
        <p:txBody>
          <a:bodyPr/>
          <a:lstStyle/>
          <a:p>
            <a:fld id="{931613BB-379C-45BA-BF2C-2C0109AA1B7B}" type="datetimeFigureOut">
              <a:rPr lang="zh-CN" altLang="en-US" smtClean="0"/>
              <a:t>2022/12/24</a:t>
            </a:fld>
            <a:endParaRPr lang="zh-CN" altLang="en-US"/>
          </a:p>
        </p:txBody>
      </p:sp>
      <p:sp>
        <p:nvSpPr>
          <p:cNvPr id="4" name="页脚占位符 3">
            <a:extLst>
              <a:ext uri="{FF2B5EF4-FFF2-40B4-BE49-F238E27FC236}">
                <a16:creationId xmlns="" xmlns:a16="http://schemas.microsoft.com/office/drawing/2014/main" id="{F9240879-B763-413F-B56A-622C543D0FD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00D0DB55-DC56-43E2-BF2A-E2CBAD8A4E36}"/>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3809971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B10E2859-C557-40C1-9410-2A6C3B4AB3C8}"/>
              </a:ext>
            </a:extLst>
          </p:cNvPr>
          <p:cNvSpPr>
            <a:spLocks noGrp="1"/>
          </p:cNvSpPr>
          <p:nvPr>
            <p:ph type="dt" sz="half" idx="10"/>
          </p:nvPr>
        </p:nvSpPr>
        <p:spPr/>
        <p:txBody>
          <a:bodyPr/>
          <a:lstStyle/>
          <a:p>
            <a:fld id="{931613BB-379C-45BA-BF2C-2C0109AA1B7B}" type="datetimeFigureOut">
              <a:rPr lang="zh-CN" altLang="en-US" smtClean="0"/>
              <a:t>2022/12/24</a:t>
            </a:fld>
            <a:endParaRPr lang="zh-CN" altLang="en-US"/>
          </a:p>
        </p:txBody>
      </p:sp>
      <p:sp>
        <p:nvSpPr>
          <p:cNvPr id="3" name="页脚占位符 2">
            <a:extLst>
              <a:ext uri="{FF2B5EF4-FFF2-40B4-BE49-F238E27FC236}">
                <a16:creationId xmlns="" xmlns:a16="http://schemas.microsoft.com/office/drawing/2014/main" id="{BBD6AA1C-2D9F-4715-8893-850FB5B3E81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84293C00-7100-4A18-A0BE-4D4E4A119A8E}"/>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2948372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F58E87D-A82B-494B-95F0-72C9BDF2C4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E14D015-97A0-40B5-8306-97764E8663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B420685B-722E-4BBF-B9EE-754FC316D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D62D99DF-BAA6-44A1-8153-BE620AE38D70}"/>
              </a:ext>
            </a:extLst>
          </p:cNvPr>
          <p:cNvSpPr>
            <a:spLocks noGrp="1"/>
          </p:cNvSpPr>
          <p:nvPr>
            <p:ph type="dt" sz="half" idx="10"/>
          </p:nvPr>
        </p:nvSpPr>
        <p:spPr/>
        <p:txBody>
          <a:bodyPr/>
          <a:lstStyle/>
          <a:p>
            <a:fld id="{931613BB-379C-45BA-BF2C-2C0109AA1B7B}" type="datetimeFigureOut">
              <a:rPr lang="zh-CN" altLang="en-US" smtClean="0"/>
              <a:t>2022/12/24</a:t>
            </a:fld>
            <a:endParaRPr lang="zh-CN" altLang="en-US"/>
          </a:p>
        </p:txBody>
      </p:sp>
      <p:sp>
        <p:nvSpPr>
          <p:cNvPr id="6" name="页脚占位符 5">
            <a:extLst>
              <a:ext uri="{FF2B5EF4-FFF2-40B4-BE49-F238E27FC236}">
                <a16:creationId xmlns="" xmlns:a16="http://schemas.microsoft.com/office/drawing/2014/main" id="{366EA5D9-4BA2-4FFE-935F-CD8EDF3934C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9E1373B2-11F7-4BCC-9FCE-2A2EA639BC8C}"/>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110012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6013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32C2EB2-CF71-40A6-A273-745352EDD9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E9A1FE75-7388-4A40-8E98-05ECA86615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50509FD2-4EDF-4B0A-A281-5A1DDCF9EB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7C01D6C9-8B72-40B2-B827-29912096A532}"/>
              </a:ext>
            </a:extLst>
          </p:cNvPr>
          <p:cNvSpPr>
            <a:spLocks noGrp="1"/>
          </p:cNvSpPr>
          <p:nvPr>
            <p:ph type="dt" sz="half" idx="10"/>
          </p:nvPr>
        </p:nvSpPr>
        <p:spPr/>
        <p:txBody>
          <a:bodyPr/>
          <a:lstStyle/>
          <a:p>
            <a:fld id="{931613BB-379C-45BA-BF2C-2C0109AA1B7B}" type="datetimeFigureOut">
              <a:rPr lang="zh-CN" altLang="en-US" smtClean="0"/>
              <a:t>2022/12/24</a:t>
            </a:fld>
            <a:endParaRPr lang="zh-CN" altLang="en-US"/>
          </a:p>
        </p:txBody>
      </p:sp>
      <p:sp>
        <p:nvSpPr>
          <p:cNvPr id="6" name="页脚占位符 5">
            <a:extLst>
              <a:ext uri="{FF2B5EF4-FFF2-40B4-BE49-F238E27FC236}">
                <a16:creationId xmlns="" xmlns:a16="http://schemas.microsoft.com/office/drawing/2014/main" id="{F996FFE2-85E4-4006-9E5D-62C6218839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54F60BF3-2E41-41B0-8B4A-2044DB7C47CC}"/>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35110591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9040C93-9B2C-49B6-8BB5-EF95D4AF36C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5CC951EF-B640-44C7-8CF5-FAC47BF5BD0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3970087-B07F-45A5-830B-0FDAA9ABDB4C}"/>
              </a:ext>
            </a:extLst>
          </p:cNvPr>
          <p:cNvSpPr>
            <a:spLocks noGrp="1"/>
          </p:cNvSpPr>
          <p:nvPr>
            <p:ph type="dt" sz="half" idx="10"/>
          </p:nvPr>
        </p:nvSpPr>
        <p:spPr/>
        <p:txBody>
          <a:bodyPr/>
          <a:lstStyle/>
          <a:p>
            <a:fld id="{931613BB-379C-45BA-BF2C-2C0109AA1B7B}" type="datetimeFigureOut">
              <a:rPr lang="zh-CN" altLang="en-US" smtClean="0"/>
              <a:t>2022/12/24</a:t>
            </a:fld>
            <a:endParaRPr lang="zh-CN" altLang="en-US"/>
          </a:p>
        </p:txBody>
      </p:sp>
      <p:sp>
        <p:nvSpPr>
          <p:cNvPr id="5" name="页脚占位符 4">
            <a:extLst>
              <a:ext uri="{FF2B5EF4-FFF2-40B4-BE49-F238E27FC236}">
                <a16:creationId xmlns="" xmlns:a16="http://schemas.microsoft.com/office/drawing/2014/main" id="{D698073A-D183-4C12-825E-A0583F43E9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31178AE-BB54-4DAB-8547-61F2A8DA885D}"/>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19794482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4070BF0-8492-419A-B075-A052CBF5031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0745BA10-0BCF-4188-8D8B-FCEC497FF18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51FB8E5-1194-442B-A1A5-C89142185F66}"/>
              </a:ext>
            </a:extLst>
          </p:cNvPr>
          <p:cNvSpPr>
            <a:spLocks noGrp="1"/>
          </p:cNvSpPr>
          <p:nvPr>
            <p:ph type="dt" sz="half" idx="10"/>
          </p:nvPr>
        </p:nvSpPr>
        <p:spPr/>
        <p:txBody>
          <a:bodyPr/>
          <a:lstStyle/>
          <a:p>
            <a:fld id="{931613BB-379C-45BA-BF2C-2C0109AA1B7B}" type="datetimeFigureOut">
              <a:rPr lang="zh-CN" altLang="en-US" smtClean="0"/>
              <a:t>2022/12/24</a:t>
            </a:fld>
            <a:endParaRPr lang="zh-CN" altLang="en-US"/>
          </a:p>
        </p:txBody>
      </p:sp>
      <p:sp>
        <p:nvSpPr>
          <p:cNvPr id="5" name="页脚占位符 4">
            <a:extLst>
              <a:ext uri="{FF2B5EF4-FFF2-40B4-BE49-F238E27FC236}">
                <a16:creationId xmlns="" xmlns:a16="http://schemas.microsoft.com/office/drawing/2014/main" id="{11EA124C-4374-4B61-9E7C-58EF114ECCE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41DD2AA9-1F91-43D0-9930-EE3C80913C1D}"/>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1499983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BF45476C-058A-4381-BCEE-D035EBC2D7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 y="0"/>
            <a:ext cx="12191570" cy="6858242"/>
          </a:xfrm>
          <a:prstGeom prst="rect">
            <a:avLst/>
          </a:prstGeom>
        </p:spPr>
      </p:pic>
      <p:pic>
        <p:nvPicPr>
          <p:cNvPr id="5" name="图片 4">
            <a:extLst>
              <a:ext uri="{FF2B5EF4-FFF2-40B4-BE49-F238E27FC236}">
                <a16:creationId xmlns="" xmlns:a16="http://schemas.microsoft.com/office/drawing/2014/main" id="{BCC782CA-9C95-4E6F-9F17-F18A1D7F8E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502" y="539488"/>
            <a:ext cx="12192000" cy="5779024"/>
          </a:xfrm>
          <a:prstGeom prst="rect">
            <a:avLst/>
          </a:prstGeom>
        </p:spPr>
      </p:pic>
      <p:pic>
        <p:nvPicPr>
          <p:cNvPr id="9" name="图片 8">
            <a:extLst>
              <a:ext uri="{FF2B5EF4-FFF2-40B4-BE49-F238E27FC236}">
                <a16:creationId xmlns="" xmlns:a16="http://schemas.microsoft.com/office/drawing/2014/main" id="{55C3CB0F-250E-414C-A397-3EF299AF05D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506" t="1036" r="7499" b="13970"/>
          <a:stretch/>
        </p:blipFill>
        <p:spPr>
          <a:xfrm>
            <a:off x="18540" y="12468"/>
            <a:ext cx="12191140" cy="6858000"/>
          </a:xfrm>
          <a:prstGeom prst="rect">
            <a:avLst/>
          </a:prstGeom>
        </p:spPr>
      </p:pic>
    </p:spTree>
    <p:extLst>
      <p:ext uri="{BB962C8B-B14F-4D97-AF65-F5344CB8AC3E}">
        <p14:creationId xmlns:p14="http://schemas.microsoft.com/office/powerpoint/2010/main" val="2694390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228485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33420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396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007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387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33"/>
            <a:ext cx="12192000" cy="6858000"/>
          </a:xfrm>
          <a:prstGeom prst="rect">
            <a:avLst/>
          </a:prstGeom>
          <a:noFill/>
          <a:ln>
            <a:noFill/>
          </a:ln>
        </p:spPr>
      </p:pic>
      <p:sp>
        <p:nvSpPr>
          <p:cNvPr id="11" name="Google Shape;11;p2"/>
          <p:cNvSpPr/>
          <p:nvPr/>
        </p:nvSpPr>
        <p:spPr>
          <a:xfrm>
            <a:off x="2174200" y="1777933"/>
            <a:ext cx="7843600" cy="3302000"/>
          </a:xfrm>
          <a:prstGeom prst="rect">
            <a:avLst/>
          </a:prstGeom>
          <a:solidFill>
            <a:schemeClr val="lt1"/>
          </a:solidFill>
          <a:ln>
            <a:noFill/>
          </a:ln>
          <a:effectLst>
            <a:outerShdw blurRad="285750" algn="bl" rotWithShape="0">
              <a:srgbClr val="054C3A">
                <a:alpha val="25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txBox="1">
            <a:spLocks noGrp="1"/>
          </p:cNvSpPr>
          <p:nvPr>
            <p:ph type="ctrTitle"/>
          </p:nvPr>
        </p:nvSpPr>
        <p:spPr>
          <a:xfrm>
            <a:off x="2438400" y="1991367"/>
            <a:ext cx="7315200" cy="2875200"/>
          </a:xfrm>
          <a:prstGeom prst="rect">
            <a:avLst/>
          </a:prstGeom>
        </p:spPr>
        <p:txBody>
          <a:bodyPr spcFirstLastPara="1" wrap="square" lIns="0" tIns="0" rIns="0" bIns="0"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88314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7378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8"/>
        <p:cNvGrpSpPr/>
        <p:nvPr/>
      </p:nvGrpSpPr>
      <p:grpSpPr>
        <a:xfrm>
          <a:off x="0" y="0"/>
          <a:ext cx="0" cy="0"/>
          <a:chOff x="0" y="0"/>
          <a:chExt cx="0" cy="0"/>
        </a:xfrm>
      </p:grpSpPr>
      <p:sp>
        <p:nvSpPr>
          <p:cNvPr id="39" name="Google Shape;39;p7"/>
          <p:cNvSpPr/>
          <p:nvPr/>
        </p:nvSpPr>
        <p:spPr>
          <a:xfrm>
            <a:off x="988800" y="988800"/>
            <a:ext cx="10214400" cy="4880400"/>
          </a:xfrm>
          <a:prstGeom prst="rect">
            <a:avLst/>
          </a:prstGeom>
          <a:solidFill>
            <a:schemeClr val="lt1"/>
          </a:solidFill>
          <a:ln>
            <a:noFill/>
          </a:ln>
          <a:effectLst>
            <a:outerShdw blurRad="285750" algn="bl" rotWithShape="0">
              <a:srgbClr val="054C3A">
                <a:alpha val="25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40" name="Google Shape;40;p7"/>
          <p:cNvPicPr preferRelativeResize="0"/>
          <p:nvPr/>
        </p:nvPicPr>
        <p:blipFill>
          <a:blip r:embed="rId2">
            <a:alphaModFix/>
          </a:blip>
          <a:stretch>
            <a:fillRect/>
          </a:stretch>
        </p:blipFill>
        <p:spPr>
          <a:xfrm>
            <a:off x="0" y="5299833"/>
            <a:ext cx="12192000" cy="1143000"/>
          </a:xfrm>
          <a:prstGeom prst="rect">
            <a:avLst/>
          </a:prstGeom>
          <a:noFill/>
          <a:ln>
            <a:noFill/>
          </a:ln>
        </p:spPr>
      </p:pic>
      <p:pic>
        <p:nvPicPr>
          <p:cNvPr id="41" name="Google Shape;41;p7"/>
          <p:cNvPicPr preferRelativeResize="0"/>
          <p:nvPr/>
        </p:nvPicPr>
        <p:blipFill>
          <a:blip r:embed="rId3">
            <a:alphaModFix/>
          </a:blip>
          <a:stretch>
            <a:fillRect/>
          </a:stretch>
        </p:blipFill>
        <p:spPr>
          <a:xfrm rot="5400000" flipH="1">
            <a:off x="725341" y="1415137"/>
            <a:ext cx="509481" cy="564500"/>
          </a:xfrm>
          <a:prstGeom prst="rect">
            <a:avLst/>
          </a:prstGeom>
          <a:noFill/>
          <a:ln>
            <a:noFill/>
          </a:ln>
        </p:spPr>
      </p:pic>
      <p:sp>
        <p:nvSpPr>
          <p:cNvPr id="42" name="Google Shape;42;p7"/>
          <p:cNvSpPr txBox="1">
            <a:spLocks noGrp="1"/>
          </p:cNvSpPr>
          <p:nvPr>
            <p:ph type="title"/>
          </p:nvPr>
        </p:nvSpPr>
        <p:spPr>
          <a:xfrm>
            <a:off x="1442733" y="1503667"/>
            <a:ext cx="9306400" cy="4484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3" name="Google Shape;43;p7"/>
          <p:cNvSpPr txBox="1">
            <a:spLocks noGrp="1"/>
          </p:cNvSpPr>
          <p:nvPr>
            <p:ph type="body" idx="1"/>
          </p:nvPr>
        </p:nvSpPr>
        <p:spPr>
          <a:xfrm>
            <a:off x="1442733" y="2178200"/>
            <a:ext cx="4418400" cy="3348800"/>
          </a:xfrm>
          <a:prstGeom prst="rect">
            <a:avLst/>
          </a:prstGeom>
        </p:spPr>
        <p:txBody>
          <a:bodyPr spcFirstLastPara="1" wrap="square" lIns="0" tIns="0" rIns="0" bIns="0" anchor="t" anchorCtr="0">
            <a:noAutofit/>
          </a:bodyPr>
          <a:lstStyle>
            <a:lvl1pPr marL="609585" lvl="0" indent="-474121" rtl="0">
              <a:spcBef>
                <a:spcPts val="800"/>
              </a:spcBef>
              <a:spcAft>
                <a:spcPts val="0"/>
              </a:spcAft>
              <a:buSzPts val="2000"/>
              <a:buChar char="●"/>
              <a:defRPr/>
            </a:lvl1pPr>
            <a:lvl2pPr marL="1219170" lvl="1" indent="-474121" rtl="0">
              <a:spcBef>
                <a:spcPts val="0"/>
              </a:spcBef>
              <a:spcAft>
                <a:spcPts val="0"/>
              </a:spcAft>
              <a:buSzPts val="2000"/>
              <a:buChar char="○"/>
              <a:defRPr/>
            </a:lvl2pPr>
            <a:lvl3pPr marL="1828754" lvl="2" indent="-474121" rtl="0">
              <a:spcBef>
                <a:spcPts val="0"/>
              </a:spcBef>
              <a:spcAft>
                <a:spcPts val="0"/>
              </a:spcAft>
              <a:buSzPts val="2000"/>
              <a:buChar char="■"/>
              <a:defRPr/>
            </a:lvl3pPr>
            <a:lvl4pPr marL="2438339" lvl="3" indent="-474121" rtl="0">
              <a:spcBef>
                <a:spcPts val="0"/>
              </a:spcBef>
              <a:spcAft>
                <a:spcPts val="0"/>
              </a:spcAft>
              <a:buSzPts val="2000"/>
              <a:buChar char="●"/>
              <a:defRPr/>
            </a:lvl4pPr>
            <a:lvl5pPr marL="3047924" lvl="4" indent="-474121" rtl="0">
              <a:spcBef>
                <a:spcPts val="0"/>
              </a:spcBef>
              <a:spcAft>
                <a:spcPts val="0"/>
              </a:spcAft>
              <a:buSzPts val="2000"/>
              <a:buChar char="○"/>
              <a:defRPr/>
            </a:lvl5pPr>
            <a:lvl6pPr marL="3657509" lvl="5" indent="-474121" rtl="0">
              <a:spcBef>
                <a:spcPts val="0"/>
              </a:spcBef>
              <a:spcAft>
                <a:spcPts val="0"/>
              </a:spcAft>
              <a:buSzPts val="2000"/>
              <a:buChar char="■"/>
              <a:defRPr/>
            </a:lvl6pPr>
            <a:lvl7pPr marL="4267093" lvl="6" indent="-474121" rtl="0">
              <a:spcBef>
                <a:spcPts val="0"/>
              </a:spcBef>
              <a:spcAft>
                <a:spcPts val="0"/>
              </a:spcAft>
              <a:buSzPts val="2000"/>
              <a:buChar char="●"/>
              <a:defRPr/>
            </a:lvl7pPr>
            <a:lvl8pPr marL="4876678" lvl="7" indent="-474121" rtl="0">
              <a:spcBef>
                <a:spcPts val="0"/>
              </a:spcBef>
              <a:spcAft>
                <a:spcPts val="0"/>
              </a:spcAft>
              <a:buSzPts val="2000"/>
              <a:buChar char="○"/>
              <a:defRPr/>
            </a:lvl8pPr>
            <a:lvl9pPr marL="5486263" lvl="8" indent="-474121" rtl="0">
              <a:spcBef>
                <a:spcPts val="0"/>
              </a:spcBef>
              <a:spcAft>
                <a:spcPts val="0"/>
              </a:spcAft>
              <a:buSzPts val="2000"/>
              <a:buChar char="■"/>
              <a:defRPr/>
            </a:lvl9pPr>
          </a:lstStyle>
          <a:p>
            <a:endParaRPr/>
          </a:p>
        </p:txBody>
      </p:sp>
      <p:sp>
        <p:nvSpPr>
          <p:cNvPr id="44" name="Google Shape;44;p7"/>
          <p:cNvSpPr txBox="1">
            <a:spLocks noGrp="1"/>
          </p:cNvSpPr>
          <p:nvPr>
            <p:ph type="body" idx="2"/>
          </p:nvPr>
        </p:nvSpPr>
        <p:spPr>
          <a:xfrm>
            <a:off x="6330611" y="2178200"/>
            <a:ext cx="4418400" cy="3348800"/>
          </a:xfrm>
          <a:prstGeom prst="rect">
            <a:avLst/>
          </a:prstGeom>
        </p:spPr>
        <p:txBody>
          <a:bodyPr spcFirstLastPara="1" wrap="square" lIns="0" tIns="0" rIns="0" bIns="0" anchor="t" anchorCtr="0">
            <a:noAutofit/>
          </a:bodyPr>
          <a:lstStyle>
            <a:lvl1pPr marL="609585" lvl="0" indent="-474121" rtl="0">
              <a:spcBef>
                <a:spcPts val="800"/>
              </a:spcBef>
              <a:spcAft>
                <a:spcPts val="0"/>
              </a:spcAft>
              <a:buSzPts val="2000"/>
              <a:buChar char="●"/>
              <a:defRPr/>
            </a:lvl1pPr>
            <a:lvl2pPr marL="1219170" lvl="1" indent="-474121" rtl="0">
              <a:spcBef>
                <a:spcPts val="0"/>
              </a:spcBef>
              <a:spcAft>
                <a:spcPts val="0"/>
              </a:spcAft>
              <a:buSzPts val="2000"/>
              <a:buChar char="○"/>
              <a:defRPr/>
            </a:lvl2pPr>
            <a:lvl3pPr marL="1828754" lvl="2" indent="-474121" rtl="0">
              <a:spcBef>
                <a:spcPts val="0"/>
              </a:spcBef>
              <a:spcAft>
                <a:spcPts val="0"/>
              </a:spcAft>
              <a:buSzPts val="2000"/>
              <a:buChar char="■"/>
              <a:defRPr/>
            </a:lvl3pPr>
            <a:lvl4pPr marL="2438339" lvl="3" indent="-474121" rtl="0">
              <a:spcBef>
                <a:spcPts val="0"/>
              </a:spcBef>
              <a:spcAft>
                <a:spcPts val="0"/>
              </a:spcAft>
              <a:buSzPts val="2000"/>
              <a:buChar char="●"/>
              <a:defRPr/>
            </a:lvl4pPr>
            <a:lvl5pPr marL="3047924" lvl="4" indent="-474121" rtl="0">
              <a:spcBef>
                <a:spcPts val="0"/>
              </a:spcBef>
              <a:spcAft>
                <a:spcPts val="0"/>
              </a:spcAft>
              <a:buSzPts val="2000"/>
              <a:buChar char="○"/>
              <a:defRPr/>
            </a:lvl5pPr>
            <a:lvl6pPr marL="3657509" lvl="5" indent="-474121" rtl="0">
              <a:spcBef>
                <a:spcPts val="0"/>
              </a:spcBef>
              <a:spcAft>
                <a:spcPts val="0"/>
              </a:spcAft>
              <a:buSzPts val="2000"/>
              <a:buChar char="■"/>
              <a:defRPr/>
            </a:lvl6pPr>
            <a:lvl7pPr marL="4267093" lvl="6" indent="-474121" rtl="0">
              <a:spcBef>
                <a:spcPts val="0"/>
              </a:spcBef>
              <a:spcAft>
                <a:spcPts val="0"/>
              </a:spcAft>
              <a:buSzPts val="2000"/>
              <a:buChar char="●"/>
              <a:defRPr/>
            </a:lvl7pPr>
            <a:lvl8pPr marL="4876678" lvl="7" indent="-474121" rtl="0">
              <a:spcBef>
                <a:spcPts val="0"/>
              </a:spcBef>
              <a:spcAft>
                <a:spcPts val="0"/>
              </a:spcAft>
              <a:buSzPts val="2000"/>
              <a:buChar char="○"/>
              <a:defRPr/>
            </a:lvl8pPr>
            <a:lvl9pPr marL="5486263" lvl="8" indent="-474121" rtl="0">
              <a:spcBef>
                <a:spcPts val="0"/>
              </a:spcBef>
              <a:spcAft>
                <a:spcPts val="0"/>
              </a:spcAft>
              <a:buSzPts val="2000"/>
              <a:buChar char="■"/>
              <a:defRPr/>
            </a:lvl9pPr>
          </a:lstStyle>
          <a:p>
            <a:endParaRPr/>
          </a:p>
        </p:txBody>
      </p:sp>
      <p:sp>
        <p:nvSpPr>
          <p:cNvPr id="45" name="Google Shape;45;p7"/>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4052915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 Tyrannosaurus" type="blank">
  <p:cSld name="Blank - Tyrannosaurus">
    <p:spTree>
      <p:nvGrpSpPr>
        <p:cNvPr id="1" name="Shape 90"/>
        <p:cNvGrpSpPr/>
        <p:nvPr/>
      </p:nvGrpSpPr>
      <p:grpSpPr>
        <a:xfrm>
          <a:off x="0" y="0"/>
          <a:ext cx="0" cy="0"/>
          <a:chOff x="0" y="0"/>
          <a:chExt cx="0" cy="0"/>
        </a:xfrm>
      </p:grpSpPr>
      <p:sp>
        <p:nvSpPr>
          <p:cNvPr id="91" name="Google Shape;91;p16"/>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pic>
        <p:nvPicPr>
          <p:cNvPr id="92" name="Google Shape;92;p16"/>
          <p:cNvPicPr preferRelativeResize="0"/>
          <p:nvPr/>
        </p:nvPicPr>
        <p:blipFill>
          <a:blip r:embed="rId2">
            <a:alphaModFix/>
          </a:blip>
          <a:stretch>
            <a:fillRect/>
          </a:stretch>
        </p:blipFill>
        <p:spPr>
          <a:xfrm>
            <a:off x="0" y="1"/>
            <a:ext cx="12192000" cy="6859721"/>
          </a:xfrm>
          <a:prstGeom prst="rect">
            <a:avLst/>
          </a:prstGeom>
          <a:noFill/>
          <a:ln>
            <a:noFill/>
          </a:ln>
        </p:spPr>
      </p:pic>
    </p:spTree>
    <p:extLst>
      <p:ext uri="{BB962C8B-B14F-4D97-AF65-F5344CB8AC3E}">
        <p14:creationId xmlns:p14="http://schemas.microsoft.com/office/powerpoint/2010/main" val="2151127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 Plesiosaur">
  <p:cSld name="Blank - Plesiosaur">
    <p:spTree>
      <p:nvGrpSpPr>
        <p:cNvPr id="1" name="Shape 93"/>
        <p:cNvGrpSpPr/>
        <p:nvPr/>
      </p:nvGrpSpPr>
      <p:grpSpPr>
        <a:xfrm>
          <a:off x="0" y="0"/>
          <a:ext cx="0" cy="0"/>
          <a:chOff x="0" y="0"/>
          <a:chExt cx="0" cy="0"/>
        </a:xfrm>
      </p:grpSpPr>
      <p:pic>
        <p:nvPicPr>
          <p:cNvPr id="94" name="Google Shape;94;p17"/>
          <p:cNvPicPr preferRelativeResize="0"/>
          <p:nvPr/>
        </p:nvPicPr>
        <p:blipFill>
          <a:blip r:embed="rId2">
            <a:alphaModFix/>
          </a:blip>
          <a:stretch>
            <a:fillRect/>
          </a:stretch>
        </p:blipFill>
        <p:spPr>
          <a:xfrm>
            <a:off x="0" y="0"/>
            <a:ext cx="12191981" cy="6858000"/>
          </a:xfrm>
          <a:prstGeom prst="rect">
            <a:avLst/>
          </a:prstGeom>
          <a:noFill/>
          <a:ln>
            <a:noFill/>
          </a:ln>
        </p:spPr>
      </p:pic>
      <p:sp>
        <p:nvSpPr>
          <p:cNvPr id="95" name="Google Shape;95;p17"/>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702915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 Pterodactyl">
  <p:cSld name="Blank - Pterodactyl">
    <p:spTree>
      <p:nvGrpSpPr>
        <p:cNvPr id="1" name="Shape 96"/>
        <p:cNvGrpSpPr/>
        <p:nvPr/>
      </p:nvGrpSpPr>
      <p:grpSpPr>
        <a:xfrm>
          <a:off x="0" y="0"/>
          <a:ext cx="0" cy="0"/>
          <a:chOff x="0" y="0"/>
          <a:chExt cx="0" cy="0"/>
        </a:xfrm>
      </p:grpSpPr>
      <p:pic>
        <p:nvPicPr>
          <p:cNvPr id="97" name="Google Shape;97;p1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 name="Google Shape;98;p18"/>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4223116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 Stegosaurus">
  <p:cSld name="Blank - Stegosaurus">
    <p:spTree>
      <p:nvGrpSpPr>
        <p:cNvPr id="1" name="Shape 99"/>
        <p:cNvGrpSpPr/>
        <p:nvPr/>
      </p:nvGrpSpPr>
      <p:grpSpPr>
        <a:xfrm>
          <a:off x="0" y="0"/>
          <a:ext cx="0" cy="0"/>
          <a:chOff x="0" y="0"/>
          <a:chExt cx="0" cy="0"/>
        </a:xfrm>
      </p:grpSpPr>
      <p:pic>
        <p:nvPicPr>
          <p:cNvPr id="100" name="Google Shape;100;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1" name="Google Shape;101;p19"/>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23495617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 Triceratops">
  <p:cSld name="Blank - Triceratops">
    <p:spTree>
      <p:nvGrpSpPr>
        <p:cNvPr id="1" name="Shape 102"/>
        <p:cNvGrpSpPr/>
        <p:nvPr/>
      </p:nvGrpSpPr>
      <p:grpSpPr>
        <a:xfrm>
          <a:off x="0" y="0"/>
          <a:ext cx="0" cy="0"/>
          <a:chOff x="0" y="0"/>
          <a:chExt cx="0" cy="0"/>
        </a:xfrm>
      </p:grpSpPr>
      <p:pic>
        <p:nvPicPr>
          <p:cNvPr id="103" name="Google Shape;103;p20"/>
          <p:cNvPicPr preferRelativeResize="0"/>
          <p:nvPr/>
        </p:nvPicPr>
        <p:blipFill>
          <a:blip r:embed="rId2">
            <a:alphaModFix/>
          </a:blip>
          <a:stretch>
            <a:fillRect/>
          </a:stretch>
        </p:blipFill>
        <p:spPr>
          <a:xfrm>
            <a:off x="0" y="1"/>
            <a:ext cx="12192000" cy="6858017"/>
          </a:xfrm>
          <a:prstGeom prst="rect">
            <a:avLst/>
          </a:prstGeom>
          <a:noFill/>
          <a:ln>
            <a:noFill/>
          </a:ln>
        </p:spPr>
      </p:pic>
      <p:sp>
        <p:nvSpPr>
          <p:cNvPr id="104" name="Google Shape;104;p20"/>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fld id="{00000000-1234-1234-1234-123412341234}" type="slidenum">
              <a:rPr lang="en">
                <a:solidFill>
                  <a:srgbClr val="143C55"/>
                </a:solidFill>
              </a:rPr>
              <a:pPr/>
              <a:t>‹#›</a:t>
            </a:fld>
            <a:endParaRPr>
              <a:solidFill>
                <a:srgbClr val="143C55"/>
              </a:solidFill>
            </a:endParaRPr>
          </a:p>
        </p:txBody>
      </p:sp>
    </p:spTree>
    <p:extLst>
      <p:ext uri="{BB962C8B-B14F-4D97-AF65-F5344CB8AC3E}">
        <p14:creationId xmlns:p14="http://schemas.microsoft.com/office/powerpoint/2010/main" val="627967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 Diplodocus">
  <p:cSld name="Blank - Diplodocus">
    <p:spTree>
      <p:nvGrpSpPr>
        <p:cNvPr id="1" name="Shape 105"/>
        <p:cNvGrpSpPr/>
        <p:nvPr/>
      </p:nvGrpSpPr>
      <p:grpSpPr>
        <a:xfrm>
          <a:off x="0" y="0"/>
          <a:ext cx="0" cy="0"/>
          <a:chOff x="0" y="0"/>
          <a:chExt cx="0" cy="0"/>
        </a:xfrm>
      </p:grpSpPr>
      <p:pic>
        <p:nvPicPr>
          <p:cNvPr id="106" name="Google Shape;106;p2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7" name="Google Shape;107;p21"/>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1199809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图片 7" descr="图片包含 物体&#10;&#10;描述已自动生成">
            <a:extLst>
              <a:ext uri="{FF2B5EF4-FFF2-40B4-BE49-F238E27FC236}">
                <a16:creationId xmlns:a16="http://schemas.microsoft.com/office/drawing/2014/main" xmlns="" id="{1541F3F7-993D-40F6-A156-AF637ECEB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pic>
        <p:nvPicPr>
          <p:cNvPr id="13" name="图片 12" descr="图片包含 恐龙, 爬行动物, 树叶&#10;&#10;描述已自动生成">
            <a:extLst>
              <a:ext uri="{FF2B5EF4-FFF2-40B4-BE49-F238E27FC236}">
                <a16:creationId xmlns:a16="http://schemas.microsoft.com/office/drawing/2014/main" xmlns="" id="{8E768263-D056-4D1B-A5C0-F70DADA390E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8594" t="55271"/>
          <a:stretch/>
        </p:blipFill>
        <p:spPr>
          <a:xfrm>
            <a:off x="8589364" y="4661942"/>
            <a:ext cx="3602637" cy="2188919"/>
          </a:xfrm>
          <a:prstGeom prst="rect">
            <a:avLst/>
          </a:prstGeom>
          <a:effectLst>
            <a:outerShdw blurRad="50800" dist="38100" dir="8100000" algn="tr" rotWithShape="0">
              <a:prstClr val="black">
                <a:alpha val="40000"/>
              </a:prstClr>
            </a:outerShdw>
          </a:effectLst>
        </p:spPr>
      </p:pic>
      <p:pic>
        <p:nvPicPr>
          <p:cNvPr id="14" name="图片 13" descr="图片包含 恐龙, 爬行动物, 树叶&#10;&#10;描述已自动生成">
            <a:extLst>
              <a:ext uri="{FF2B5EF4-FFF2-40B4-BE49-F238E27FC236}">
                <a16:creationId xmlns:a16="http://schemas.microsoft.com/office/drawing/2014/main" xmlns="" id="{23A73595-38C8-45D1-A455-948DE0C741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 r="82628" b="76009"/>
          <a:stretch/>
        </p:blipFill>
        <p:spPr>
          <a:xfrm>
            <a:off x="0" y="-1"/>
            <a:ext cx="1756691" cy="1364105"/>
          </a:xfrm>
          <a:prstGeom prst="rect">
            <a:avLst/>
          </a:prstGeom>
          <a:effectLst>
            <a:outerShdw blurRad="50800" dist="38100" dir="2700000" algn="tl" rotWithShape="0">
              <a:prstClr val="black">
                <a:alpha val="40000"/>
              </a:prstClr>
            </a:outerShdw>
          </a:effectLst>
        </p:spPr>
      </p:pic>
      <p:pic>
        <p:nvPicPr>
          <p:cNvPr id="15" name="图片 14" descr="图片包含 恐龙, 爬行动物, 树叶&#10;&#10;描述已自动生成">
            <a:extLst>
              <a:ext uri="{FF2B5EF4-FFF2-40B4-BE49-F238E27FC236}">
                <a16:creationId xmlns:a16="http://schemas.microsoft.com/office/drawing/2014/main" xmlns="" id="{35A099F4-6095-409B-8FAA-9925DB3B7C7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4157" t="7" b="76009"/>
          <a:stretch/>
        </p:blipFill>
        <p:spPr>
          <a:xfrm>
            <a:off x="9578714" y="-1"/>
            <a:ext cx="2613287" cy="1364105"/>
          </a:xfrm>
          <a:prstGeom prst="rect">
            <a:avLst/>
          </a:prstGeom>
          <a:effectLst>
            <a:outerShdw blurRad="50800" dist="38100" dir="2700000" algn="tl" rotWithShape="0">
              <a:prstClr val="black">
                <a:alpha val="40000"/>
              </a:prstClr>
            </a:outerShdw>
          </a:effectLst>
        </p:spPr>
      </p:pic>
      <p:pic>
        <p:nvPicPr>
          <p:cNvPr id="17" name="图片 16">
            <a:extLst>
              <a:ext uri="{FF2B5EF4-FFF2-40B4-BE49-F238E27FC236}">
                <a16:creationId xmlns:a16="http://schemas.microsoft.com/office/drawing/2014/main" xmlns="" id="{5A57070B-961D-45F7-9FDE-309DD1D1107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7231" t="34998" r="6425"/>
          <a:stretch/>
        </p:blipFill>
        <p:spPr>
          <a:xfrm>
            <a:off x="9121344" y="2400301"/>
            <a:ext cx="3211813" cy="4457376"/>
          </a:xfrm>
          <a:prstGeom prst="rect">
            <a:avLst/>
          </a:prstGeom>
        </p:spPr>
      </p:pic>
      <p:pic>
        <p:nvPicPr>
          <p:cNvPr id="21" name="图片 20" descr="图片包含 恐龙, 爬行动物, 树叶&#10;&#10;描述已自动生成">
            <a:extLst>
              <a:ext uri="{FF2B5EF4-FFF2-40B4-BE49-F238E27FC236}">
                <a16:creationId xmlns:a16="http://schemas.microsoft.com/office/drawing/2014/main" xmlns="" id="{7140B841-BA4B-4715-825C-1D6FACBE6E2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62296" r="72090"/>
          <a:stretch/>
        </p:blipFill>
        <p:spPr>
          <a:xfrm>
            <a:off x="2" y="5012533"/>
            <a:ext cx="2428407" cy="18451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277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8"/>
        <p:cNvGrpSpPr/>
        <p:nvPr/>
      </p:nvGrpSpPr>
      <p:grpSpPr>
        <a:xfrm>
          <a:off x="0" y="0"/>
          <a:ext cx="0" cy="0"/>
          <a:chOff x="0" y="0"/>
          <a:chExt cx="0" cy="0"/>
        </a:xfrm>
      </p:grpSpPr>
      <p:grpSp>
        <p:nvGrpSpPr>
          <p:cNvPr id="219" name="Google Shape;219;p5"/>
          <p:cNvGrpSpPr/>
          <p:nvPr/>
        </p:nvGrpSpPr>
        <p:grpSpPr>
          <a:xfrm>
            <a:off x="6838337" y="1542864"/>
            <a:ext cx="2590935" cy="1058697"/>
            <a:chOff x="1720645" y="1036501"/>
            <a:chExt cx="2590935" cy="1058697"/>
          </a:xfrm>
        </p:grpSpPr>
        <p:grpSp>
          <p:nvGrpSpPr>
            <p:cNvPr id="220" name="Google Shape;220;p5"/>
            <p:cNvGrpSpPr/>
            <p:nvPr/>
          </p:nvGrpSpPr>
          <p:grpSpPr>
            <a:xfrm>
              <a:off x="1937065" y="1036501"/>
              <a:ext cx="2117583" cy="1058697"/>
              <a:chOff x="2762864" y="366750"/>
              <a:chExt cx="6330593" cy="2545557"/>
            </a:xfrm>
          </p:grpSpPr>
          <p:sp>
            <p:nvSpPr>
              <p:cNvPr id="221" name="Google Shape;221;p5"/>
              <p:cNvSpPr/>
              <p:nvPr/>
            </p:nvSpPr>
            <p:spPr>
              <a:xfrm rot="-5400000" flipH="1">
                <a:off x="5280710" y="-895525"/>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2" name="Google Shape;222;p5"/>
              <p:cNvSpPr/>
              <p:nvPr/>
            </p:nvSpPr>
            <p:spPr>
              <a:xfrm rot="-5400000">
                <a:off x="5285626" y="-2151096"/>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sp>
          <p:nvSpPr>
            <p:cNvPr id="223" name="Google Shape;223;p5"/>
            <p:cNvSpPr/>
            <p:nvPr/>
          </p:nvSpPr>
          <p:spPr>
            <a:xfrm>
              <a:off x="1720645" y="1278194"/>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4" name="Google Shape;224;p5"/>
            <p:cNvSpPr/>
            <p:nvPr/>
          </p:nvSpPr>
          <p:spPr>
            <a:xfrm>
              <a:off x="3682180" y="1273278"/>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nvGrpSpPr>
          <p:cNvPr id="225" name="Google Shape;225;p5"/>
          <p:cNvGrpSpPr/>
          <p:nvPr/>
        </p:nvGrpSpPr>
        <p:grpSpPr>
          <a:xfrm>
            <a:off x="-1" y="4080375"/>
            <a:ext cx="12192001" cy="2778060"/>
            <a:chOff x="-1" y="1165126"/>
            <a:chExt cx="12192001" cy="5693913"/>
          </a:xfrm>
        </p:grpSpPr>
        <p:sp>
          <p:nvSpPr>
            <p:cNvPr id="226" name="Google Shape;226;p5"/>
            <p:cNvSpPr/>
            <p:nvPr/>
          </p:nvSpPr>
          <p:spPr>
            <a:xfrm flipH="1">
              <a:off x="2641369" y="1165126"/>
              <a:ext cx="9550631" cy="4118748"/>
            </a:xfrm>
            <a:custGeom>
              <a:avLst/>
              <a:gdLst/>
              <a:ahLst/>
              <a:cxnLst/>
              <a:rect l="l" t="t" r="r" b="b"/>
              <a:pathLst>
                <a:path w="17286210" h="4589134" extrusionOk="0">
                  <a:moveTo>
                    <a:pt x="0" y="621818"/>
                  </a:moveTo>
                  <a:cubicBezTo>
                    <a:pt x="1667619" y="180472"/>
                    <a:pt x="2694406" y="-175644"/>
                    <a:pt x="5575441" y="92827"/>
                  </a:cubicBezTo>
                  <a:cubicBezTo>
                    <a:pt x="8456476" y="361298"/>
                    <a:pt x="14461074" y="2124491"/>
                    <a:pt x="17286210" y="2232646"/>
                  </a:cubicBezTo>
                  <a:lnTo>
                    <a:pt x="12192000" y="4589134"/>
                  </a:lnTo>
                  <a:lnTo>
                    <a:pt x="0" y="4589134"/>
                  </a:lnTo>
                  <a:lnTo>
                    <a:pt x="0" y="621818"/>
                  </a:lnTo>
                  <a:close/>
                </a:path>
              </a:pathLst>
            </a:custGeom>
            <a:solidFill>
              <a:srgbClr val="7FA009"/>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7" name="Google Shape;227;p5"/>
            <p:cNvSpPr/>
            <p:nvPr/>
          </p:nvSpPr>
          <p:spPr>
            <a:xfrm>
              <a:off x="-1" y="1725220"/>
              <a:ext cx="9550631" cy="4104338"/>
            </a:xfrm>
            <a:custGeom>
              <a:avLst/>
              <a:gdLst/>
              <a:ahLst/>
              <a:cxnLst/>
              <a:rect l="l" t="t" r="r" b="b"/>
              <a:pathLst>
                <a:path w="17286210" h="4573079" extrusionOk="0">
                  <a:moveTo>
                    <a:pt x="0" y="605763"/>
                  </a:moveTo>
                  <a:cubicBezTo>
                    <a:pt x="1241238" y="306870"/>
                    <a:pt x="2694406" y="-191699"/>
                    <a:pt x="5575441" y="76772"/>
                  </a:cubicBezTo>
                  <a:cubicBezTo>
                    <a:pt x="8456476" y="345243"/>
                    <a:pt x="14461074" y="2108436"/>
                    <a:pt x="17286210" y="2216591"/>
                  </a:cubicBezTo>
                  <a:lnTo>
                    <a:pt x="12192000" y="4573079"/>
                  </a:lnTo>
                  <a:lnTo>
                    <a:pt x="0" y="4573079"/>
                  </a:lnTo>
                  <a:lnTo>
                    <a:pt x="0" y="605763"/>
                  </a:lnTo>
                  <a:close/>
                </a:path>
              </a:pathLst>
            </a:custGeom>
            <a:solidFill>
              <a:srgbClr val="7EB105"/>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8" name="Google Shape;228;p5"/>
            <p:cNvSpPr/>
            <p:nvPr/>
          </p:nvSpPr>
          <p:spPr>
            <a:xfrm>
              <a:off x="0" y="2864852"/>
              <a:ext cx="12192000" cy="3994187"/>
            </a:xfrm>
            <a:custGeom>
              <a:avLst/>
              <a:gdLst/>
              <a:ahLst/>
              <a:cxnLst/>
              <a:rect l="l" t="t" r="r" b="b"/>
              <a:pathLst>
                <a:path w="12192000" h="4450348" extrusionOk="0">
                  <a:moveTo>
                    <a:pt x="0" y="483032"/>
                  </a:moveTo>
                  <a:cubicBezTo>
                    <a:pt x="619432" y="-232265"/>
                    <a:pt x="4509728" y="70076"/>
                    <a:pt x="4552335" y="30747"/>
                  </a:cubicBezTo>
                  <a:cubicBezTo>
                    <a:pt x="4594942" y="-8582"/>
                    <a:pt x="9366864" y="374877"/>
                    <a:pt x="12192000" y="483032"/>
                  </a:cubicBezTo>
                  <a:lnTo>
                    <a:pt x="12192000" y="4450348"/>
                  </a:lnTo>
                  <a:lnTo>
                    <a:pt x="0" y="4450348"/>
                  </a:lnTo>
                  <a:lnTo>
                    <a:pt x="0" y="483032"/>
                  </a:lnTo>
                  <a:close/>
                </a:path>
              </a:pathLst>
            </a:custGeom>
            <a:solidFill>
              <a:srgbClr val="91C30A"/>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nvGrpSpPr>
          <p:cNvPr id="229" name="Google Shape;229;p5"/>
          <p:cNvGrpSpPr/>
          <p:nvPr/>
        </p:nvGrpSpPr>
        <p:grpSpPr>
          <a:xfrm>
            <a:off x="7981490" y="2356925"/>
            <a:ext cx="2277023" cy="3031425"/>
            <a:chOff x="4635942" y="159405"/>
            <a:chExt cx="4222966" cy="5622079"/>
          </a:xfrm>
        </p:grpSpPr>
        <p:grpSp>
          <p:nvGrpSpPr>
            <p:cNvPr id="230" name="Google Shape;230;p5"/>
            <p:cNvGrpSpPr/>
            <p:nvPr/>
          </p:nvGrpSpPr>
          <p:grpSpPr>
            <a:xfrm>
              <a:off x="5744927" y="2694110"/>
              <a:ext cx="2299193" cy="3087374"/>
              <a:chOff x="5744927" y="2694110"/>
              <a:chExt cx="2299193" cy="3087374"/>
            </a:xfrm>
          </p:grpSpPr>
          <p:sp>
            <p:nvSpPr>
              <p:cNvPr id="231" name="Google Shape;231;p5"/>
              <p:cNvSpPr/>
              <p:nvPr/>
            </p:nvSpPr>
            <p:spPr>
              <a:xfrm>
                <a:off x="6666271" y="3195484"/>
                <a:ext cx="304800" cy="2586000"/>
              </a:xfrm>
              <a:prstGeom prst="trapezoid">
                <a:avLst>
                  <a:gd name="adj"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32" name="Google Shape;232;p5"/>
              <p:cNvSpPr/>
              <p:nvPr/>
            </p:nvSpPr>
            <p:spPr>
              <a:xfrm rot="7652259">
                <a:off x="6486559" y="3234853"/>
                <a:ext cx="1523923" cy="835676"/>
              </a:xfrm>
              <a:prstGeom prst="blockArc">
                <a:avLst>
                  <a:gd name="adj1" fmla="val 10800000"/>
                  <a:gd name="adj2" fmla="val 0"/>
                  <a:gd name="adj3"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sp>
            <p:nvSpPr>
              <p:cNvPr id="233" name="Google Shape;233;p5"/>
              <p:cNvSpPr/>
              <p:nvPr/>
            </p:nvSpPr>
            <p:spPr>
              <a:xfrm rot="-7652463" flipH="1">
                <a:off x="5797981" y="3067764"/>
                <a:ext cx="1331791" cy="789893"/>
              </a:xfrm>
              <a:prstGeom prst="blockArc">
                <a:avLst>
                  <a:gd name="adj1" fmla="val 10198505"/>
                  <a:gd name="adj2" fmla="val 21256982"/>
                  <a:gd name="adj3" fmla="val 15776"/>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grpSp>
        <p:grpSp>
          <p:nvGrpSpPr>
            <p:cNvPr id="234" name="Google Shape;234;p5"/>
            <p:cNvGrpSpPr/>
            <p:nvPr/>
          </p:nvGrpSpPr>
          <p:grpSpPr>
            <a:xfrm>
              <a:off x="4635942" y="159405"/>
              <a:ext cx="4222966" cy="3812401"/>
              <a:chOff x="4635942" y="159405"/>
              <a:chExt cx="4222966" cy="3812401"/>
            </a:xfrm>
          </p:grpSpPr>
          <p:sp>
            <p:nvSpPr>
              <p:cNvPr id="235" name="Google Shape;235;p5"/>
              <p:cNvSpPr/>
              <p:nvPr/>
            </p:nvSpPr>
            <p:spPr>
              <a:xfrm rot="3623416">
                <a:off x="5971324" y="1763826"/>
                <a:ext cx="1798459" cy="1909161"/>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nvGrpSpPr>
              <p:cNvPr id="236" name="Google Shape;236;p5"/>
              <p:cNvGrpSpPr/>
              <p:nvPr/>
            </p:nvGrpSpPr>
            <p:grpSpPr>
              <a:xfrm>
                <a:off x="4635942" y="159405"/>
                <a:ext cx="4222966" cy="3721504"/>
                <a:chOff x="4635942" y="159405"/>
                <a:chExt cx="4222966" cy="3721504"/>
              </a:xfrm>
            </p:grpSpPr>
            <p:sp>
              <p:nvSpPr>
                <p:cNvPr id="237" name="Google Shape;237;p5"/>
                <p:cNvSpPr/>
                <p:nvPr/>
              </p:nvSpPr>
              <p:spPr>
                <a:xfrm rot="-3779379">
                  <a:off x="5348742" y="2202288"/>
                  <a:ext cx="776833" cy="1573256"/>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38" name="Google Shape;238;p5"/>
                <p:cNvSpPr/>
                <p:nvPr/>
              </p:nvSpPr>
              <p:spPr>
                <a:xfrm rot="4583905">
                  <a:off x="7408507" y="2531806"/>
                  <a:ext cx="776888" cy="1573205"/>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39" name="Google Shape;239;p5"/>
                <p:cNvSpPr/>
                <p:nvPr/>
              </p:nvSpPr>
              <p:spPr>
                <a:xfrm rot="3623353">
                  <a:off x="7012018" y="1638899"/>
                  <a:ext cx="1287782" cy="2035453"/>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40" name="Google Shape;240;p5"/>
                <p:cNvSpPr/>
                <p:nvPr/>
              </p:nvSpPr>
              <p:spPr>
                <a:xfrm rot="5400000">
                  <a:off x="5151230" y="825705"/>
                  <a:ext cx="3375600" cy="2043000"/>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41" name="Google Shape;241;p5"/>
                <p:cNvSpPr/>
                <p:nvPr/>
              </p:nvSpPr>
              <p:spPr>
                <a:xfrm rot="-2394384">
                  <a:off x="5138918" y="1073623"/>
                  <a:ext cx="1287848" cy="2035597"/>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grpSp>
      <p:grpSp>
        <p:nvGrpSpPr>
          <p:cNvPr id="242" name="Google Shape;242;p5"/>
          <p:cNvGrpSpPr/>
          <p:nvPr/>
        </p:nvGrpSpPr>
        <p:grpSpPr>
          <a:xfrm flipH="1">
            <a:off x="10288851" y="2049265"/>
            <a:ext cx="1865284" cy="2483273"/>
            <a:chOff x="4635942" y="159405"/>
            <a:chExt cx="4222966" cy="5622079"/>
          </a:xfrm>
        </p:grpSpPr>
        <p:grpSp>
          <p:nvGrpSpPr>
            <p:cNvPr id="243" name="Google Shape;243;p5"/>
            <p:cNvGrpSpPr/>
            <p:nvPr/>
          </p:nvGrpSpPr>
          <p:grpSpPr>
            <a:xfrm>
              <a:off x="5744927" y="2694110"/>
              <a:ext cx="2299193" cy="3087374"/>
              <a:chOff x="5744927" y="2694110"/>
              <a:chExt cx="2299193" cy="3087374"/>
            </a:xfrm>
          </p:grpSpPr>
          <p:sp>
            <p:nvSpPr>
              <p:cNvPr id="244" name="Google Shape;244;p5"/>
              <p:cNvSpPr/>
              <p:nvPr/>
            </p:nvSpPr>
            <p:spPr>
              <a:xfrm>
                <a:off x="6666271" y="3195484"/>
                <a:ext cx="304800" cy="2586000"/>
              </a:xfrm>
              <a:prstGeom prst="trapezoid">
                <a:avLst>
                  <a:gd name="adj"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45" name="Google Shape;245;p5"/>
              <p:cNvSpPr/>
              <p:nvPr/>
            </p:nvSpPr>
            <p:spPr>
              <a:xfrm rot="7652259">
                <a:off x="6486559" y="3234853"/>
                <a:ext cx="1523923" cy="835676"/>
              </a:xfrm>
              <a:prstGeom prst="blockArc">
                <a:avLst>
                  <a:gd name="adj1" fmla="val 10800000"/>
                  <a:gd name="adj2" fmla="val 0"/>
                  <a:gd name="adj3"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sp>
            <p:nvSpPr>
              <p:cNvPr id="246" name="Google Shape;246;p5"/>
              <p:cNvSpPr/>
              <p:nvPr/>
            </p:nvSpPr>
            <p:spPr>
              <a:xfrm rot="-7652463" flipH="1">
                <a:off x="5797981" y="3067764"/>
                <a:ext cx="1331791" cy="789893"/>
              </a:xfrm>
              <a:prstGeom prst="blockArc">
                <a:avLst>
                  <a:gd name="adj1" fmla="val 10198505"/>
                  <a:gd name="adj2" fmla="val 21256982"/>
                  <a:gd name="adj3" fmla="val 15776"/>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grpSp>
        <p:grpSp>
          <p:nvGrpSpPr>
            <p:cNvPr id="247" name="Google Shape;247;p5"/>
            <p:cNvGrpSpPr/>
            <p:nvPr/>
          </p:nvGrpSpPr>
          <p:grpSpPr>
            <a:xfrm>
              <a:off x="4635942" y="159405"/>
              <a:ext cx="4222966" cy="3812401"/>
              <a:chOff x="4635942" y="159405"/>
              <a:chExt cx="4222966" cy="3812401"/>
            </a:xfrm>
          </p:grpSpPr>
          <p:sp>
            <p:nvSpPr>
              <p:cNvPr id="248" name="Google Shape;248;p5"/>
              <p:cNvSpPr/>
              <p:nvPr/>
            </p:nvSpPr>
            <p:spPr>
              <a:xfrm rot="3623416">
                <a:off x="5971324" y="1763826"/>
                <a:ext cx="1798459" cy="1909161"/>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nvGrpSpPr>
              <p:cNvPr id="249" name="Google Shape;249;p5"/>
              <p:cNvGrpSpPr/>
              <p:nvPr/>
            </p:nvGrpSpPr>
            <p:grpSpPr>
              <a:xfrm>
                <a:off x="4635942" y="159405"/>
                <a:ext cx="4222966" cy="3721504"/>
                <a:chOff x="4635942" y="159405"/>
                <a:chExt cx="4222966" cy="3721504"/>
              </a:xfrm>
            </p:grpSpPr>
            <p:sp>
              <p:nvSpPr>
                <p:cNvPr id="250" name="Google Shape;250;p5"/>
                <p:cNvSpPr/>
                <p:nvPr/>
              </p:nvSpPr>
              <p:spPr>
                <a:xfrm rot="-3779379">
                  <a:off x="5348742" y="2202288"/>
                  <a:ext cx="776833" cy="1573256"/>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1" name="Google Shape;251;p5"/>
                <p:cNvSpPr/>
                <p:nvPr/>
              </p:nvSpPr>
              <p:spPr>
                <a:xfrm rot="4583905">
                  <a:off x="7408507" y="2531806"/>
                  <a:ext cx="776888" cy="1573205"/>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2" name="Google Shape;252;p5"/>
                <p:cNvSpPr/>
                <p:nvPr/>
              </p:nvSpPr>
              <p:spPr>
                <a:xfrm rot="3623353">
                  <a:off x="7012018" y="1638899"/>
                  <a:ext cx="1287782" cy="2035453"/>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3" name="Google Shape;253;p5"/>
                <p:cNvSpPr/>
                <p:nvPr/>
              </p:nvSpPr>
              <p:spPr>
                <a:xfrm rot="5400000">
                  <a:off x="5151230" y="825705"/>
                  <a:ext cx="3375600" cy="2043000"/>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4" name="Google Shape;254;p5"/>
                <p:cNvSpPr/>
                <p:nvPr/>
              </p:nvSpPr>
              <p:spPr>
                <a:xfrm rot="-2394384">
                  <a:off x="5138918" y="1073623"/>
                  <a:ext cx="1287848" cy="2035597"/>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grpSp>
      <p:grpSp>
        <p:nvGrpSpPr>
          <p:cNvPr id="255" name="Google Shape;255;p5"/>
          <p:cNvGrpSpPr/>
          <p:nvPr/>
        </p:nvGrpSpPr>
        <p:grpSpPr>
          <a:xfrm>
            <a:off x="7138013" y="4607412"/>
            <a:ext cx="4940443" cy="1510437"/>
            <a:chOff x="5368412" y="3770459"/>
            <a:chExt cx="6553181" cy="2003498"/>
          </a:xfrm>
        </p:grpSpPr>
        <p:sp>
          <p:nvSpPr>
            <p:cNvPr id="256" name="Google Shape;256;p5"/>
            <p:cNvSpPr/>
            <p:nvPr/>
          </p:nvSpPr>
          <p:spPr>
            <a:xfrm>
              <a:off x="5368412" y="4267200"/>
              <a:ext cx="6528600" cy="236100"/>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7" name="Google Shape;257;p5"/>
            <p:cNvSpPr/>
            <p:nvPr/>
          </p:nvSpPr>
          <p:spPr>
            <a:xfrm>
              <a:off x="5392993" y="5216013"/>
              <a:ext cx="6528600" cy="236100"/>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8" name="Google Shape;258;p5"/>
            <p:cNvSpPr/>
            <p:nvPr/>
          </p:nvSpPr>
          <p:spPr>
            <a:xfrm>
              <a:off x="5658465" y="3775587"/>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9" name="Google Shape;259;p5"/>
            <p:cNvSpPr/>
            <p:nvPr/>
          </p:nvSpPr>
          <p:spPr>
            <a:xfrm>
              <a:off x="6282813" y="3780504"/>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0" name="Google Shape;260;p5"/>
            <p:cNvSpPr/>
            <p:nvPr/>
          </p:nvSpPr>
          <p:spPr>
            <a:xfrm>
              <a:off x="6902246" y="3773023"/>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1" name="Google Shape;261;p5"/>
            <p:cNvSpPr/>
            <p:nvPr/>
          </p:nvSpPr>
          <p:spPr>
            <a:xfrm>
              <a:off x="7526592"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2" name="Google Shape;262;p5"/>
            <p:cNvSpPr/>
            <p:nvPr/>
          </p:nvSpPr>
          <p:spPr>
            <a:xfrm>
              <a:off x="8146487"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3" name="Google Shape;263;p5"/>
            <p:cNvSpPr/>
            <p:nvPr/>
          </p:nvSpPr>
          <p:spPr>
            <a:xfrm>
              <a:off x="8770835" y="3782857"/>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4" name="Google Shape;264;p5"/>
            <p:cNvSpPr/>
            <p:nvPr/>
          </p:nvSpPr>
          <p:spPr>
            <a:xfrm>
              <a:off x="9390267" y="3775376"/>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5" name="Google Shape;265;p5"/>
            <p:cNvSpPr/>
            <p:nvPr/>
          </p:nvSpPr>
          <p:spPr>
            <a:xfrm>
              <a:off x="10014615" y="3780293"/>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6" name="Google Shape;266;p5"/>
            <p:cNvSpPr/>
            <p:nvPr/>
          </p:nvSpPr>
          <p:spPr>
            <a:xfrm>
              <a:off x="10658168"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7" name="Google Shape;267;p5"/>
            <p:cNvSpPr/>
            <p:nvPr/>
          </p:nvSpPr>
          <p:spPr>
            <a:xfrm>
              <a:off x="11277600" y="3770459"/>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nvGrpSpPr>
          <p:cNvPr id="268" name="Google Shape;268;p5"/>
          <p:cNvGrpSpPr/>
          <p:nvPr/>
        </p:nvGrpSpPr>
        <p:grpSpPr>
          <a:xfrm>
            <a:off x="9016182" y="702205"/>
            <a:ext cx="2590935" cy="1058697"/>
            <a:chOff x="1720645" y="1036501"/>
            <a:chExt cx="2590935" cy="1058697"/>
          </a:xfrm>
        </p:grpSpPr>
        <p:grpSp>
          <p:nvGrpSpPr>
            <p:cNvPr id="269" name="Google Shape;269;p5"/>
            <p:cNvGrpSpPr/>
            <p:nvPr/>
          </p:nvGrpSpPr>
          <p:grpSpPr>
            <a:xfrm>
              <a:off x="1937065" y="1036501"/>
              <a:ext cx="2117583" cy="1058697"/>
              <a:chOff x="2762864" y="366750"/>
              <a:chExt cx="6330593" cy="2545557"/>
            </a:xfrm>
          </p:grpSpPr>
          <p:sp>
            <p:nvSpPr>
              <p:cNvPr id="270" name="Google Shape;270;p5"/>
              <p:cNvSpPr/>
              <p:nvPr/>
            </p:nvSpPr>
            <p:spPr>
              <a:xfrm rot="-5400000" flipH="1">
                <a:off x="5280710" y="-895525"/>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71" name="Google Shape;271;p5"/>
              <p:cNvSpPr/>
              <p:nvPr/>
            </p:nvSpPr>
            <p:spPr>
              <a:xfrm rot="-5400000">
                <a:off x="5285626" y="-2151096"/>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sp>
          <p:nvSpPr>
            <p:cNvPr id="272" name="Google Shape;272;p5"/>
            <p:cNvSpPr/>
            <p:nvPr/>
          </p:nvSpPr>
          <p:spPr>
            <a:xfrm>
              <a:off x="1720645" y="1278194"/>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73" name="Google Shape;273;p5"/>
            <p:cNvSpPr/>
            <p:nvPr/>
          </p:nvSpPr>
          <p:spPr>
            <a:xfrm>
              <a:off x="3682180" y="1273278"/>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sp>
        <p:nvSpPr>
          <p:cNvPr id="274" name="Google Shape;274;p5"/>
          <p:cNvSpPr txBox="1"/>
          <p:nvPr/>
        </p:nvSpPr>
        <p:spPr>
          <a:xfrm rot="5400000">
            <a:off x="-679351" y="6173075"/>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400" kern="0">
                <a:solidFill>
                  <a:srgbClr val="FFFFFF"/>
                </a:solidFill>
                <a:latin typeface="Barlow Condensed"/>
                <a:ea typeface="Barlow Condensed"/>
                <a:cs typeface="Barlow Condensed"/>
                <a:sym typeface="Barlow Condensed"/>
              </a:rPr>
              <a:t>SLIDESMANIA.COM</a:t>
            </a:r>
            <a:endParaRPr sz="1400" kern="0">
              <a:solidFill>
                <a:srgbClr val="FFFFF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0938848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33"/>
            <a:ext cx="12192000" cy="6858000"/>
          </a:xfrm>
          <a:prstGeom prst="rect">
            <a:avLst/>
          </a:prstGeom>
          <a:noFill/>
          <a:ln>
            <a:noFill/>
          </a:ln>
        </p:spPr>
      </p:pic>
      <p:sp>
        <p:nvSpPr>
          <p:cNvPr id="11" name="Google Shape;11;p2"/>
          <p:cNvSpPr/>
          <p:nvPr/>
        </p:nvSpPr>
        <p:spPr>
          <a:xfrm>
            <a:off x="2174200" y="1777933"/>
            <a:ext cx="7843600" cy="3302000"/>
          </a:xfrm>
          <a:prstGeom prst="rect">
            <a:avLst/>
          </a:prstGeom>
          <a:solidFill>
            <a:schemeClr val="lt1"/>
          </a:solidFill>
          <a:ln>
            <a:noFill/>
          </a:ln>
          <a:effectLst>
            <a:outerShdw blurRad="285750" algn="bl" rotWithShape="0">
              <a:srgbClr val="054C3A">
                <a:alpha val="25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txBox="1">
            <a:spLocks noGrp="1"/>
          </p:cNvSpPr>
          <p:nvPr>
            <p:ph type="ctrTitle"/>
          </p:nvPr>
        </p:nvSpPr>
        <p:spPr>
          <a:xfrm>
            <a:off x="2438400" y="1991367"/>
            <a:ext cx="7315200" cy="2875200"/>
          </a:xfrm>
          <a:prstGeom prst="rect">
            <a:avLst/>
          </a:prstGeom>
        </p:spPr>
        <p:txBody>
          <a:bodyPr spcFirstLastPara="1" wrap="square" lIns="0" tIns="0" rIns="0" bIns="0"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633093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0567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8"/>
        <p:cNvGrpSpPr/>
        <p:nvPr/>
      </p:nvGrpSpPr>
      <p:grpSpPr>
        <a:xfrm>
          <a:off x="0" y="0"/>
          <a:ext cx="0" cy="0"/>
          <a:chOff x="0" y="0"/>
          <a:chExt cx="0" cy="0"/>
        </a:xfrm>
      </p:grpSpPr>
      <p:sp>
        <p:nvSpPr>
          <p:cNvPr id="39" name="Google Shape;39;p7"/>
          <p:cNvSpPr/>
          <p:nvPr/>
        </p:nvSpPr>
        <p:spPr>
          <a:xfrm>
            <a:off x="988800" y="988800"/>
            <a:ext cx="10214400" cy="4880400"/>
          </a:xfrm>
          <a:prstGeom prst="rect">
            <a:avLst/>
          </a:prstGeom>
          <a:solidFill>
            <a:schemeClr val="lt1"/>
          </a:solidFill>
          <a:ln>
            <a:noFill/>
          </a:ln>
          <a:effectLst>
            <a:outerShdw blurRad="285750" algn="bl" rotWithShape="0">
              <a:srgbClr val="054C3A">
                <a:alpha val="25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40" name="Google Shape;40;p7"/>
          <p:cNvPicPr preferRelativeResize="0"/>
          <p:nvPr/>
        </p:nvPicPr>
        <p:blipFill>
          <a:blip r:embed="rId2">
            <a:alphaModFix/>
          </a:blip>
          <a:stretch>
            <a:fillRect/>
          </a:stretch>
        </p:blipFill>
        <p:spPr>
          <a:xfrm>
            <a:off x="0" y="5299833"/>
            <a:ext cx="12192000" cy="1143000"/>
          </a:xfrm>
          <a:prstGeom prst="rect">
            <a:avLst/>
          </a:prstGeom>
          <a:noFill/>
          <a:ln>
            <a:noFill/>
          </a:ln>
        </p:spPr>
      </p:pic>
      <p:pic>
        <p:nvPicPr>
          <p:cNvPr id="41" name="Google Shape;41;p7"/>
          <p:cNvPicPr preferRelativeResize="0"/>
          <p:nvPr/>
        </p:nvPicPr>
        <p:blipFill>
          <a:blip r:embed="rId3">
            <a:alphaModFix/>
          </a:blip>
          <a:stretch>
            <a:fillRect/>
          </a:stretch>
        </p:blipFill>
        <p:spPr>
          <a:xfrm rot="5400000" flipH="1">
            <a:off x="725341" y="1415137"/>
            <a:ext cx="509481" cy="564500"/>
          </a:xfrm>
          <a:prstGeom prst="rect">
            <a:avLst/>
          </a:prstGeom>
          <a:noFill/>
          <a:ln>
            <a:noFill/>
          </a:ln>
        </p:spPr>
      </p:pic>
      <p:sp>
        <p:nvSpPr>
          <p:cNvPr id="42" name="Google Shape;42;p7"/>
          <p:cNvSpPr txBox="1">
            <a:spLocks noGrp="1"/>
          </p:cNvSpPr>
          <p:nvPr>
            <p:ph type="title"/>
          </p:nvPr>
        </p:nvSpPr>
        <p:spPr>
          <a:xfrm>
            <a:off x="1442733" y="1503667"/>
            <a:ext cx="9306400" cy="4484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3" name="Google Shape;43;p7"/>
          <p:cNvSpPr txBox="1">
            <a:spLocks noGrp="1"/>
          </p:cNvSpPr>
          <p:nvPr>
            <p:ph type="body" idx="1"/>
          </p:nvPr>
        </p:nvSpPr>
        <p:spPr>
          <a:xfrm>
            <a:off x="1442733" y="2178200"/>
            <a:ext cx="4418400" cy="3348800"/>
          </a:xfrm>
          <a:prstGeom prst="rect">
            <a:avLst/>
          </a:prstGeom>
        </p:spPr>
        <p:txBody>
          <a:bodyPr spcFirstLastPara="1" wrap="square" lIns="0" tIns="0" rIns="0" bIns="0" anchor="t" anchorCtr="0">
            <a:noAutofit/>
          </a:bodyPr>
          <a:lstStyle>
            <a:lvl1pPr marL="609585" lvl="0" indent="-474121" rtl="0">
              <a:spcBef>
                <a:spcPts val="800"/>
              </a:spcBef>
              <a:spcAft>
                <a:spcPts val="0"/>
              </a:spcAft>
              <a:buSzPts val="2000"/>
              <a:buChar char="●"/>
              <a:defRPr/>
            </a:lvl1pPr>
            <a:lvl2pPr marL="1219170" lvl="1" indent="-474121" rtl="0">
              <a:spcBef>
                <a:spcPts val="0"/>
              </a:spcBef>
              <a:spcAft>
                <a:spcPts val="0"/>
              </a:spcAft>
              <a:buSzPts val="2000"/>
              <a:buChar char="○"/>
              <a:defRPr/>
            </a:lvl2pPr>
            <a:lvl3pPr marL="1828754" lvl="2" indent="-474121" rtl="0">
              <a:spcBef>
                <a:spcPts val="0"/>
              </a:spcBef>
              <a:spcAft>
                <a:spcPts val="0"/>
              </a:spcAft>
              <a:buSzPts val="2000"/>
              <a:buChar char="■"/>
              <a:defRPr/>
            </a:lvl3pPr>
            <a:lvl4pPr marL="2438339" lvl="3" indent="-474121" rtl="0">
              <a:spcBef>
                <a:spcPts val="0"/>
              </a:spcBef>
              <a:spcAft>
                <a:spcPts val="0"/>
              </a:spcAft>
              <a:buSzPts val="2000"/>
              <a:buChar char="●"/>
              <a:defRPr/>
            </a:lvl4pPr>
            <a:lvl5pPr marL="3047924" lvl="4" indent="-474121" rtl="0">
              <a:spcBef>
                <a:spcPts val="0"/>
              </a:spcBef>
              <a:spcAft>
                <a:spcPts val="0"/>
              </a:spcAft>
              <a:buSzPts val="2000"/>
              <a:buChar char="○"/>
              <a:defRPr/>
            </a:lvl5pPr>
            <a:lvl6pPr marL="3657509" lvl="5" indent="-474121" rtl="0">
              <a:spcBef>
                <a:spcPts val="0"/>
              </a:spcBef>
              <a:spcAft>
                <a:spcPts val="0"/>
              </a:spcAft>
              <a:buSzPts val="2000"/>
              <a:buChar char="■"/>
              <a:defRPr/>
            </a:lvl6pPr>
            <a:lvl7pPr marL="4267093" lvl="6" indent="-474121" rtl="0">
              <a:spcBef>
                <a:spcPts val="0"/>
              </a:spcBef>
              <a:spcAft>
                <a:spcPts val="0"/>
              </a:spcAft>
              <a:buSzPts val="2000"/>
              <a:buChar char="●"/>
              <a:defRPr/>
            </a:lvl7pPr>
            <a:lvl8pPr marL="4876678" lvl="7" indent="-474121" rtl="0">
              <a:spcBef>
                <a:spcPts val="0"/>
              </a:spcBef>
              <a:spcAft>
                <a:spcPts val="0"/>
              </a:spcAft>
              <a:buSzPts val="2000"/>
              <a:buChar char="○"/>
              <a:defRPr/>
            </a:lvl8pPr>
            <a:lvl9pPr marL="5486263" lvl="8" indent="-474121" rtl="0">
              <a:spcBef>
                <a:spcPts val="0"/>
              </a:spcBef>
              <a:spcAft>
                <a:spcPts val="0"/>
              </a:spcAft>
              <a:buSzPts val="2000"/>
              <a:buChar char="■"/>
              <a:defRPr/>
            </a:lvl9pPr>
          </a:lstStyle>
          <a:p>
            <a:endParaRPr/>
          </a:p>
        </p:txBody>
      </p:sp>
      <p:sp>
        <p:nvSpPr>
          <p:cNvPr id="44" name="Google Shape;44;p7"/>
          <p:cNvSpPr txBox="1">
            <a:spLocks noGrp="1"/>
          </p:cNvSpPr>
          <p:nvPr>
            <p:ph type="body" idx="2"/>
          </p:nvPr>
        </p:nvSpPr>
        <p:spPr>
          <a:xfrm>
            <a:off x="6330611" y="2178200"/>
            <a:ext cx="4418400" cy="3348800"/>
          </a:xfrm>
          <a:prstGeom prst="rect">
            <a:avLst/>
          </a:prstGeom>
        </p:spPr>
        <p:txBody>
          <a:bodyPr spcFirstLastPara="1" wrap="square" lIns="0" tIns="0" rIns="0" bIns="0" anchor="t" anchorCtr="0">
            <a:noAutofit/>
          </a:bodyPr>
          <a:lstStyle>
            <a:lvl1pPr marL="609585" lvl="0" indent="-474121" rtl="0">
              <a:spcBef>
                <a:spcPts val="800"/>
              </a:spcBef>
              <a:spcAft>
                <a:spcPts val="0"/>
              </a:spcAft>
              <a:buSzPts val="2000"/>
              <a:buChar char="●"/>
              <a:defRPr/>
            </a:lvl1pPr>
            <a:lvl2pPr marL="1219170" lvl="1" indent="-474121" rtl="0">
              <a:spcBef>
                <a:spcPts val="0"/>
              </a:spcBef>
              <a:spcAft>
                <a:spcPts val="0"/>
              </a:spcAft>
              <a:buSzPts val="2000"/>
              <a:buChar char="○"/>
              <a:defRPr/>
            </a:lvl2pPr>
            <a:lvl3pPr marL="1828754" lvl="2" indent="-474121" rtl="0">
              <a:spcBef>
                <a:spcPts val="0"/>
              </a:spcBef>
              <a:spcAft>
                <a:spcPts val="0"/>
              </a:spcAft>
              <a:buSzPts val="2000"/>
              <a:buChar char="■"/>
              <a:defRPr/>
            </a:lvl3pPr>
            <a:lvl4pPr marL="2438339" lvl="3" indent="-474121" rtl="0">
              <a:spcBef>
                <a:spcPts val="0"/>
              </a:spcBef>
              <a:spcAft>
                <a:spcPts val="0"/>
              </a:spcAft>
              <a:buSzPts val="2000"/>
              <a:buChar char="●"/>
              <a:defRPr/>
            </a:lvl4pPr>
            <a:lvl5pPr marL="3047924" lvl="4" indent="-474121" rtl="0">
              <a:spcBef>
                <a:spcPts val="0"/>
              </a:spcBef>
              <a:spcAft>
                <a:spcPts val="0"/>
              </a:spcAft>
              <a:buSzPts val="2000"/>
              <a:buChar char="○"/>
              <a:defRPr/>
            </a:lvl5pPr>
            <a:lvl6pPr marL="3657509" lvl="5" indent="-474121" rtl="0">
              <a:spcBef>
                <a:spcPts val="0"/>
              </a:spcBef>
              <a:spcAft>
                <a:spcPts val="0"/>
              </a:spcAft>
              <a:buSzPts val="2000"/>
              <a:buChar char="■"/>
              <a:defRPr/>
            </a:lvl6pPr>
            <a:lvl7pPr marL="4267093" lvl="6" indent="-474121" rtl="0">
              <a:spcBef>
                <a:spcPts val="0"/>
              </a:spcBef>
              <a:spcAft>
                <a:spcPts val="0"/>
              </a:spcAft>
              <a:buSzPts val="2000"/>
              <a:buChar char="●"/>
              <a:defRPr/>
            </a:lvl7pPr>
            <a:lvl8pPr marL="4876678" lvl="7" indent="-474121" rtl="0">
              <a:spcBef>
                <a:spcPts val="0"/>
              </a:spcBef>
              <a:spcAft>
                <a:spcPts val="0"/>
              </a:spcAft>
              <a:buSzPts val="2000"/>
              <a:buChar char="○"/>
              <a:defRPr/>
            </a:lvl8pPr>
            <a:lvl9pPr marL="5486263" lvl="8" indent="-474121" rtl="0">
              <a:spcBef>
                <a:spcPts val="0"/>
              </a:spcBef>
              <a:spcAft>
                <a:spcPts val="0"/>
              </a:spcAft>
              <a:buSzPts val="2000"/>
              <a:buChar char="■"/>
              <a:defRPr/>
            </a:lvl9pPr>
          </a:lstStyle>
          <a:p>
            <a:endParaRPr/>
          </a:p>
        </p:txBody>
      </p:sp>
      <p:sp>
        <p:nvSpPr>
          <p:cNvPr id="45" name="Google Shape;45;p7"/>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1741060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 Tyrannosaurus" type="blank">
  <p:cSld name="Blank - Tyrannosaurus">
    <p:spTree>
      <p:nvGrpSpPr>
        <p:cNvPr id="1" name="Shape 90"/>
        <p:cNvGrpSpPr/>
        <p:nvPr/>
      </p:nvGrpSpPr>
      <p:grpSpPr>
        <a:xfrm>
          <a:off x="0" y="0"/>
          <a:ext cx="0" cy="0"/>
          <a:chOff x="0" y="0"/>
          <a:chExt cx="0" cy="0"/>
        </a:xfrm>
      </p:grpSpPr>
      <p:sp>
        <p:nvSpPr>
          <p:cNvPr id="91" name="Google Shape;91;p16"/>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pic>
        <p:nvPicPr>
          <p:cNvPr id="92" name="Google Shape;92;p16"/>
          <p:cNvPicPr preferRelativeResize="0"/>
          <p:nvPr/>
        </p:nvPicPr>
        <p:blipFill>
          <a:blip r:embed="rId2">
            <a:alphaModFix/>
          </a:blip>
          <a:stretch>
            <a:fillRect/>
          </a:stretch>
        </p:blipFill>
        <p:spPr>
          <a:xfrm>
            <a:off x="0" y="1"/>
            <a:ext cx="12192000" cy="6859721"/>
          </a:xfrm>
          <a:prstGeom prst="rect">
            <a:avLst/>
          </a:prstGeom>
          <a:noFill/>
          <a:ln>
            <a:noFill/>
          </a:ln>
        </p:spPr>
      </p:pic>
    </p:spTree>
    <p:extLst>
      <p:ext uri="{BB962C8B-B14F-4D97-AF65-F5344CB8AC3E}">
        <p14:creationId xmlns:p14="http://schemas.microsoft.com/office/powerpoint/2010/main" val="3167664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 Plesiosaur">
  <p:cSld name="Blank - Plesiosaur">
    <p:spTree>
      <p:nvGrpSpPr>
        <p:cNvPr id="1" name="Shape 93"/>
        <p:cNvGrpSpPr/>
        <p:nvPr/>
      </p:nvGrpSpPr>
      <p:grpSpPr>
        <a:xfrm>
          <a:off x="0" y="0"/>
          <a:ext cx="0" cy="0"/>
          <a:chOff x="0" y="0"/>
          <a:chExt cx="0" cy="0"/>
        </a:xfrm>
      </p:grpSpPr>
      <p:pic>
        <p:nvPicPr>
          <p:cNvPr id="94" name="Google Shape;94;p17"/>
          <p:cNvPicPr preferRelativeResize="0"/>
          <p:nvPr/>
        </p:nvPicPr>
        <p:blipFill>
          <a:blip r:embed="rId2">
            <a:alphaModFix/>
          </a:blip>
          <a:stretch>
            <a:fillRect/>
          </a:stretch>
        </p:blipFill>
        <p:spPr>
          <a:xfrm>
            <a:off x="0" y="0"/>
            <a:ext cx="12191981" cy="6858000"/>
          </a:xfrm>
          <a:prstGeom prst="rect">
            <a:avLst/>
          </a:prstGeom>
          <a:noFill/>
          <a:ln>
            <a:noFill/>
          </a:ln>
        </p:spPr>
      </p:pic>
      <p:sp>
        <p:nvSpPr>
          <p:cNvPr id="95" name="Google Shape;95;p17"/>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3913462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 Pterodactyl">
  <p:cSld name="Blank - Pterodactyl">
    <p:spTree>
      <p:nvGrpSpPr>
        <p:cNvPr id="1" name="Shape 96"/>
        <p:cNvGrpSpPr/>
        <p:nvPr/>
      </p:nvGrpSpPr>
      <p:grpSpPr>
        <a:xfrm>
          <a:off x="0" y="0"/>
          <a:ext cx="0" cy="0"/>
          <a:chOff x="0" y="0"/>
          <a:chExt cx="0" cy="0"/>
        </a:xfrm>
      </p:grpSpPr>
      <p:pic>
        <p:nvPicPr>
          <p:cNvPr id="97" name="Google Shape;97;p1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 name="Google Shape;98;p18"/>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343260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 Stegosaurus">
  <p:cSld name="Blank - Stegosaurus">
    <p:spTree>
      <p:nvGrpSpPr>
        <p:cNvPr id="1" name="Shape 99"/>
        <p:cNvGrpSpPr/>
        <p:nvPr/>
      </p:nvGrpSpPr>
      <p:grpSpPr>
        <a:xfrm>
          <a:off x="0" y="0"/>
          <a:ext cx="0" cy="0"/>
          <a:chOff x="0" y="0"/>
          <a:chExt cx="0" cy="0"/>
        </a:xfrm>
      </p:grpSpPr>
      <p:pic>
        <p:nvPicPr>
          <p:cNvPr id="100" name="Google Shape;100;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1" name="Google Shape;101;p19"/>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24448627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 Triceratops">
  <p:cSld name="Blank - Triceratops">
    <p:spTree>
      <p:nvGrpSpPr>
        <p:cNvPr id="1" name="Shape 102"/>
        <p:cNvGrpSpPr/>
        <p:nvPr/>
      </p:nvGrpSpPr>
      <p:grpSpPr>
        <a:xfrm>
          <a:off x="0" y="0"/>
          <a:ext cx="0" cy="0"/>
          <a:chOff x="0" y="0"/>
          <a:chExt cx="0" cy="0"/>
        </a:xfrm>
      </p:grpSpPr>
      <p:pic>
        <p:nvPicPr>
          <p:cNvPr id="103" name="Google Shape;103;p20"/>
          <p:cNvPicPr preferRelativeResize="0"/>
          <p:nvPr/>
        </p:nvPicPr>
        <p:blipFill>
          <a:blip r:embed="rId2">
            <a:alphaModFix/>
          </a:blip>
          <a:stretch>
            <a:fillRect/>
          </a:stretch>
        </p:blipFill>
        <p:spPr>
          <a:xfrm>
            <a:off x="0" y="1"/>
            <a:ext cx="12192000" cy="6858017"/>
          </a:xfrm>
          <a:prstGeom prst="rect">
            <a:avLst/>
          </a:prstGeom>
          <a:noFill/>
          <a:ln>
            <a:noFill/>
          </a:ln>
        </p:spPr>
      </p:pic>
      <p:sp>
        <p:nvSpPr>
          <p:cNvPr id="104" name="Google Shape;104;p20"/>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fld id="{00000000-1234-1234-1234-123412341234}" type="slidenum">
              <a:rPr lang="en">
                <a:solidFill>
                  <a:srgbClr val="143C55"/>
                </a:solidFill>
              </a:rPr>
              <a:pPr/>
              <a:t>‹#›</a:t>
            </a:fld>
            <a:endParaRPr>
              <a:solidFill>
                <a:srgbClr val="143C55"/>
              </a:solidFill>
            </a:endParaRPr>
          </a:p>
        </p:txBody>
      </p:sp>
    </p:spTree>
    <p:extLst>
      <p:ext uri="{BB962C8B-B14F-4D97-AF65-F5344CB8AC3E}">
        <p14:creationId xmlns:p14="http://schemas.microsoft.com/office/powerpoint/2010/main" val="646788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 Diplodocus">
  <p:cSld name="Blank - Diplodocus">
    <p:spTree>
      <p:nvGrpSpPr>
        <p:cNvPr id="1" name="Shape 105"/>
        <p:cNvGrpSpPr/>
        <p:nvPr/>
      </p:nvGrpSpPr>
      <p:grpSpPr>
        <a:xfrm>
          <a:off x="0" y="0"/>
          <a:ext cx="0" cy="0"/>
          <a:chOff x="0" y="0"/>
          <a:chExt cx="0" cy="0"/>
        </a:xfrm>
      </p:grpSpPr>
      <p:pic>
        <p:nvPicPr>
          <p:cNvPr id="106" name="Google Shape;106;p2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7" name="Google Shape;107;p21"/>
          <p:cNvSpPr txBox="1">
            <a:spLocks noGrp="1"/>
          </p:cNvSpPr>
          <p:nvPr>
            <p:ph type="sldNum" idx="12"/>
          </p:nvPr>
        </p:nvSpPr>
        <p:spPr>
          <a:xfrm>
            <a:off x="5730200"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748C9C"/>
                </a:solidFill>
              </a:rPr>
              <a:pPr/>
              <a:t>‹#›</a:t>
            </a:fld>
            <a:endParaRPr>
              <a:solidFill>
                <a:srgbClr val="748C9C"/>
              </a:solidFill>
            </a:endParaRPr>
          </a:p>
        </p:txBody>
      </p:sp>
    </p:spTree>
    <p:extLst>
      <p:ext uri="{BB962C8B-B14F-4D97-AF65-F5344CB8AC3E}">
        <p14:creationId xmlns:p14="http://schemas.microsoft.com/office/powerpoint/2010/main" val="3170908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图片 7" descr="图片包含 物体&#10;&#10;描述已自动生成">
            <a:extLst>
              <a:ext uri="{FF2B5EF4-FFF2-40B4-BE49-F238E27FC236}">
                <a16:creationId xmlns:a16="http://schemas.microsoft.com/office/drawing/2014/main" xmlns="" id="{1541F3F7-993D-40F6-A156-AF637ECEB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pic>
        <p:nvPicPr>
          <p:cNvPr id="13" name="图片 12" descr="图片包含 恐龙, 爬行动物, 树叶&#10;&#10;描述已自动生成">
            <a:extLst>
              <a:ext uri="{FF2B5EF4-FFF2-40B4-BE49-F238E27FC236}">
                <a16:creationId xmlns:a16="http://schemas.microsoft.com/office/drawing/2014/main" xmlns="" id="{8E768263-D056-4D1B-A5C0-F70DADA390E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8594" t="55271"/>
          <a:stretch/>
        </p:blipFill>
        <p:spPr>
          <a:xfrm>
            <a:off x="8589364" y="4661942"/>
            <a:ext cx="3602637" cy="2188919"/>
          </a:xfrm>
          <a:prstGeom prst="rect">
            <a:avLst/>
          </a:prstGeom>
          <a:effectLst>
            <a:outerShdw blurRad="50800" dist="38100" dir="8100000" algn="tr" rotWithShape="0">
              <a:prstClr val="black">
                <a:alpha val="40000"/>
              </a:prstClr>
            </a:outerShdw>
          </a:effectLst>
        </p:spPr>
      </p:pic>
      <p:pic>
        <p:nvPicPr>
          <p:cNvPr id="14" name="图片 13" descr="图片包含 恐龙, 爬行动物, 树叶&#10;&#10;描述已自动生成">
            <a:extLst>
              <a:ext uri="{FF2B5EF4-FFF2-40B4-BE49-F238E27FC236}">
                <a16:creationId xmlns:a16="http://schemas.microsoft.com/office/drawing/2014/main" xmlns="" id="{23A73595-38C8-45D1-A455-948DE0C741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 r="82628" b="76009"/>
          <a:stretch/>
        </p:blipFill>
        <p:spPr>
          <a:xfrm>
            <a:off x="0" y="-1"/>
            <a:ext cx="1756691" cy="1364105"/>
          </a:xfrm>
          <a:prstGeom prst="rect">
            <a:avLst/>
          </a:prstGeom>
          <a:effectLst>
            <a:outerShdw blurRad="50800" dist="38100" dir="2700000" algn="tl" rotWithShape="0">
              <a:prstClr val="black">
                <a:alpha val="40000"/>
              </a:prstClr>
            </a:outerShdw>
          </a:effectLst>
        </p:spPr>
      </p:pic>
      <p:pic>
        <p:nvPicPr>
          <p:cNvPr id="15" name="图片 14" descr="图片包含 恐龙, 爬行动物, 树叶&#10;&#10;描述已自动生成">
            <a:extLst>
              <a:ext uri="{FF2B5EF4-FFF2-40B4-BE49-F238E27FC236}">
                <a16:creationId xmlns:a16="http://schemas.microsoft.com/office/drawing/2014/main" xmlns="" id="{35A099F4-6095-409B-8FAA-9925DB3B7C7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4157" t="7" b="76009"/>
          <a:stretch/>
        </p:blipFill>
        <p:spPr>
          <a:xfrm>
            <a:off x="9578714" y="-1"/>
            <a:ext cx="2613287" cy="1364105"/>
          </a:xfrm>
          <a:prstGeom prst="rect">
            <a:avLst/>
          </a:prstGeom>
          <a:effectLst>
            <a:outerShdw blurRad="50800" dist="38100" dir="2700000" algn="tl" rotWithShape="0">
              <a:prstClr val="black">
                <a:alpha val="40000"/>
              </a:prstClr>
            </a:outerShdw>
          </a:effectLst>
        </p:spPr>
      </p:pic>
      <p:pic>
        <p:nvPicPr>
          <p:cNvPr id="17" name="图片 16">
            <a:extLst>
              <a:ext uri="{FF2B5EF4-FFF2-40B4-BE49-F238E27FC236}">
                <a16:creationId xmlns:a16="http://schemas.microsoft.com/office/drawing/2014/main" xmlns="" id="{5A57070B-961D-45F7-9FDE-309DD1D1107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7231" t="34998" r="6425"/>
          <a:stretch/>
        </p:blipFill>
        <p:spPr>
          <a:xfrm>
            <a:off x="9121344" y="2400301"/>
            <a:ext cx="3211813" cy="4457376"/>
          </a:xfrm>
          <a:prstGeom prst="rect">
            <a:avLst/>
          </a:prstGeom>
        </p:spPr>
      </p:pic>
      <p:pic>
        <p:nvPicPr>
          <p:cNvPr id="21" name="图片 20" descr="图片包含 恐龙, 爬行动物, 树叶&#10;&#10;描述已自动生成">
            <a:extLst>
              <a:ext uri="{FF2B5EF4-FFF2-40B4-BE49-F238E27FC236}">
                <a16:creationId xmlns:a16="http://schemas.microsoft.com/office/drawing/2014/main" xmlns="" id="{7140B841-BA4B-4715-825C-1D6FACBE6E2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62296" r="72090"/>
          <a:stretch/>
        </p:blipFill>
        <p:spPr>
          <a:xfrm>
            <a:off x="2" y="5012533"/>
            <a:ext cx="2428407" cy="184514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363413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8"/>
        <p:cNvGrpSpPr/>
        <p:nvPr/>
      </p:nvGrpSpPr>
      <p:grpSpPr>
        <a:xfrm>
          <a:off x="0" y="0"/>
          <a:ext cx="0" cy="0"/>
          <a:chOff x="0" y="0"/>
          <a:chExt cx="0" cy="0"/>
        </a:xfrm>
      </p:grpSpPr>
      <p:grpSp>
        <p:nvGrpSpPr>
          <p:cNvPr id="219" name="Google Shape;219;p5"/>
          <p:cNvGrpSpPr/>
          <p:nvPr/>
        </p:nvGrpSpPr>
        <p:grpSpPr>
          <a:xfrm>
            <a:off x="6838337" y="1542864"/>
            <a:ext cx="2590935" cy="1058697"/>
            <a:chOff x="1720645" y="1036501"/>
            <a:chExt cx="2590935" cy="1058697"/>
          </a:xfrm>
        </p:grpSpPr>
        <p:grpSp>
          <p:nvGrpSpPr>
            <p:cNvPr id="220" name="Google Shape;220;p5"/>
            <p:cNvGrpSpPr/>
            <p:nvPr/>
          </p:nvGrpSpPr>
          <p:grpSpPr>
            <a:xfrm>
              <a:off x="1937065" y="1036501"/>
              <a:ext cx="2117583" cy="1058697"/>
              <a:chOff x="2762864" y="366750"/>
              <a:chExt cx="6330593" cy="2545557"/>
            </a:xfrm>
          </p:grpSpPr>
          <p:sp>
            <p:nvSpPr>
              <p:cNvPr id="221" name="Google Shape;221;p5"/>
              <p:cNvSpPr/>
              <p:nvPr/>
            </p:nvSpPr>
            <p:spPr>
              <a:xfrm rot="-5400000" flipH="1">
                <a:off x="5280710" y="-895525"/>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2" name="Google Shape;222;p5"/>
              <p:cNvSpPr/>
              <p:nvPr/>
            </p:nvSpPr>
            <p:spPr>
              <a:xfrm rot="-5400000">
                <a:off x="5285626" y="-2151096"/>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sp>
          <p:nvSpPr>
            <p:cNvPr id="223" name="Google Shape;223;p5"/>
            <p:cNvSpPr/>
            <p:nvPr/>
          </p:nvSpPr>
          <p:spPr>
            <a:xfrm>
              <a:off x="1720645" y="1278194"/>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4" name="Google Shape;224;p5"/>
            <p:cNvSpPr/>
            <p:nvPr/>
          </p:nvSpPr>
          <p:spPr>
            <a:xfrm>
              <a:off x="3682180" y="1273278"/>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nvGrpSpPr>
          <p:cNvPr id="225" name="Google Shape;225;p5"/>
          <p:cNvGrpSpPr/>
          <p:nvPr/>
        </p:nvGrpSpPr>
        <p:grpSpPr>
          <a:xfrm>
            <a:off x="-1" y="4080375"/>
            <a:ext cx="12192001" cy="2778060"/>
            <a:chOff x="-1" y="1165126"/>
            <a:chExt cx="12192001" cy="5693913"/>
          </a:xfrm>
        </p:grpSpPr>
        <p:sp>
          <p:nvSpPr>
            <p:cNvPr id="226" name="Google Shape;226;p5"/>
            <p:cNvSpPr/>
            <p:nvPr/>
          </p:nvSpPr>
          <p:spPr>
            <a:xfrm flipH="1">
              <a:off x="2641369" y="1165126"/>
              <a:ext cx="9550631" cy="4118748"/>
            </a:xfrm>
            <a:custGeom>
              <a:avLst/>
              <a:gdLst/>
              <a:ahLst/>
              <a:cxnLst/>
              <a:rect l="l" t="t" r="r" b="b"/>
              <a:pathLst>
                <a:path w="17286210" h="4589134" extrusionOk="0">
                  <a:moveTo>
                    <a:pt x="0" y="621818"/>
                  </a:moveTo>
                  <a:cubicBezTo>
                    <a:pt x="1667619" y="180472"/>
                    <a:pt x="2694406" y="-175644"/>
                    <a:pt x="5575441" y="92827"/>
                  </a:cubicBezTo>
                  <a:cubicBezTo>
                    <a:pt x="8456476" y="361298"/>
                    <a:pt x="14461074" y="2124491"/>
                    <a:pt x="17286210" y="2232646"/>
                  </a:cubicBezTo>
                  <a:lnTo>
                    <a:pt x="12192000" y="4589134"/>
                  </a:lnTo>
                  <a:lnTo>
                    <a:pt x="0" y="4589134"/>
                  </a:lnTo>
                  <a:lnTo>
                    <a:pt x="0" y="621818"/>
                  </a:lnTo>
                  <a:close/>
                </a:path>
              </a:pathLst>
            </a:custGeom>
            <a:solidFill>
              <a:srgbClr val="7FA009"/>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7" name="Google Shape;227;p5"/>
            <p:cNvSpPr/>
            <p:nvPr/>
          </p:nvSpPr>
          <p:spPr>
            <a:xfrm>
              <a:off x="-1" y="1725220"/>
              <a:ext cx="9550631" cy="4104338"/>
            </a:xfrm>
            <a:custGeom>
              <a:avLst/>
              <a:gdLst/>
              <a:ahLst/>
              <a:cxnLst/>
              <a:rect l="l" t="t" r="r" b="b"/>
              <a:pathLst>
                <a:path w="17286210" h="4573079" extrusionOk="0">
                  <a:moveTo>
                    <a:pt x="0" y="605763"/>
                  </a:moveTo>
                  <a:cubicBezTo>
                    <a:pt x="1241238" y="306870"/>
                    <a:pt x="2694406" y="-191699"/>
                    <a:pt x="5575441" y="76772"/>
                  </a:cubicBezTo>
                  <a:cubicBezTo>
                    <a:pt x="8456476" y="345243"/>
                    <a:pt x="14461074" y="2108436"/>
                    <a:pt x="17286210" y="2216591"/>
                  </a:cubicBezTo>
                  <a:lnTo>
                    <a:pt x="12192000" y="4573079"/>
                  </a:lnTo>
                  <a:lnTo>
                    <a:pt x="0" y="4573079"/>
                  </a:lnTo>
                  <a:lnTo>
                    <a:pt x="0" y="605763"/>
                  </a:lnTo>
                  <a:close/>
                </a:path>
              </a:pathLst>
            </a:custGeom>
            <a:solidFill>
              <a:srgbClr val="7EB105"/>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28" name="Google Shape;228;p5"/>
            <p:cNvSpPr/>
            <p:nvPr/>
          </p:nvSpPr>
          <p:spPr>
            <a:xfrm>
              <a:off x="0" y="2864852"/>
              <a:ext cx="12192000" cy="3994187"/>
            </a:xfrm>
            <a:custGeom>
              <a:avLst/>
              <a:gdLst/>
              <a:ahLst/>
              <a:cxnLst/>
              <a:rect l="l" t="t" r="r" b="b"/>
              <a:pathLst>
                <a:path w="12192000" h="4450348" extrusionOk="0">
                  <a:moveTo>
                    <a:pt x="0" y="483032"/>
                  </a:moveTo>
                  <a:cubicBezTo>
                    <a:pt x="619432" y="-232265"/>
                    <a:pt x="4509728" y="70076"/>
                    <a:pt x="4552335" y="30747"/>
                  </a:cubicBezTo>
                  <a:cubicBezTo>
                    <a:pt x="4594942" y="-8582"/>
                    <a:pt x="9366864" y="374877"/>
                    <a:pt x="12192000" y="483032"/>
                  </a:cubicBezTo>
                  <a:lnTo>
                    <a:pt x="12192000" y="4450348"/>
                  </a:lnTo>
                  <a:lnTo>
                    <a:pt x="0" y="4450348"/>
                  </a:lnTo>
                  <a:lnTo>
                    <a:pt x="0" y="483032"/>
                  </a:lnTo>
                  <a:close/>
                </a:path>
              </a:pathLst>
            </a:custGeom>
            <a:solidFill>
              <a:srgbClr val="91C30A"/>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nvGrpSpPr>
          <p:cNvPr id="229" name="Google Shape;229;p5"/>
          <p:cNvGrpSpPr/>
          <p:nvPr/>
        </p:nvGrpSpPr>
        <p:grpSpPr>
          <a:xfrm>
            <a:off x="7981490" y="2356925"/>
            <a:ext cx="2277023" cy="3031425"/>
            <a:chOff x="4635942" y="159405"/>
            <a:chExt cx="4222966" cy="5622079"/>
          </a:xfrm>
        </p:grpSpPr>
        <p:grpSp>
          <p:nvGrpSpPr>
            <p:cNvPr id="230" name="Google Shape;230;p5"/>
            <p:cNvGrpSpPr/>
            <p:nvPr/>
          </p:nvGrpSpPr>
          <p:grpSpPr>
            <a:xfrm>
              <a:off x="5744927" y="2694110"/>
              <a:ext cx="2299193" cy="3087374"/>
              <a:chOff x="5744927" y="2694110"/>
              <a:chExt cx="2299193" cy="3087374"/>
            </a:xfrm>
          </p:grpSpPr>
          <p:sp>
            <p:nvSpPr>
              <p:cNvPr id="231" name="Google Shape;231;p5"/>
              <p:cNvSpPr/>
              <p:nvPr/>
            </p:nvSpPr>
            <p:spPr>
              <a:xfrm>
                <a:off x="6666271" y="3195484"/>
                <a:ext cx="304800" cy="2586000"/>
              </a:xfrm>
              <a:prstGeom prst="trapezoid">
                <a:avLst>
                  <a:gd name="adj"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32" name="Google Shape;232;p5"/>
              <p:cNvSpPr/>
              <p:nvPr/>
            </p:nvSpPr>
            <p:spPr>
              <a:xfrm rot="7652259">
                <a:off x="6486559" y="3234853"/>
                <a:ext cx="1523923" cy="835676"/>
              </a:xfrm>
              <a:prstGeom prst="blockArc">
                <a:avLst>
                  <a:gd name="adj1" fmla="val 10800000"/>
                  <a:gd name="adj2" fmla="val 0"/>
                  <a:gd name="adj3"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sp>
            <p:nvSpPr>
              <p:cNvPr id="233" name="Google Shape;233;p5"/>
              <p:cNvSpPr/>
              <p:nvPr/>
            </p:nvSpPr>
            <p:spPr>
              <a:xfrm rot="-7652463" flipH="1">
                <a:off x="5797981" y="3067764"/>
                <a:ext cx="1331791" cy="789893"/>
              </a:xfrm>
              <a:prstGeom prst="blockArc">
                <a:avLst>
                  <a:gd name="adj1" fmla="val 10198505"/>
                  <a:gd name="adj2" fmla="val 21256982"/>
                  <a:gd name="adj3" fmla="val 15776"/>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grpSp>
        <p:grpSp>
          <p:nvGrpSpPr>
            <p:cNvPr id="234" name="Google Shape;234;p5"/>
            <p:cNvGrpSpPr/>
            <p:nvPr/>
          </p:nvGrpSpPr>
          <p:grpSpPr>
            <a:xfrm>
              <a:off x="4635942" y="159405"/>
              <a:ext cx="4222966" cy="3812401"/>
              <a:chOff x="4635942" y="159405"/>
              <a:chExt cx="4222966" cy="3812401"/>
            </a:xfrm>
          </p:grpSpPr>
          <p:sp>
            <p:nvSpPr>
              <p:cNvPr id="235" name="Google Shape;235;p5"/>
              <p:cNvSpPr/>
              <p:nvPr/>
            </p:nvSpPr>
            <p:spPr>
              <a:xfrm rot="3623416">
                <a:off x="5971324" y="1763826"/>
                <a:ext cx="1798459" cy="1909161"/>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nvGrpSpPr>
              <p:cNvPr id="236" name="Google Shape;236;p5"/>
              <p:cNvGrpSpPr/>
              <p:nvPr/>
            </p:nvGrpSpPr>
            <p:grpSpPr>
              <a:xfrm>
                <a:off x="4635942" y="159405"/>
                <a:ext cx="4222966" cy="3721504"/>
                <a:chOff x="4635942" y="159405"/>
                <a:chExt cx="4222966" cy="3721504"/>
              </a:xfrm>
            </p:grpSpPr>
            <p:sp>
              <p:nvSpPr>
                <p:cNvPr id="237" name="Google Shape;237;p5"/>
                <p:cNvSpPr/>
                <p:nvPr/>
              </p:nvSpPr>
              <p:spPr>
                <a:xfrm rot="-3779379">
                  <a:off x="5348742" y="2202288"/>
                  <a:ext cx="776833" cy="1573256"/>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38" name="Google Shape;238;p5"/>
                <p:cNvSpPr/>
                <p:nvPr/>
              </p:nvSpPr>
              <p:spPr>
                <a:xfrm rot="4583905">
                  <a:off x="7408507" y="2531806"/>
                  <a:ext cx="776888" cy="1573205"/>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39" name="Google Shape;239;p5"/>
                <p:cNvSpPr/>
                <p:nvPr/>
              </p:nvSpPr>
              <p:spPr>
                <a:xfrm rot="3623353">
                  <a:off x="7012018" y="1638899"/>
                  <a:ext cx="1287782" cy="2035453"/>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40" name="Google Shape;240;p5"/>
                <p:cNvSpPr/>
                <p:nvPr/>
              </p:nvSpPr>
              <p:spPr>
                <a:xfrm rot="5400000">
                  <a:off x="5151230" y="825705"/>
                  <a:ext cx="3375600" cy="2043000"/>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41" name="Google Shape;241;p5"/>
                <p:cNvSpPr/>
                <p:nvPr/>
              </p:nvSpPr>
              <p:spPr>
                <a:xfrm rot="-2394384">
                  <a:off x="5138918" y="1073623"/>
                  <a:ext cx="1287848" cy="2035597"/>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grpSp>
      <p:grpSp>
        <p:nvGrpSpPr>
          <p:cNvPr id="242" name="Google Shape;242;p5"/>
          <p:cNvGrpSpPr/>
          <p:nvPr/>
        </p:nvGrpSpPr>
        <p:grpSpPr>
          <a:xfrm flipH="1">
            <a:off x="10288851" y="2049265"/>
            <a:ext cx="1865284" cy="2483273"/>
            <a:chOff x="4635942" y="159405"/>
            <a:chExt cx="4222966" cy="5622079"/>
          </a:xfrm>
        </p:grpSpPr>
        <p:grpSp>
          <p:nvGrpSpPr>
            <p:cNvPr id="243" name="Google Shape;243;p5"/>
            <p:cNvGrpSpPr/>
            <p:nvPr/>
          </p:nvGrpSpPr>
          <p:grpSpPr>
            <a:xfrm>
              <a:off x="5744927" y="2694110"/>
              <a:ext cx="2299193" cy="3087374"/>
              <a:chOff x="5744927" y="2694110"/>
              <a:chExt cx="2299193" cy="3087374"/>
            </a:xfrm>
          </p:grpSpPr>
          <p:sp>
            <p:nvSpPr>
              <p:cNvPr id="244" name="Google Shape;244;p5"/>
              <p:cNvSpPr/>
              <p:nvPr/>
            </p:nvSpPr>
            <p:spPr>
              <a:xfrm>
                <a:off x="6666271" y="3195484"/>
                <a:ext cx="304800" cy="2586000"/>
              </a:xfrm>
              <a:prstGeom prst="trapezoid">
                <a:avLst>
                  <a:gd name="adj"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45" name="Google Shape;245;p5"/>
              <p:cNvSpPr/>
              <p:nvPr/>
            </p:nvSpPr>
            <p:spPr>
              <a:xfrm rot="7652259">
                <a:off x="6486559" y="3234853"/>
                <a:ext cx="1523923" cy="835676"/>
              </a:xfrm>
              <a:prstGeom prst="blockArc">
                <a:avLst>
                  <a:gd name="adj1" fmla="val 10800000"/>
                  <a:gd name="adj2" fmla="val 0"/>
                  <a:gd name="adj3" fmla="val 25000"/>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sp>
            <p:nvSpPr>
              <p:cNvPr id="246" name="Google Shape;246;p5"/>
              <p:cNvSpPr/>
              <p:nvPr/>
            </p:nvSpPr>
            <p:spPr>
              <a:xfrm rot="-7652463" flipH="1">
                <a:off x="5797981" y="3067764"/>
                <a:ext cx="1331791" cy="789893"/>
              </a:xfrm>
              <a:prstGeom prst="blockArc">
                <a:avLst>
                  <a:gd name="adj1" fmla="val 10198505"/>
                  <a:gd name="adj2" fmla="val 21256982"/>
                  <a:gd name="adj3" fmla="val 15776"/>
                </a:avLst>
              </a:prstGeom>
              <a:solidFill>
                <a:srgbClr val="7E5232"/>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143C55"/>
                  </a:solidFill>
                  <a:latin typeface="Calibri"/>
                  <a:ea typeface="Calibri"/>
                  <a:cs typeface="Calibri"/>
                  <a:sym typeface="Calibri"/>
                </a:endParaRPr>
              </a:p>
            </p:txBody>
          </p:sp>
        </p:grpSp>
        <p:grpSp>
          <p:nvGrpSpPr>
            <p:cNvPr id="247" name="Google Shape;247;p5"/>
            <p:cNvGrpSpPr/>
            <p:nvPr/>
          </p:nvGrpSpPr>
          <p:grpSpPr>
            <a:xfrm>
              <a:off x="4635942" y="159405"/>
              <a:ext cx="4222966" cy="3812401"/>
              <a:chOff x="4635942" y="159405"/>
              <a:chExt cx="4222966" cy="3812401"/>
            </a:xfrm>
          </p:grpSpPr>
          <p:sp>
            <p:nvSpPr>
              <p:cNvPr id="248" name="Google Shape;248;p5"/>
              <p:cNvSpPr/>
              <p:nvPr/>
            </p:nvSpPr>
            <p:spPr>
              <a:xfrm rot="3623416">
                <a:off x="5971324" y="1763826"/>
                <a:ext cx="1798459" cy="1909161"/>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nvGrpSpPr>
              <p:cNvPr id="249" name="Google Shape;249;p5"/>
              <p:cNvGrpSpPr/>
              <p:nvPr/>
            </p:nvGrpSpPr>
            <p:grpSpPr>
              <a:xfrm>
                <a:off x="4635942" y="159405"/>
                <a:ext cx="4222966" cy="3721504"/>
                <a:chOff x="4635942" y="159405"/>
                <a:chExt cx="4222966" cy="3721504"/>
              </a:xfrm>
            </p:grpSpPr>
            <p:sp>
              <p:nvSpPr>
                <p:cNvPr id="250" name="Google Shape;250;p5"/>
                <p:cNvSpPr/>
                <p:nvPr/>
              </p:nvSpPr>
              <p:spPr>
                <a:xfrm rot="-3779379">
                  <a:off x="5348742" y="2202288"/>
                  <a:ext cx="776833" cy="1573256"/>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1" name="Google Shape;251;p5"/>
                <p:cNvSpPr/>
                <p:nvPr/>
              </p:nvSpPr>
              <p:spPr>
                <a:xfrm rot="4583905">
                  <a:off x="7408507" y="2531806"/>
                  <a:ext cx="776888" cy="1573205"/>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2" name="Google Shape;252;p5"/>
                <p:cNvSpPr/>
                <p:nvPr/>
              </p:nvSpPr>
              <p:spPr>
                <a:xfrm rot="3623353">
                  <a:off x="7012018" y="1638899"/>
                  <a:ext cx="1287782" cy="2035453"/>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3" name="Google Shape;253;p5"/>
                <p:cNvSpPr/>
                <p:nvPr/>
              </p:nvSpPr>
              <p:spPr>
                <a:xfrm rot="5400000">
                  <a:off x="5151230" y="825705"/>
                  <a:ext cx="3375600" cy="2043000"/>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4" name="Google Shape;254;p5"/>
                <p:cNvSpPr/>
                <p:nvPr/>
              </p:nvSpPr>
              <p:spPr>
                <a:xfrm rot="-2394384">
                  <a:off x="5138918" y="1073623"/>
                  <a:ext cx="1287848" cy="2035597"/>
                </a:xfrm>
                <a:prstGeom prst="ellipse">
                  <a:avLst/>
                </a:prstGeom>
                <a:solidFill>
                  <a:srgbClr val="5D992F"/>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grpSp>
      <p:grpSp>
        <p:nvGrpSpPr>
          <p:cNvPr id="255" name="Google Shape;255;p5"/>
          <p:cNvGrpSpPr/>
          <p:nvPr/>
        </p:nvGrpSpPr>
        <p:grpSpPr>
          <a:xfrm>
            <a:off x="7138013" y="4607412"/>
            <a:ext cx="4940443" cy="1510437"/>
            <a:chOff x="5368412" y="3770459"/>
            <a:chExt cx="6553181" cy="2003498"/>
          </a:xfrm>
        </p:grpSpPr>
        <p:sp>
          <p:nvSpPr>
            <p:cNvPr id="256" name="Google Shape;256;p5"/>
            <p:cNvSpPr/>
            <p:nvPr/>
          </p:nvSpPr>
          <p:spPr>
            <a:xfrm>
              <a:off x="5368412" y="4267200"/>
              <a:ext cx="6528600" cy="236100"/>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7" name="Google Shape;257;p5"/>
            <p:cNvSpPr/>
            <p:nvPr/>
          </p:nvSpPr>
          <p:spPr>
            <a:xfrm>
              <a:off x="5392993" y="5216013"/>
              <a:ext cx="6528600" cy="236100"/>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8" name="Google Shape;258;p5"/>
            <p:cNvSpPr/>
            <p:nvPr/>
          </p:nvSpPr>
          <p:spPr>
            <a:xfrm>
              <a:off x="5658465" y="3775587"/>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59" name="Google Shape;259;p5"/>
            <p:cNvSpPr/>
            <p:nvPr/>
          </p:nvSpPr>
          <p:spPr>
            <a:xfrm>
              <a:off x="6282813" y="3780504"/>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0" name="Google Shape;260;p5"/>
            <p:cNvSpPr/>
            <p:nvPr/>
          </p:nvSpPr>
          <p:spPr>
            <a:xfrm>
              <a:off x="6902246" y="3773023"/>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1" name="Google Shape;261;p5"/>
            <p:cNvSpPr/>
            <p:nvPr/>
          </p:nvSpPr>
          <p:spPr>
            <a:xfrm>
              <a:off x="7526592"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2" name="Google Shape;262;p5"/>
            <p:cNvSpPr/>
            <p:nvPr/>
          </p:nvSpPr>
          <p:spPr>
            <a:xfrm>
              <a:off x="8146487"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3" name="Google Shape;263;p5"/>
            <p:cNvSpPr/>
            <p:nvPr/>
          </p:nvSpPr>
          <p:spPr>
            <a:xfrm>
              <a:off x="8770835" y="3782857"/>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4" name="Google Shape;264;p5"/>
            <p:cNvSpPr/>
            <p:nvPr/>
          </p:nvSpPr>
          <p:spPr>
            <a:xfrm>
              <a:off x="9390267" y="3775376"/>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5" name="Google Shape;265;p5"/>
            <p:cNvSpPr/>
            <p:nvPr/>
          </p:nvSpPr>
          <p:spPr>
            <a:xfrm>
              <a:off x="10014615" y="3780293"/>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6" name="Google Shape;266;p5"/>
            <p:cNvSpPr/>
            <p:nvPr/>
          </p:nvSpPr>
          <p:spPr>
            <a:xfrm>
              <a:off x="10658168" y="3777940"/>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67" name="Google Shape;267;p5"/>
            <p:cNvSpPr/>
            <p:nvPr/>
          </p:nvSpPr>
          <p:spPr>
            <a:xfrm>
              <a:off x="11277600" y="3770459"/>
              <a:ext cx="290100" cy="1991100"/>
            </a:xfrm>
            <a:prstGeom prst="round2SameRect">
              <a:avLst>
                <a:gd name="adj1" fmla="val 50000"/>
                <a:gd name="adj2" fmla="val 0"/>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grpSp>
        <p:nvGrpSpPr>
          <p:cNvPr id="268" name="Google Shape;268;p5"/>
          <p:cNvGrpSpPr/>
          <p:nvPr/>
        </p:nvGrpSpPr>
        <p:grpSpPr>
          <a:xfrm>
            <a:off x="9016182" y="702205"/>
            <a:ext cx="2590935" cy="1058697"/>
            <a:chOff x="1720645" y="1036501"/>
            <a:chExt cx="2590935" cy="1058697"/>
          </a:xfrm>
        </p:grpSpPr>
        <p:grpSp>
          <p:nvGrpSpPr>
            <p:cNvPr id="269" name="Google Shape;269;p5"/>
            <p:cNvGrpSpPr/>
            <p:nvPr/>
          </p:nvGrpSpPr>
          <p:grpSpPr>
            <a:xfrm>
              <a:off x="1937065" y="1036501"/>
              <a:ext cx="2117583" cy="1058697"/>
              <a:chOff x="2762864" y="366750"/>
              <a:chExt cx="6330593" cy="2545557"/>
            </a:xfrm>
          </p:grpSpPr>
          <p:sp>
            <p:nvSpPr>
              <p:cNvPr id="270" name="Google Shape;270;p5"/>
              <p:cNvSpPr/>
              <p:nvPr/>
            </p:nvSpPr>
            <p:spPr>
              <a:xfrm rot="-5400000" flipH="1">
                <a:off x="5280710" y="-895525"/>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71" name="Google Shape;271;p5"/>
              <p:cNvSpPr/>
              <p:nvPr/>
            </p:nvSpPr>
            <p:spPr>
              <a:xfrm rot="-5400000">
                <a:off x="5285626" y="-2151096"/>
                <a:ext cx="1289985" cy="6325677"/>
              </a:xfrm>
              <a:custGeom>
                <a:avLst/>
                <a:gdLst/>
                <a:ahLst/>
                <a:cxnLst/>
                <a:rect l="l" t="t" r="r" b="b"/>
                <a:pathLst>
                  <a:path w="2186416" h="8188579" extrusionOk="0">
                    <a:moveTo>
                      <a:pt x="14748" y="648474"/>
                    </a:moveTo>
                    <a:lnTo>
                      <a:pt x="0" y="7540105"/>
                    </a:lnTo>
                    <a:lnTo>
                      <a:pt x="1" y="7540105"/>
                    </a:lnTo>
                    <a:lnTo>
                      <a:pt x="1" y="8185395"/>
                    </a:lnTo>
                    <a:lnTo>
                      <a:pt x="30549" y="8188579"/>
                    </a:lnTo>
                    <a:cubicBezTo>
                      <a:pt x="256875" y="8188579"/>
                      <a:pt x="440349" y="7998851"/>
                      <a:pt x="440349" y="7764813"/>
                    </a:cubicBezTo>
                    <a:cubicBezTo>
                      <a:pt x="440349" y="7706303"/>
                      <a:pt x="428882" y="7650563"/>
                      <a:pt x="408145" y="7599863"/>
                    </a:cubicBezTo>
                    <a:lnTo>
                      <a:pt x="376777" y="7540105"/>
                    </a:lnTo>
                    <a:lnTo>
                      <a:pt x="378070" y="7540105"/>
                    </a:lnTo>
                    <a:lnTo>
                      <a:pt x="384058" y="7544001"/>
                    </a:lnTo>
                    <a:cubicBezTo>
                      <a:pt x="516266" y="7618873"/>
                      <a:pt x="667774" y="7661401"/>
                      <a:pt x="828810" y="7661401"/>
                    </a:cubicBezTo>
                    <a:cubicBezTo>
                      <a:pt x="1344125" y="7661401"/>
                      <a:pt x="1761871" y="7225901"/>
                      <a:pt x="1761871" y="6688685"/>
                    </a:cubicBezTo>
                    <a:cubicBezTo>
                      <a:pt x="1761871" y="6487229"/>
                      <a:pt x="1703125" y="6300077"/>
                      <a:pt x="1602519" y="6144831"/>
                    </a:cubicBezTo>
                    <a:lnTo>
                      <a:pt x="1511669" y="6030041"/>
                    </a:lnTo>
                    <a:lnTo>
                      <a:pt x="1617910" y="5970163"/>
                    </a:lnTo>
                    <a:cubicBezTo>
                      <a:pt x="1795287" y="5845732"/>
                      <a:pt x="1911907" y="5635010"/>
                      <a:pt x="1911907" y="5396006"/>
                    </a:cubicBezTo>
                    <a:cubicBezTo>
                      <a:pt x="1911907" y="5252604"/>
                      <a:pt x="1869924" y="5119384"/>
                      <a:pt x="1798023" y="5008875"/>
                    </a:cubicBezTo>
                    <a:lnTo>
                      <a:pt x="1732079" y="4925883"/>
                    </a:lnTo>
                    <a:lnTo>
                      <a:pt x="1760291" y="4909920"/>
                    </a:lnTo>
                    <a:cubicBezTo>
                      <a:pt x="1915414" y="4800667"/>
                      <a:pt x="2037327" y="4644062"/>
                      <a:pt x="2106948" y="4459999"/>
                    </a:cubicBezTo>
                    <a:lnTo>
                      <a:pt x="2132287" y="4378578"/>
                    </a:lnTo>
                    <a:lnTo>
                      <a:pt x="2143038" y="4378578"/>
                    </a:lnTo>
                    <a:lnTo>
                      <a:pt x="2144468" y="4374505"/>
                    </a:lnTo>
                    <a:cubicBezTo>
                      <a:pt x="2171730" y="4283129"/>
                      <a:pt x="2186416" y="4185977"/>
                      <a:pt x="2186416" y="4085249"/>
                    </a:cubicBezTo>
                    <a:cubicBezTo>
                      <a:pt x="2186416" y="3749489"/>
                      <a:pt x="2023235" y="3453462"/>
                      <a:pt x="1775039" y="3278658"/>
                    </a:cubicBezTo>
                    <a:lnTo>
                      <a:pt x="1746827" y="3262695"/>
                    </a:lnTo>
                    <a:lnTo>
                      <a:pt x="1812771" y="3179703"/>
                    </a:lnTo>
                    <a:cubicBezTo>
                      <a:pt x="1884672" y="3069194"/>
                      <a:pt x="1926655" y="2935974"/>
                      <a:pt x="1926655" y="2792572"/>
                    </a:cubicBezTo>
                    <a:cubicBezTo>
                      <a:pt x="1926655" y="2553568"/>
                      <a:pt x="1810035" y="2342846"/>
                      <a:pt x="1632658" y="2218416"/>
                    </a:cubicBezTo>
                    <a:lnTo>
                      <a:pt x="1526417" y="2158538"/>
                    </a:lnTo>
                    <a:lnTo>
                      <a:pt x="1617267" y="2043748"/>
                    </a:lnTo>
                    <a:cubicBezTo>
                      <a:pt x="1717873" y="1888501"/>
                      <a:pt x="1776619" y="1701349"/>
                      <a:pt x="1776619" y="1499893"/>
                    </a:cubicBezTo>
                    <a:cubicBezTo>
                      <a:pt x="1776619" y="962677"/>
                      <a:pt x="1358873" y="527177"/>
                      <a:pt x="843558" y="527177"/>
                    </a:cubicBezTo>
                    <a:cubicBezTo>
                      <a:pt x="682522" y="527177"/>
                      <a:pt x="531014" y="569706"/>
                      <a:pt x="398806" y="644578"/>
                    </a:cubicBezTo>
                    <a:lnTo>
                      <a:pt x="392818" y="648474"/>
                    </a:lnTo>
                    <a:lnTo>
                      <a:pt x="391525" y="648474"/>
                    </a:lnTo>
                    <a:lnTo>
                      <a:pt x="422893" y="588715"/>
                    </a:lnTo>
                    <a:cubicBezTo>
                      <a:pt x="443630" y="538016"/>
                      <a:pt x="455097" y="482276"/>
                      <a:pt x="455097" y="423766"/>
                    </a:cubicBezTo>
                    <a:cubicBezTo>
                      <a:pt x="455097" y="189727"/>
                      <a:pt x="271623" y="0"/>
                      <a:pt x="45297" y="0"/>
                    </a:cubicBezTo>
                    <a:lnTo>
                      <a:pt x="14749" y="3184"/>
                    </a:lnTo>
                    <a:lnTo>
                      <a:pt x="14749" y="648474"/>
                    </a:lnTo>
                    <a:lnTo>
                      <a:pt x="14748" y="648474"/>
                    </a:lnTo>
                    <a:close/>
                  </a:path>
                </a:pathLst>
              </a:cu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sp>
          <p:nvSpPr>
            <p:cNvPr id="272" name="Google Shape;272;p5"/>
            <p:cNvSpPr/>
            <p:nvPr/>
          </p:nvSpPr>
          <p:spPr>
            <a:xfrm>
              <a:off x="1720645" y="1278194"/>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sp>
          <p:nvSpPr>
            <p:cNvPr id="273" name="Google Shape;273;p5"/>
            <p:cNvSpPr/>
            <p:nvPr/>
          </p:nvSpPr>
          <p:spPr>
            <a:xfrm>
              <a:off x="3682180" y="1273278"/>
              <a:ext cx="629400" cy="6195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buFont typeface="Arial"/>
                <a:buNone/>
              </a:pPr>
              <a:endParaRPr sz="1800" kern="0">
                <a:solidFill>
                  <a:srgbClr val="FFFFFF"/>
                </a:solidFill>
                <a:latin typeface="Calibri"/>
                <a:ea typeface="Calibri"/>
                <a:cs typeface="Calibri"/>
                <a:sym typeface="Calibri"/>
              </a:endParaRPr>
            </a:p>
          </p:txBody>
        </p:sp>
      </p:grpSp>
      <p:sp>
        <p:nvSpPr>
          <p:cNvPr id="274" name="Google Shape;274;p5"/>
          <p:cNvSpPr txBox="1"/>
          <p:nvPr/>
        </p:nvSpPr>
        <p:spPr>
          <a:xfrm rot="5400000">
            <a:off x="-679351" y="6173075"/>
            <a:ext cx="1579800" cy="3735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s-ES" sz="1400" kern="0">
                <a:solidFill>
                  <a:srgbClr val="FFFFFF"/>
                </a:solidFill>
                <a:latin typeface="Barlow Condensed"/>
                <a:ea typeface="Barlow Condensed"/>
                <a:cs typeface="Barlow Condensed"/>
                <a:sym typeface="Barlow Condensed"/>
              </a:rPr>
              <a:t>SLIDESMANIA.COM</a:t>
            </a:r>
            <a:endParaRPr sz="1400" kern="0">
              <a:solidFill>
                <a:srgbClr val="FFFFF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18058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8059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6119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95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494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545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4.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5.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A2C6EB54-CB87-4A02-A0BB-46262DA36C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9" name="Picture 8" descr="Shape&#10;&#10;Description automatically generated with medium confidence">
            <a:extLst>
              <a:ext uri="{FF2B5EF4-FFF2-40B4-BE49-F238E27FC236}">
                <a16:creationId xmlns="" xmlns:a16="http://schemas.microsoft.com/office/drawing/2014/main" id="{F8E9263C-26FC-438D-9FE3-904882C2DF7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76425" y="252263"/>
            <a:ext cx="1495127" cy="1495127"/>
          </a:xfrm>
          <a:prstGeom prst="rect">
            <a:avLst/>
          </a:prstGeom>
        </p:spPr>
      </p:pic>
    </p:spTree>
    <p:extLst>
      <p:ext uri="{BB962C8B-B14F-4D97-AF65-F5344CB8AC3E}">
        <p14:creationId xmlns:p14="http://schemas.microsoft.com/office/powerpoint/2010/main" val="21763313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D800A9DD-0C83-4B98-9107-1E7F33F986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 xmlns:a16="http://schemas.microsoft.com/office/drawing/2014/main" id="{85FEBAF3-75A2-4824-98F8-F7A319850F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22ACCF7-8A76-4E95-925F-AC93C1F707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FC3822B-DC39-49C9-9D51-56EEADD146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1613BB-379C-45BA-BF2C-2C0109AA1B7B}" type="datetimeFigureOut">
              <a:rPr lang="zh-CN" altLang="en-US" smtClean="0"/>
              <a:t>2022/12/24</a:t>
            </a:fld>
            <a:endParaRPr lang="zh-CN" altLang="en-US"/>
          </a:p>
        </p:txBody>
      </p:sp>
      <p:sp>
        <p:nvSpPr>
          <p:cNvPr id="5" name="页脚占位符 4">
            <a:extLst>
              <a:ext uri="{FF2B5EF4-FFF2-40B4-BE49-F238E27FC236}">
                <a16:creationId xmlns="" xmlns:a16="http://schemas.microsoft.com/office/drawing/2014/main" id="{72F23285-F6A7-464F-AE8A-1A9675E989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8B6726B2-B882-4546-9B7D-C32BB446C2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7D2E6-588B-431D-99D2-A34E59E7A4D1}"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 xmlns:a16="http://schemas.microsoft.com/office/drawing/2014/main" id="{33CD5A50-C7D3-4784-81DE-8E2B95D5A01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76425" y="252263"/>
            <a:ext cx="1495127" cy="1495127"/>
          </a:xfrm>
          <a:prstGeom prst="rect">
            <a:avLst/>
          </a:prstGeom>
        </p:spPr>
      </p:pic>
    </p:spTree>
    <p:extLst>
      <p:ext uri="{BB962C8B-B14F-4D97-AF65-F5344CB8AC3E}">
        <p14:creationId xmlns:p14="http://schemas.microsoft.com/office/powerpoint/2010/main" val="1160342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 id="2147483691"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122249C6-B5A8-4EA6-A6D3-2AAE6CDC28B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图片 4">
            <a:extLst>
              <a:ext uri="{FF2B5EF4-FFF2-40B4-BE49-F238E27FC236}">
                <a16:creationId xmlns="" xmlns:a16="http://schemas.microsoft.com/office/drawing/2014/main" id="{61886466-2EBA-4C8E-A249-C34FE2500B25}"/>
              </a:ext>
            </a:extLst>
          </p:cNvPr>
          <p:cNvPicPr>
            <a:picLocks noChangeAspect="1"/>
          </p:cNvPicPr>
          <p:nvPr userDrawn="1"/>
        </p:nvPicPr>
        <p:blipFill>
          <a:blip r:embed="rId5"/>
          <a:stretch>
            <a:fillRect/>
          </a:stretch>
        </p:blipFill>
        <p:spPr>
          <a:xfrm>
            <a:off x="0" y="0"/>
            <a:ext cx="12192000" cy="6857999"/>
          </a:xfrm>
          <a:prstGeom prst="rect">
            <a:avLst/>
          </a:prstGeom>
        </p:spPr>
      </p:pic>
      <p:pic>
        <p:nvPicPr>
          <p:cNvPr id="4" name="图片 3">
            <a:extLst>
              <a:ext uri="{FF2B5EF4-FFF2-40B4-BE49-F238E27FC236}">
                <a16:creationId xmlns="" xmlns:a16="http://schemas.microsoft.com/office/drawing/2014/main" id="{6CA2EA27-4019-4E8D-97CB-537B460AAEC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989"/>
          <a:stretch/>
        </p:blipFill>
        <p:spPr>
          <a:xfrm>
            <a:off x="0" y="4984469"/>
            <a:ext cx="12192000" cy="1873531"/>
          </a:xfrm>
          <a:prstGeom prst="rect">
            <a:avLst/>
          </a:prstGeom>
        </p:spPr>
      </p:pic>
      <p:pic>
        <p:nvPicPr>
          <p:cNvPr id="6" name="Picture 5" descr="Shape&#10;&#10;Description automatically generated with medium confidence">
            <a:extLst>
              <a:ext uri="{FF2B5EF4-FFF2-40B4-BE49-F238E27FC236}">
                <a16:creationId xmlns="" xmlns:a16="http://schemas.microsoft.com/office/drawing/2014/main" id="{7067D5D9-7948-45BC-8765-B7E6668C422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76425" y="252263"/>
            <a:ext cx="1495127" cy="1495127"/>
          </a:xfrm>
          <a:prstGeom prst="rect">
            <a:avLst/>
          </a:prstGeom>
        </p:spPr>
      </p:pic>
    </p:spTree>
    <p:extLst>
      <p:ext uri="{BB962C8B-B14F-4D97-AF65-F5344CB8AC3E}">
        <p14:creationId xmlns:p14="http://schemas.microsoft.com/office/powerpoint/2010/main" val="33018377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42733" y="1503667"/>
            <a:ext cx="9306400" cy="44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1pPr>
            <a:lvl2pPr lvl="1"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2pPr>
            <a:lvl3pPr lvl="2"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3pPr>
            <a:lvl4pPr lvl="3"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4pPr>
            <a:lvl5pPr lvl="4"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5pPr>
            <a:lvl6pPr lvl="5"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6pPr>
            <a:lvl7pPr lvl="6"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7pPr>
            <a:lvl8pPr lvl="7"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8pPr>
            <a:lvl9pPr lvl="8"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body" idx="1"/>
          </p:nvPr>
        </p:nvSpPr>
        <p:spPr>
          <a:xfrm>
            <a:off x="1442733" y="2178201"/>
            <a:ext cx="9306400" cy="31456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600"/>
              </a:spcBef>
              <a:spcAft>
                <a:spcPts val="0"/>
              </a:spcAft>
              <a:buClr>
                <a:schemeClr val="accent2"/>
              </a:buClr>
              <a:buSzPts val="2000"/>
              <a:buFont typeface="Bellota Text"/>
              <a:buChar char="●"/>
              <a:defRPr sz="2000">
                <a:solidFill>
                  <a:schemeClr val="dk1"/>
                </a:solidFill>
                <a:latin typeface="Bellota Text"/>
                <a:ea typeface="Bellota Text"/>
                <a:cs typeface="Bellota Text"/>
                <a:sym typeface="Bellota Text"/>
              </a:defRPr>
            </a:lvl1pPr>
            <a:lvl2pPr marL="914400" lvl="1" indent="-355600" rtl="0">
              <a:lnSpc>
                <a:spcPct val="115000"/>
              </a:lnSpc>
              <a:spcBef>
                <a:spcPts val="0"/>
              </a:spcBef>
              <a:spcAft>
                <a:spcPts val="0"/>
              </a:spcAft>
              <a:buClr>
                <a:schemeClr val="accent3"/>
              </a:buClr>
              <a:buSzPts val="2000"/>
              <a:buFont typeface="Bellota Text"/>
              <a:buChar char="○"/>
              <a:defRPr sz="2000">
                <a:solidFill>
                  <a:schemeClr val="dk1"/>
                </a:solidFill>
                <a:latin typeface="Bellota Text"/>
                <a:ea typeface="Bellota Text"/>
                <a:cs typeface="Bellota Text"/>
                <a:sym typeface="Bellota Text"/>
              </a:defRPr>
            </a:lvl2pPr>
            <a:lvl3pPr marL="1371600" lvl="2" indent="-355600" rtl="0">
              <a:lnSpc>
                <a:spcPct val="115000"/>
              </a:lnSpc>
              <a:spcBef>
                <a:spcPts val="0"/>
              </a:spcBef>
              <a:spcAft>
                <a:spcPts val="0"/>
              </a:spcAft>
              <a:buClr>
                <a:schemeClr val="accent1"/>
              </a:buClr>
              <a:buSzPts val="2000"/>
              <a:buFont typeface="Bellota Text"/>
              <a:buChar char="■"/>
              <a:defRPr sz="2000">
                <a:solidFill>
                  <a:schemeClr val="dk1"/>
                </a:solidFill>
                <a:latin typeface="Bellota Text"/>
                <a:ea typeface="Bellota Text"/>
                <a:cs typeface="Bellota Text"/>
                <a:sym typeface="Bellota Text"/>
              </a:defRPr>
            </a:lvl3pPr>
            <a:lvl4pPr marL="1828800" lvl="3"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4pPr>
            <a:lvl5pPr marL="2286000" lvl="4"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5pPr>
            <a:lvl6pPr marL="2743200" lvl="5"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6pPr>
            <a:lvl7pPr marL="3200400" lvl="6"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7pPr>
            <a:lvl8pPr marL="3657600" lvl="7"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8pPr>
            <a:lvl9pPr marL="4114800" lvl="8"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9pPr>
          </a:lstStyle>
          <a:p>
            <a:endParaRPr/>
          </a:p>
        </p:txBody>
      </p:sp>
      <p:sp>
        <p:nvSpPr>
          <p:cNvPr id="8" name="Google Shape;8;p1"/>
          <p:cNvSpPr txBox="1">
            <a:spLocks noGrp="1"/>
          </p:cNvSpPr>
          <p:nvPr>
            <p:ph type="sldNum" idx="12"/>
          </p:nvPr>
        </p:nvSpPr>
        <p:spPr>
          <a:xfrm>
            <a:off x="5730200" y="6333135"/>
            <a:ext cx="731600" cy="524800"/>
          </a:xfrm>
          <a:prstGeom prst="rect">
            <a:avLst/>
          </a:prstGeom>
          <a:noFill/>
          <a:ln>
            <a:noFill/>
          </a:ln>
        </p:spPr>
        <p:txBody>
          <a:bodyPr spcFirstLastPara="1" wrap="square" lIns="0" tIns="0" rIns="0" bIns="0" anchor="ctr" anchorCtr="0">
            <a:noAutofit/>
          </a:bodyPr>
          <a:lstStyle>
            <a:lvl1pPr lvl="0" algn="ctr" rtl="0">
              <a:buNone/>
              <a:defRPr sz="1733" b="1">
                <a:solidFill>
                  <a:schemeClr val="dk2"/>
                </a:solidFill>
                <a:latin typeface="Catamaran"/>
                <a:ea typeface="Catamaran"/>
                <a:cs typeface="Catamaran"/>
                <a:sym typeface="Catamaran"/>
              </a:defRPr>
            </a:lvl1pPr>
            <a:lvl2pPr lvl="1" algn="ctr" rtl="0">
              <a:buNone/>
              <a:defRPr sz="1733" b="1">
                <a:solidFill>
                  <a:schemeClr val="dk2"/>
                </a:solidFill>
                <a:latin typeface="Catamaran"/>
                <a:ea typeface="Catamaran"/>
                <a:cs typeface="Catamaran"/>
                <a:sym typeface="Catamaran"/>
              </a:defRPr>
            </a:lvl2pPr>
            <a:lvl3pPr lvl="2" algn="ctr" rtl="0">
              <a:buNone/>
              <a:defRPr sz="1733" b="1">
                <a:solidFill>
                  <a:schemeClr val="dk2"/>
                </a:solidFill>
                <a:latin typeface="Catamaran"/>
                <a:ea typeface="Catamaran"/>
                <a:cs typeface="Catamaran"/>
                <a:sym typeface="Catamaran"/>
              </a:defRPr>
            </a:lvl3pPr>
            <a:lvl4pPr lvl="3" algn="ctr" rtl="0">
              <a:buNone/>
              <a:defRPr sz="1733" b="1">
                <a:solidFill>
                  <a:schemeClr val="dk2"/>
                </a:solidFill>
                <a:latin typeface="Catamaran"/>
                <a:ea typeface="Catamaran"/>
                <a:cs typeface="Catamaran"/>
                <a:sym typeface="Catamaran"/>
              </a:defRPr>
            </a:lvl4pPr>
            <a:lvl5pPr lvl="4" algn="ctr" rtl="0">
              <a:buNone/>
              <a:defRPr sz="1733" b="1">
                <a:solidFill>
                  <a:schemeClr val="dk2"/>
                </a:solidFill>
                <a:latin typeface="Catamaran"/>
                <a:ea typeface="Catamaran"/>
                <a:cs typeface="Catamaran"/>
                <a:sym typeface="Catamaran"/>
              </a:defRPr>
            </a:lvl5pPr>
            <a:lvl6pPr lvl="5" algn="ctr" rtl="0">
              <a:buNone/>
              <a:defRPr sz="1733" b="1">
                <a:solidFill>
                  <a:schemeClr val="dk2"/>
                </a:solidFill>
                <a:latin typeface="Catamaran"/>
                <a:ea typeface="Catamaran"/>
                <a:cs typeface="Catamaran"/>
                <a:sym typeface="Catamaran"/>
              </a:defRPr>
            </a:lvl6pPr>
            <a:lvl7pPr lvl="6" algn="ctr" rtl="0">
              <a:buNone/>
              <a:defRPr sz="1733" b="1">
                <a:solidFill>
                  <a:schemeClr val="dk2"/>
                </a:solidFill>
                <a:latin typeface="Catamaran"/>
                <a:ea typeface="Catamaran"/>
                <a:cs typeface="Catamaran"/>
                <a:sym typeface="Catamaran"/>
              </a:defRPr>
            </a:lvl7pPr>
            <a:lvl8pPr lvl="7" algn="ctr" rtl="0">
              <a:buNone/>
              <a:defRPr sz="1733" b="1">
                <a:solidFill>
                  <a:schemeClr val="dk2"/>
                </a:solidFill>
                <a:latin typeface="Catamaran"/>
                <a:ea typeface="Catamaran"/>
                <a:cs typeface="Catamaran"/>
                <a:sym typeface="Catamaran"/>
              </a:defRPr>
            </a:lvl8pPr>
            <a:lvl9pPr lvl="8" algn="ctr" rtl="0">
              <a:buNone/>
              <a:defRPr sz="1733" b="1">
                <a:solidFill>
                  <a:schemeClr val="dk2"/>
                </a:solidFill>
                <a:latin typeface="Catamaran"/>
                <a:ea typeface="Catamaran"/>
                <a:cs typeface="Catamaran"/>
                <a:sym typeface="Catamaran"/>
              </a:defRPr>
            </a:lvl9pPr>
          </a:lstStyle>
          <a:p>
            <a:pPr>
              <a:buClr>
                <a:srgbClr val="000000"/>
              </a:buClr>
              <a:buFont typeface="Arial"/>
              <a:buNone/>
            </a:pPr>
            <a:fld id="{00000000-1234-1234-1234-123412341234}" type="slidenum">
              <a:rPr lang="en" kern="0">
                <a:solidFill>
                  <a:srgbClr val="748C9C"/>
                </a:solidFill>
              </a:rPr>
              <a:pPr>
                <a:buClr>
                  <a:srgbClr val="000000"/>
                </a:buClr>
                <a:buFont typeface="Arial"/>
                <a:buNone/>
              </a:pPr>
              <a:t>‹#›</a:t>
            </a:fld>
            <a:endParaRPr kern="0">
              <a:solidFill>
                <a:srgbClr val="748C9C"/>
              </a:solidFill>
            </a:endParaRPr>
          </a:p>
        </p:txBody>
      </p:sp>
    </p:spTree>
    <p:extLst>
      <p:ext uri="{BB962C8B-B14F-4D97-AF65-F5344CB8AC3E}">
        <p14:creationId xmlns:p14="http://schemas.microsoft.com/office/powerpoint/2010/main" val="174790191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42733" y="1503667"/>
            <a:ext cx="9306400" cy="44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1pPr>
            <a:lvl2pPr lvl="1"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2pPr>
            <a:lvl3pPr lvl="2"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3pPr>
            <a:lvl4pPr lvl="3"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4pPr>
            <a:lvl5pPr lvl="4"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5pPr>
            <a:lvl6pPr lvl="5"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6pPr>
            <a:lvl7pPr lvl="6"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7pPr>
            <a:lvl8pPr lvl="7"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8pPr>
            <a:lvl9pPr lvl="8" rtl="0">
              <a:lnSpc>
                <a:spcPct val="90000"/>
              </a:lnSpc>
              <a:spcBef>
                <a:spcPts val="0"/>
              </a:spcBef>
              <a:spcAft>
                <a:spcPts val="0"/>
              </a:spcAft>
              <a:buClr>
                <a:schemeClr val="dk1"/>
              </a:buClr>
              <a:buSzPts val="2400"/>
              <a:buFont typeface="Catamaran"/>
              <a:buNone/>
              <a:defRPr sz="2400">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body" idx="1"/>
          </p:nvPr>
        </p:nvSpPr>
        <p:spPr>
          <a:xfrm>
            <a:off x="1442733" y="2178201"/>
            <a:ext cx="9306400" cy="31456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600"/>
              </a:spcBef>
              <a:spcAft>
                <a:spcPts val="0"/>
              </a:spcAft>
              <a:buClr>
                <a:schemeClr val="accent2"/>
              </a:buClr>
              <a:buSzPts val="2000"/>
              <a:buFont typeface="Bellota Text"/>
              <a:buChar char="●"/>
              <a:defRPr sz="2000">
                <a:solidFill>
                  <a:schemeClr val="dk1"/>
                </a:solidFill>
                <a:latin typeface="Bellota Text"/>
                <a:ea typeface="Bellota Text"/>
                <a:cs typeface="Bellota Text"/>
                <a:sym typeface="Bellota Text"/>
              </a:defRPr>
            </a:lvl1pPr>
            <a:lvl2pPr marL="914400" lvl="1" indent="-355600" rtl="0">
              <a:lnSpc>
                <a:spcPct val="115000"/>
              </a:lnSpc>
              <a:spcBef>
                <a:spcPts val="0"/>
              </a:spcBef>
              <a:spcAft>
                <a:spcPts val="0"/>
              </a:spcAft>
              <a:buClr>
                <a:schemeClr val="accent3"/>
              </a:buClr>
              <a:buSzPts val="2000"/>
              <a:buFont typeface="Bellota Text"/>
              <a:buChar char="○"/>
              <a:defRPr sz="2000">
                <a:solidFill>
                  <a:schemeClr val="dk1"/>
                </a:solidFill>
                <a:latin typeface="Bellota Text"/>
                <a:ea typeface="Bellota Text"/>
                <a:cs typeface="Bellota Text"/>
                <a:sym typeface="Bellota Text"/>
              </a:defRPr>
            </a:lvl2pPr>
            <a:lvl3pPr marL="1371600" lvl="2" indent="-355600" rtl="0">
              <a:lnSpc>
                <a:spcPct val="115000"/>
              </a:lnSpc>
              <a:spcBef>
                <a:spcPts val="0"/>
              </a:spcBef>
              <a:spcAft>
                <a:spcPts val="0"/>
              </a:spcAft>
              <a:buClr>
                <a:schemeClr val="accent1"/>
              </a:buClr>
              <a:buSzPts val="2000"/>
              <a:buFont typeface="Bellota Text"/>
              <a:buChar char="■"/>
              <a:defRPr sz="2000">
                <a:solidFill>
                  <a:schemeClr val="dk1"/>
                </a:solidFill>
                <a:latin typeface="Bellota Text"/>
                <a:ea typeface="Bellota Text"/>
                <a:cs typeface="Bellota Text"/>
                <a:sym typeface="Bellota Text"/>
              </a:defRPr>
            </a:lvl3pPr>
            <a:lvl4pPr marL="1828800" lvl="3"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4pPr>
            <a:lvl5pPr marL="2286000" lvl="4"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5pPr>
            <a:lvl6pPr marL="2743200" lvl="5"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6pPr>
            <a:lvl7pPr marL="3200400" lvl="6"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7pPr>
            <a:lvl8pPr marL="3657600" lvl="7"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8pPr>
            <a:lvl9pPr marL="4114800" lvl="8" indent="-355600" rtl="0">
              <a:lnSpc>
                <a:spcPct val="115000"/>
              </a:lnSpc>
              <a:spcBef>
                <a:spcPts val="0"/>
              </a:spcBef>
              <a:spcAft>
                <a:spcPts val="0"/>
              </a:spcAft>
              <a:buClr>
                <a:schemeClr val="dk1"/>
              </a:buClr>
              <a:buSzPts val="2000"/>
              <a:buFont typeface="Bellota Text"/>
              <a:buChar char="■"/>
              <a:defRPr sz="2000">
                <a:solidFill>
                  <a:schemeClr val="dk1"/>
                </a:solidFill>
                <a:latin typeface="Bellota Text"/>
                <a:ea typeface="Bellota Text"/>
                <a:cs typeface="Bellota Text"/>
                <a:sym typeface="Bellota Text"/>
              </a:defRPr>
            </a:lvl9pPr>
          </a:lstStyle>
          <a:p>
            <a:endParaRPr/>
          </a:p>
        </p:txBody>
      </p:sp>
      <p:sp>
        <p:nvSpPr>
          <p:cNvPr id="8" name="Google Shape;8;p1"/>
          <p:cNvSpPr txBox="1">
            <a:spLocks noGrp="1"/>
          </p:cNvSpPr>
          <p:nvPr>
            <p:ph type="sldNum" idx="12"/>
          </p:nvPr>
        </p:nvSpPr>
        <p:spPr>
          <a:xfrm>
            <a:off x="5730200" y="6333135"/>
            <a:ext cx="731600" cy="524800"/>
          </a:xfrm>
          <a:prstGeom prst="rect">
            <a:avLst/>
          </a:prstGeom>
          <a:noFill/>
          <a:ln>
            <a:noFill/>
          </a:ln>
        </p:spPr>
        <p:txBody>
          <a:bodyPr spcFirstLastPara="1" wrap="square" lIns="0" tIns="0" rIns="0" bIns="0" anchor="ctr" anchorCtr="0">
            <a:noAutofit/>
          </a:bodyPr>
          <a:lstStyle>
            <a:lvl1pPr lvl="0" algn="ctr" rtl="0">
              <a:buNone/>
              <a:defRPr sz="1733" b="1">
                <a:solidFill>
                  <a:schemeClr val="dk2"/>
                </a:solidFill>
                <a:latin typeface="Catamaran"/>
                <a:ea typeface="Catamaran"/>
                <a:cs typeface="Catamaran"/>
                <a:sym typeface="Catamaran"/>
              </a:defRPr>
            </a:lvl1pPr>
            <a:lvl2pPr lvl="1" algn="ctr" rtl="0">
              <a:buNone/>
              <a:defRPr sz="1733" b="1">
                <a:solidFill>
                  <a:schemeClr val="dk2"/>
                </a:solidFill>
                <a:latin typeface="Catamaran"/>
                <a:ea typeface="Catamaran"/>
                <a:cs typeface="Catamaran"/>
                <a:sym typeface="Catamaran"/>
              </a:defRPr>
            </a:lvl2pPr>
            <a:lvl3pPr lvl="2" algn="ctr" rtl="0">
              <a:buNone/>
              <a:defRPr sz="1733" b="1">
                <a:solidFill>
                  <a:schemeClr val="dk2"/>
                </a:solidFill>
                <a:latin typeface="Catamaran"/>
                <a:ea typeface="Catamaran"/>
                <a:cs typeface="Catamaran"/>
                <a:sym typeface="Catamaran"/>
              </a:defRPr>
            </a:lvl3pPr>
            <a:lvl4pPr lvl="3" algn="ctr" rtl="0">
              <a:buNone/>
              <a:defRPr sz="1733" b="1">
                <a:solidFill>
                  <a:schemeClr val="dk2"/>
                </a:solidFill>
                <a:latin typeface="Catamaran"/>
                <a:ea typeface="Catamaran"/>
                <a:cs typeface="Catamaran"/>
                <a:sym typeface="Catamaran"/>
              </a:defRPr>
            </a:lvl4pPr>
            <a:lvl5pPr lvl="4" algn="ctr" rtl="0">
              <a:buNone/>
              <a:defRPr sz="1733" b="1">
                <a:solidFill>
                  <a:schemeClr val="dk2"/>
                </a:solidFill>
                <a:latin typeface="Catamaran"/>
                <a:ea typeface="Catamaran"/>
                <a:cs typeface="Catamaran"/>
                <a:sym typeface="Catamaran"/>
              </a:defRPr>
            </a:lvl5pPr>
            <a:lvl6pPr lvl="5" algn="ctr" rtl="0">
              <a:buNone/>
              <a:defRPr sz="1733" b="1">
                <a:solidFill>
                  <a:schemeClr val="dk2"/>
                </a:solidFill>
                <a:latin typeface="Catamaran"/>
                <a:ea typeface="Catamaran"/>
                <a:cs typeface="Catamaran"/>
                <a:sym typeface="Catamaran"/>
              </a:defRPr>
            </a:lvl6pPr>
            <a:lvl7pPr lvl="6" algn="ctr" rtl="0">
              <a:buNone/>
              <a:defRPr sz="1733" b="1">
                <a:solidFill>
                  <a:schemeClr val="dk2"/>
                </a:solidFill>
                <a:latin typeface="Catamaran"/>
                <a:ea typeface="Catamaran"/>
                <a:cs typeface="Catamaran"/>
                <a:sym typeface="Catamaran"/>
              </a:defRPr>
            </a:lvl7pPr>
            <a:lvl8pPr lvl="7" algn="ctr" rtl="0">
              <a:buNone/>
              <a:defRPr sz="1733" b="1">
                <a:solidFill>
                  <a:schemeClr val="dk2"/>
                </a:solidFill>
                <a:latin typeface="Catamaran"/>
                <a:ea typeface="Catamaran"/>
                <a:cs typeface="Catamaran"/>
                <a:sym typeface="Catamaran"/>
              </a:defRPr>
            </a:lvl8pPr>
            <a:lvl9pPr lvl="8" algn="ctr" rtl="0">
              <a:buNone/>
              <a:defRPr sz="1733" b="1">
                <a:solidFill>
                  <a:schemeClr val="dk2"/>
                </a:solidFill>
                <a:latin typeface="Catamaran"/>
                <a:ea typeface="Catamaran"/>
                <a:cs typeface="Catamaran"/>
                <a:sym typeface="Catamaran"/>
              </a:defRPr>
            </a:lvl9pPr>
          </a:lstStyle>
          <a:p>
            <a:pPr>
              <a:buClr>
                <a:srgbClr val="000000"/>
              </a:buClr>
              <a:buFont typeface="Arial"/>
              <a:buNone/>
            </a:pPr>
            <a:fld id="{00000000-1234-1234-1234-123412341234}" type="slidenum">
              <a:rPr lang="en" kern="0">
                <a:solidFill>
                  <a:srgbClr val="748C9C"/>
                </a:solidFill>
              </a:rPr>
              <a:pPr>
                <a:buClr>
                  <a:srgbClr val="000000"/>
                </a:buClr>
                <a:buFont typeface="Arial"/>
                <a:buNone/>
              </a:pPr>
              <a:t>‹#›</a:t>
            </a:fld>
            <a:endParaRPr kern="0">
              <a:solidFill>
                <a:srgbClr val="748C9C"/>
              </a:solidFill>
            </a:endParaRPr>
          </a:p>
        </p:txBody>
      </p:sp>
    </p:spTree>
    <p:extLst>
      <p:ext uri="{BB962C8B-B14F-4D97-AF65-F5344CB8AC3E}">
        <p14:creationId xmlns:p14="http://schemas.microsoft.com/office/powerpoint/2010/main" val="3473639973"/>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9.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3.png"/><Relationship Id="rId17" Type="http://schemas.openxmlformats.org/officeDocument/2006/relationships/image" Target="../media/image52.png"/><Relationship Id="rId2" Type="http://schemas.openxmlformats.org/officeDocument/2006/relationships/notesSlide" Target="../notesSlides/notesSlide8.xml"/><Relationship Id="rId16" Type="http://schemas.openxmlformats.org/officeDocument/2006/relationships/image" Target="../media/image51.png"/><Relationship Id="rId1" Type="http://schemas.openxmlformats.org/officeDocument/2006/relationships/slideLayout" Target="../slideLayouts/slideLayout27.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6.png"/><Relationship Id="rId1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38.png"/><Relationship Id="rId1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2.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38.png"/><Relationship Id="rId11" Type="http://schemas.openxmlformats.org/officeDocument/2006/relationships/image" Target="../media/image55.png"/><Relationship Id="rId5" Type="http://schemas.openxmlformats.org/officeDocument/2006/relationships/image" Target="../media/image6.png"/><Relationship Id="rId10" Type="http://schemas.openxmlformats.org/officeDocument/2006/relationships/image" Target="../media/image54.png"/><Relationship Id="rId4" Type="http://schemas.openxmlformats.org/officeDocument/2006/relationships/image" Target="../media/image43.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32.pn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5.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9.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6.png"/><Relationship Id="rId15" Type="http://schemas.openxmlformats.org/officeDocument/2006/relationships/image" Target="../media/image55.sv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38.png"/><Relationship Id="rId14"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notesSlide" Target="../notesSlides/notesSlide12.xml"/><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notesSlide" Target="../notesSlides/notesSlide2.xml"/><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11" Type="http://schemas.openxmlformats.org/officeDocument/2006/relationships/image" Target="../media/image34.sv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5.xml"/><Relationship Id="rId7" Type="http://schemas.openxmlformats.org/officeDocument/2006/relationships/image" Target="../media/image32.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audio" Target="../media/audio1.wav"/><Relationship Id="rId11" Type="http://schemas.openxmlformats.org/officeDocument/2006/relationships/audio" Target="../media/audio1.wav"/><Relationship Id="rId5" Type="http://schemas.openxmlformats.org/officeDocument/2006/relationships/notesSlide" Target="../notesSlides/notesSlide4.xml"/><Relationship Id="rId10" Type="http://schemas.openxmlformats.org/officeDocument/2006/relationships/image" Target="../media/image36.png"/><Relationship Id="rId4" Type="http://schemas.openxmlformats.org/officeDocument/2006/relationships/slideLayout" Target="../slideLayouts/slideLayout2.xml"/><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4.png"/><Relationship Id="rId4" Type="http://schemas.openxmlformats.org/officeDocument/2006/relationships/image" Target="../media/image37.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4.png"/><Relationship Id="rId4" Type="http://schemas.openxmlformats.org/officeDocument/2006/relationships/image" Target="../media/image37.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4.png"/><Relationship Id="rId4" Type="http://schemas.openxmlformats.org/officeDocument/2006/relationships/image" Target="../media/image37.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3" name="TextBox 2">
            <a:extLst>
              <a:ext uri="{FF2B5EF4-FFF2-40B4-BE49-F238E27FC236}">
                <a16:creationId xmlns:a16="http://schemas.microsoft.com/office/drawing/2014/main" xmlns="" id="{E7D0489F-EBD8-B6FE-B3D2-FDE64CF05665}"/>
              </a:ext>
            </a:extLst>
          </p:cNvPr>
          <p:cNvSpPr txBox="1"/>
          <p:nvPr/>
        </p:nvSpPr>
        <p:spPr>
          <a:xfrm>
            <a:off x="3755437" y="2690379"/>
            <a:ext cx="6096000" cy="1159228"/>
          </a:xfrm>
          <a:prstGeom prst="rect">
            <a:avLst/>
          </a:prstGeom>
          <a:noFill/>
        </p:spPr>
        <p:txBody>
          <a:bodyPr wrap="square">
            <a:spAutoFit/>
          </a:bodyPr>
          <a:lstStyle/>
          <a:p>
            <a:pPr>
              <a:lnSpc>
                <a:spcPct val="130000"/>
              </a:lnSpc>
              <a:spcBef>
                <a:spcPts val="400"/>
              </a:spcBef>
              <a:spcAft>
                <a:spcPts val="400"/>
              </a:spcAft>
              <a:buClr>
                <a:srgbClr val="000000"/>
              </a:buClr>
            </a:pPr>
            <a:r>
              <a:rPr lang="nl-NL" sz="5333" b="1" kern="0" dirty="0">
                <a:solidFill>
                  <a:srgbClr val="FF0000"/>
                </a:solidFill>
                <a:latin typeface="Times New Roman" panose="02020603050405020304" pitchFamily="18" charset="0"/>
                <a:ea typeface="Calibri" panose="020F0502020204030204" pitchFamily="34" charset="0"/>
                <a:cs typeface="Arial"/>
                <a:sym typeface="Arial"/>
              </a:rPr>
              <a:t>Khởi động</a:t>
            </a:r>
            <a:endParaRPr lang="vi-VN" sz="4800" kern="0" dirty="0">
              <a:solidFill>
                <a:srgbClr val="FF0000"/>
              </a:solidFill>
              <a:latin typeface="Times New Roman" panose="02020603050405020304" pitchFamily="18" charset="0"/>
              <a:ea typeface="Calibri" panose="020F0502020204030204" pitchFamily="34" charset="0"/>
              <a:cs typeface="Arial"/>
              <a:sym typeface="Arial"/>
            </a:endParaRPr>
          </a:p>
        </p:txBody>
      </p:sp>
      <p:pic>
        <p:nvPicPr>
          <p:cNvPr id="4" name="图片 7">
            <a:extLst>
              <a:ext uri="{FF2B5EF4-FFF2-40B4-BE49-F238E27FC236}">
                <a16:creationId xmlns:a16="http://schemas.microsoft.com/office/drawing/2014/main" xmlns="" id="{7B05140C-7B54-117B-423C-C74B852300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423" y="535840"/>
            <a:ext cx="3959448" cy="4309077"/>
          </a:xfrm>
          <a:prstGeom prst="rect">
            <a:avLst/>
          </a:prstGeom>
        </p:spPr>
      </p:pic>
    </p:spTree>
    <p:extLst>
      <p:ext uri="{BB962C8B-B14F-4D97-AF65-F5344CB8AC3E}">
        <p14:creationId xmlns:p14="http://schemas.microsoft.com/office/powerpoint/2010/main" val="37183561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15" name="图片 14">
            <a:extLst>
              <a:ext uri="{FF2B5EF4-FFF2-40B4-BE49-F238E27FC236}">
                <a16:creationId xmlns=""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17" name="图片 16">
            <a:extLst>
              <a:ext uri="{FF2B5EF4-FFF2-40B4-BE49-F238E27FC236}">
                <a16:creationId xmlns="" xmlns:a16="http://schemas.microsoft.com/office/drawing/2014/main" id="{F21AD13A-76F3-4061-9C10-C8CF5C1CCA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19" name="图片 18">
            <a:extLst>
              <a:ext uri="{FF2B5EF4-FFF2-40B4-BE49-F238E27FC236}">
                <a16:creationId xmlns=""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23" name="图片 22">
            <a:extLst>
              <a:ext uri="{FF2B5EF4-FFF2-40B4-BE49-F238E27FC236}">
                <a16:creationId xmlns=""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25" name="图片 24">
            <a:extLst>
              <a:ext uri="{FF2B5EF4-FFF2-40B4-BE49-F238E27FC236}">
                <a16:creationId xmlns=""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21" name="图片 20">
            <a:extLst>
              <a:ext uri="{FF2B5EF4-FFF2-40B4-BE49-F238E27FC236}">
                <a16:creationId xmlns=""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11" name="图片 10">
            <a:extLst>
              <a:ext uri="{FF2B5EF4-FFF2-40B4-BE49-F238E27FC236}">
                <a16:creationId xmlns="" xmlns:a16="http://schemas.microsoft.com/office/drawing/2014/main"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32" name="图片 31">
            <a:extLst>
              <a:ext uri="{FF2B5EF4-FFF2-40B4-BE49-F238E27FC236}">
                <a16:creationId xmlns="" xmlns:a16="http://schemas.microsoft.com/office/drawing/2014/main"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20" name="组合 11">
            <a:extLst>
              <a:ext uri="{FF2B5EF4-FFF2-40B4-BE49-F238E27FC236}">
                <a16:creationId xmlns="" xmlns:a16="http://schemas.microsoft.com/office/drawing/2014/main" id="{B8C5C7D0-5763-47CE-A85B-EFF59597EC44}"/>
              </a:ext>
            </a:extLst>
          </p:cNvPr>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22" name="圆角矩形 16">
              <a:extLst>
                <a:ext uri="{FF2B5EF4-FFF2-40B4-BE49-F238E27FC236}">
                  <a16:creationId xmlns="" xmlns:a16="http://schemas.microsoft.com/office/drawing/2014/main" id="{6AD9DCCE-AEE4-4CDF-8E82-F261D874C6AB}"/>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圆角矩形 17">
              <a:extLst>
                <a:ext uri="{FF2B5EF4-FFF2-40B4-BE49-F238E27FC236}">
                  <a16:creationId xmlns="" xmlns:a16="http://schemas.microsoft.com/office/drawing/2014/main" id="{2C767CD4-7BCB-438A-BA0D-3DE3BC8E75C9}"/>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0" name="TextBox 29">
            <a:extLst>
              <a:ext uri="{FF2B5EF4-FFF2-40B4-BE49-F238E27FC236}">
                <a16:creationId xmlns="" xmlns:a16="http://schemas.microsoft.com/office/drawing/2014/main" id="{AE37F90E-D218-4E19-8293-231E98F4691A}"/>
              </a:ext>
            </a:extLst>
          </p:cNvPr>
          <p:cNvSpPr txBox="1"/>
          <p:nvPr/>
        </p:nvSpPr>
        <p:spPr>
          <a:xfrm>
            <a:off x="4304005" y="628686"/>
            <a:ext cx="42338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Lưu</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ý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khi</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trình</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bày</a:t>
            </a:r>
            <a:endPar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31" name="图片 8">
            <a:extLst>
              <a:ext uri="{FF2B5EF4-FFF2-40B4-BE49-F238E27FC236}">
                <a16:creationId xmlns="" xmlns:a16="http://schemas.microsoft.com/office/drawing/2014/main" id="{70989A47-1960-4215-853F-56AFDA9A322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33" name="图片 22">
            <a:extLst>
              <a:ext uri="{FF2B5EF4-FFF2-40B4-BE49-F238E27FC236}">
                <a16:creationId xmlns="" xmlns:a16="http://schemas.microsoft.com/office/drawing/2014/main" id="{030533F4-8692-4D26-B485-2499B94FF84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34" name="Picture 33">
            <a:extLst>
              <a:ext uri="{FF2B5EF4-FFF2-40B4-BE49-F238E27FC236}">
                <a16:creationId xmlns="" xmlns:a16="http://schemas.microsoft.com/office/drawing/2014/main" id="{BA6B5720-E180-4B2D-A6A5-80148CC8BD9B}"/>
              </a:ext>
            </a:extLst>
          </p:cNvPr>
          <p:cNvPicPr>
            <a:picLocks noChangeAspect="1"/>
          </p:cNvPicPr>
          <p:nvPr/>
        </p:nvPicPr>
        <p:blipFill>
          <a:blip r:embed="rId15">
            <a:duotone>
              <a:srgbClr val="70AD47">
                <a:shade val="45000"/>
                <a:satMod val="135000"/>
              </a:srgbClr>
              <a:prstClr val="white"/>
            </a:duotone>
          </a:blip>
          <a:stretch>
            <a:fillRect/>
          </a:stretch>
        </p:blipFill>
        <p:spPr>
          <a:xfrm>
            <a:off x="1901872" y="2350631"/>
            <a:ext cx="1152114" cy="537654"/>
          </a:xfrm>
          <a:prstGeom prst="rect">
            <a:avLst/>
          </a:prstGeom>
        </p:spPr>
      </p:pic>
      <p:sp>
        <p:nvSpPr>
          <p:cNvPr id="35" name="Rectangle 34">
            <a:extLst>
              <a:ext uri="{FF2B5EF4-FFF2-40B4-BE49-F238E27FC236}">
                <a16:creationId xmlns="" xmlns:a16="http://schemas.microsoft.com/office/drawing/2014/main" id="{6552C12C-872F-4D3D-A68F-B16645FAC6DF}"/>
              </a:ext>
            </a:extLst>
          </p:cNvPr>
          <p:cNvSpPr/>
          <p:nvPr/>
        </p:nvSpPr>
        <p:spPr>
          <a:xfrm>
            <a:off x="1368133" y="2768252"/>
            <a:ext cx="258917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smtClean="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1 </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Times New Roman" panose="02020603050405020304" pitchFamily="18" charset="0"/>
                <a:ea typeface="微软雅黑"/>
                <a:cs typeface="Times New Roman" panose="02020603050405020304" pitchFamily="18" charset="0"/>
              </a:rPr>
              <a:t> </a:t>
            </a:r>
          </a:p>
        </p:txBody>
      </p:sp>
      <p:pic>
        <p:nvPicPr>
          <p:cNvPr id="36" name="Picture 35">
            <a:extLst>
              <a:ext uri="{FF2B5EF4-FFF2-40B4-BE49-F238E27FC236}">
                <a16:creationId xmlns="" xmlns:a16="http://schemas.microsoft.com/office/drawing/2014/main" id="{1BBCCE74-5462-4A31-821D-F2511F422684}"/>
              </a:ext>
            </a:extLst>
          </p:cNvPr>
          <p:cNvPicPr>
            <a:picLocks noChangeAspect="1"/>
          </p:cNvPicPr>
          <p:nvPr/>
        </p:nvPicPr>
        <p:blipFill>
          <a:blip r:embed="rId16"/>
          <a:stretch>
            <a:fillRect/>
          </a:stretch>
        </p:blipFill>
        <p:spPr>
          <a:xfrm>
            <a:off x="3870955" y="1965997"/>
            <a:ext cx="5556648" cy="3775684"/>
          </a:xfrm>
          <a:prstGeom prst="rect">
            <a:avLst/>
          </a:prstGeom>
        </p:spPr>
      </p:pic>
      <p:pic>
        <p:nvPicPr>
          <p:cNvPr id="37" name="Picture 36">
            <a:extLst>
              <a:ext uri="{FF2B5EF4-FFF2-40B4-BE49-F238E27FC236}">
                <a16:creationId xmlns="" xmlns:a16="http://schemas.microsoft.com/office/drawing/2014/main" id="{F2459474-C1E5-43D6-9CFB-9A53ABC9BAD0}"/>
              </a:ext>
            </a:extLst>
          </p:cNvPr>
          <p:cNvPicPr>
            <a:picLocks noChangeAspect="1"/>
          </p:cNvPicPr>
          <p:nvPr/>
        </p:nvPicPr>
        <p:blipFill>
          <a:blip r:embed="rId17"/>
          <a:stretch>
            <a:fillRect/>
          </a:stretch>
        </p:blipFill>
        <p:spPr>
          <a:xfrm>
            <a:off x="3939941" y="2402809"/>
            <a:ext cx="405034" cy="428137"/>
          </a:xfrm>
          <a:prstGeom prst="rect">
            <a:avLst/>
          </a:prstGeom>
        </p:spPr>
      </p:pic>
      <p:sp>
        <p:nvSpPr>
          <p:cNvPr id="26" name="TextBox 25">
            <a:extLst>
              <a:ext uri="{FF2B5EF4-FFF2-40B4-BE49-F238E27FC236}">
                <a16:creationId xmlns="" xmlns:a16="http://schemas.microsoft.com/office/drawing/2014/main" id="{7962CDD8-8E58-461C-96C9-D042BE8C9FD1}"/>
              </a:ext>
            </a:extLst>
          </p:cNvPr>
          <p:cNvSpPr txBox="1"/>
          <p:nvPr/>
        </p:nvSpPr>
        <p:spPr>
          <a:xfrm>
            <a:off x="4282342" y="2541831"/>
            <a:ext cx="7076440" cy="461665"/>
          </a:xfrm>
          <a:prstGeom prst="rect">
            <a:avLst/>
          </a:prstGeom>
          <a:noFill/>
        </p:spPr>
        <p:txBody>
          <a:bodyPr wrap="square">
            <a:spAutoFit/>
          </a:bodyPr>
          <a:lstStyle/>
          <a:p>
            <a:r>
              <a:rPr lang="en-US" sz="2400" b="1" dirty="0" err="1" smtClean="0">
                <a:solidFill>
                  <a:srgbClr val="0070C0"/>
                </a:solidFill>
                <a:latin typeface="Times New Roman" panose="02020603050405020304" pitchFamily="18" charset="0"/>
                <a:cs typeface="Times New Roman" panose="02020603050405020304" pitchFamily="18" charset="0"/>
              </a:rPr>
              <a:t>Bác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Nhân</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hàng</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xóm</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nhà</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tôi</a:t>
            </a:r>
            <a:r>
              <a:rPr lang="en-US" sz="2400" b="1" dirty="0" smtClean="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3674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80">
                                          <p:stCondLst>
                                            <p:cond delay="0"/>
                                          </p:stCondLst>
                                        </p:cTn>
                                        <p:tgtEl>
                                          <p:spTgt spid="30"/>
                                        </p:tgtEl>
                                      </p:cBhvr>
                                    </p:animEffect>
                                    <p:anim calcmode="lin" valueType="num">
                                      <p:cBhvr>
                                        <p:cTn id="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9" dur="26">
                                          <p:stCondLst>
                                            <p:cond delay="650"/>
                                          </p:stCondLst>
                                        </p:cTn>
                                        <p:tgtEl>
                                          <p:spTgt spid="30"/>
                                        </p:tgtEl>
                                      </p:cBhvr>
                                      <p:to x="100000" y="60000"/>
                                    </p:animScale>
                                    <p:animScale>
                                      <p:cBhvr>
                                        <p:cTn id="30" dur="166" decel="50000">
                                          <p:stCondLst>
                                            <p:cond delay="676"/>
                                          </p:stCondLst>
                                        </p:cTn>
                                        <p:tgtEl>
                                          <p:spTgt spid="30"/>
                                        </p:tgtEl>
                                      </p:cBhvr>
                                      <p:to x="100000" y="100000"/>
                                    </p:animScale>
                                    <p:animScale>
                                      <p:cBhvr>
                                        <p:cTn id="31" dur="26">
                                          <p:stCondLst>
                                            <p:cond delay="1312"/>
                                          </p:stCondLst>
                                        </p:cTn>
                                        <p:tgtEl>
                                          <p:spTgt spid="30"/>
                                        </p:tgtEl>
                                      </p:cBhvr>
                                      <p:to x="100000" y="80000"/>
                                    </p:animScale>
                                    <p:animScale>
                                      <p:cBhvr>
                                        <p:cTn id="32" dur="166" decel="50000">
                                          <p:stCondLst>
                                            <p:cond delay="1338"/>
                                          </p:stCondLst>
                                        </p:cTn>
                                        <p:tgtEl>
                                          <p:spTgt spid="30"/>
                                        </p:tgtEl>
                                      </p:cBhvr>
                                      <p:to x="100000" y="100000"/>
                                    </p:animScale>
                                    <p:animScale>
                                      <p:cBhvr>
                                        <p:cTn id="33" dur="26">
                                          <p:stCondLst>
                                            <p:cond delay="1642"/>
                                          </p:stCondLst>
                                        </p:cTn>
                                        <p:tgtEl>
                                          <p:spTgt spid="30"/>
                                        </p:tgtEl>
                                      </p:cBhvr>
                                      <p:to x="100000" y="90000"/>
                                    </p:animScale>
                                    <p:animScale>
                                      <p:cBhvr>
                                        <p:cTn id="34" dur="166" decel="50000">
                                          <p:stCondLst>
                                            <p:cond delay="1668"/>
                                          </p:stCondLst>
                                        </p:cTn>
                                        <p:tgtEl>
                                          <p:spTgt spid="30"/>
                                        </p:tgtEl>
                                      </p:cBhvr>
                                      <p:to x="100000" y="100000"/>
                                    </p:animScale>
                                    <p:animScale>
                                      <p:cBhvr>
                                        <p:cTn id="35" dur="26">
                                          <p:stCondLst>
                                            <p:cond delay="1808"/>
                                          </p:stCondLst>
                                        </p:cTn>
                                        <p:tgtEl>
                                          <p:spTgt spid="30"/>
                                        </p:tgtEl>
                                      </p:cBhvr>
                                      <p:to x="100000" y="95000"/>
                                    </p:animScale>
                                    <p:animScale>
                                      <p:cBhvr>
                                        <p:cTn id="36" dur="166" decel="50000">
                                          <p:stCondLst>
                                            <p:cond delay="1834"/>
                                          </p:stCondLst>
                                        </p:cTn>
                                        <p:tgtEl>
                                          <p:spTgt spid="3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80">
                                          <p:stCondLst>
                                            <p:cond delay="0"/>
                                          </p:stCondLst>
                                        </p:cTn>
                                        <p:tgtEl>
                                          <p:spTgt spid="20"/>
                                        </p:tgtEl>
                                      </p:cBhvr>
                                    </p:animEffect>
                                    <p:anim calcmode="lin" valueType="num">
                                      <p:cBhvr>
                                        <p:cTn id="4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5" dur="26">
                                          <p:stCondLst>
                                            <p:cond delay="650"/>
                                          </p:stCondLst>
                                        </p:cTn>
                                        <p:tgtEl>
                                          <p:spTgt spid="20"/>
                                        </p:tgtEl>
                                      </p:cBhvr>
                                      <p:to x="100000" y="60000"/>
                                    </p:animScale>
                                    <p:animScale>
                                      <p:cBhvr>
                                        <p:cTn id="46" dur="166" decel="50000">
                                          <p:stCondLst>
                                            <p:cond delay="676"/>
                                          </p:stCondLst>
                                        </p:cTn>
                                        <p:tgtEl>
                                          <p:spTgt spid="20"/>
                                        </p:tgtEl>
                                      </p:cBhvr>
                                      <p:to x="100000" y="100000"/>
                                    </p:animScale>
                                    <p:animScale>
                                      <p:cBhvr>
                                        <p:cTn id="47" dur="26">
                                          <p:stCondLst>
                                            <p:cond delay="1312"/>
                                          </p:stCondLst>
                                        </p:cTn>
                                        <p:tgtEl>
                                          <p:spTgt spid="20"/>
                                        </p:tgtEl>
                                      </p:cBhvr>
                                      <p:to x="100000" y="80000"/>
                                    </p:animScale>
                                    <p:animScale>
                                      <p:cBhvr>
                                        <p:cTn id="48" dur="166" decel="50000">
                                          <p:stCondLst>
                                            <p:cond delay="1338"/>
                                          </p:stCondLst>
                                        </p:cTn>
                                        <p:tgtEl>
                                          <p:spTgt spid="20"/>
                                        </p:tgtEl>
                                      </p:cBhvr>
                                      <p:to x="100000" y="100000"/>
                                    </p:animScale>
                                    <p:animScale>
                                      <p:cBhvr>
                                        <p:cTn id="49" dur="26">
                                          <p:stCondLst>
                                            <p:cond delay="1642"/>
                                          </p:stCondLst>
                                        </p:cTn>
                                        <p:tgtEl>
                                          <p:spTgt spid="20"/>
                                        </p:tgtEl>
                                      </p:cBhvr>
                                      <p:to x="100000" y="90000"/>
                                    </p:animScale>
                                    <p:animScale>
                                      <p:cBhvr>
                                        <p:cTn id="50" dur="166" decel="50000">
                                          <p:stCondLst>
                                            <p:cond delay="1668"/>
                                          </p:stCondLst>
                                        </p:cTn>
                                        <p:tgtEl>
                                          <p:spTgt spid="20"/>
                                        </p:tgtEl>
                                      </p:cBhvr>
                                      <p:to x="100000" y="100000"/>
                                    </p:animScale>
                                    <p:animScale>
                                      <p:cBhvr>
                                        <p:cTn id="51" dur="26">
                                          <p:stCondLst>
                                            <p:cond delay="1808"/>
                                          </p:stCondLst>
                                        </p:cTn>
                                        <p:tgtEl>
                                          <p:spTgt spid="20"/>
                                        </p:tgtEl>
                                      </p:cBhvr>
                                      <p:to x="100000" y="95000"/>
                                    </p:animScale>
                                    <p:animScale>
                                      <p:cBhvr>
                                        <p:cTn id="52" dur="166" decel="50000">
                                          <p:stCondLst>
                                            <p:cond delay="1834"/>
                                          </p:stCondLst>
                                        </p:cTn>
                                        <p:tgtEl>
                                          <p:spTgt spid="2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randombar(horizontal)">
                                      <p:cBhvr>
                                        <p:cTn id="57" dur="500"/>
                                        <p:tgtEl>
                                          <p:spTgt spid="33"/>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randombar(horizontal)">
                                      <p:cBhvr>
                                        <p:cTn id="60" dur="500"/>
                                        <p:tgtEl>
                                          <p:spTgt spid="35"/>
                                        </p:tgtEl>
                                      </p:cBhvr>
                                    </p:animEffect>
                                  </p:childTnLst>
                                </p:cTn>
                              </p:par>
                              <p:par>
                                <p:cTn id="61" presetID="14" presetClass="entr" presetSubtype="1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randombar(horizontal)">
                                      <p:cBhvr>
                                        <p:cTn id="63" dur="500"/>
                                        <p:tgtEl>
                                          <p:spTgt spid="34"/>
                                        </p:tgtEl>
                                      </p:cBhvr>
                                    </p:animEffect>
                                  </p:childTnLst>
                                </p:cTn>
                              </p:par>
                              <p:par>
                                <p:cTn id="64" presetID="14" presetClass="entr" presetSubtype="1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randombar(horizontal)">
                                      <p:cBhvr>
                                        <p:cTn id="66" dur="500"/>
                                        <p:tgtEl>
                                          <p:spTgt spid="36"/>
                                        </p:tgtEl>
                                      </p:cBhvr>
                                    </p:animEffect>
                                  </p:childTnLst>
                                </p:cTn>
                              </p:par>
                              <p:par>
                                <p:cTn id="67" presetID="14" presetClass="entr" presetSubtype="1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randombar(horizontal)">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6">
                                            <p:txEl>
                                              <p:pRg st="0" end="0"/>
                                            </p:txEl>
                                          </p:spTgt>
                                        </p:tgtEl>
                                        <p:attrNameLst>
                                          <p:attrName>style.visibility</p:attrName>
                                        </p:attrNameLst>
                                      </p:cBhvr>
                                      <p:to>
                                        <p:strVal val="visible"/>
                                      </p:to>
                                    </p:set>
                                    <p:animEffect transition="in" filter="fade">
                                      <p:cBhvr>
                                        <p:cTn id="7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23" name="图片 22">
            <a:extLst>
              <a:ext uri="{FF2B5EF4-FFF2-40B4-BE49-F238E27FC236}">
                <a16:creationId xmlns="" xmlns:a16="http://schemas.microsoft.com/office/drawing/2014/main" id="{8DFF6F1E-6017-4B2A-8507-84566D1006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25" name="图片 24">
            <a:extLst>
              <a:ext uri="{FF2B5EF4-FFF2-40B4-BE49-F238E27FC236}">
                <a16:creationId xmlns="" xmlns:a16="http://schemas.microsoft.com/office/drawing/2014/main" id="{1F25559C-BBC1-4B4A-A5D6-DA6B9F49D7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11" name="图片 10">
            <a:extLst>
              <a:ext uri="{FF2B5EF4-FFF2-40B4-BE49-F238E27FC236}">
                <a16:creationId xmlns="" xmlns:a16="http://schemas.microsoft.com/office/drawing/2014/main" id="{DC9E765E-389B-4609-8EA5-35FE887DB4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089" y="5037813"/>
            <a:ext cx="6096000" cy="1798924"/>
          </a:xfrm>
          <a:prstGeom prst="rect">
            <a:avLst/>
          </a:prstGeom>
        </p:spPr>
      </p:pic>
      <p:pic>
        <p:nvPicPr>
          <p:cNvPr id="32" name="图片 31">
            <a:extLst>
              <a:ext uri="{FF2B5EF4-FFF2-40B4-BE49-F238E27FC236}">
                <a16:creationId xmlns="" xmlns:a16="http://schemas.microsoft.com/office/drawing/2014/main" id="{32B8F725-3267-4FB1-83D6-218F0F720C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20" name="组合 11">
            <a:extLst>
              <a:ext uri="{FF2B5EF4-FFF2-40B4-BE49-F238E27FC236}">
                <a16:creationId xmlns="" xmlns:a16="http://schemas.microsoft.com/office/drawing/2014/main" id="{B8C5C7D0-5763-47CE-A85B-EFF59597EC44}"/>
              </a:ext>
            </a:extLst>
          </p:cNvPr>
          <p:cNvGrpSpPr/>
          <p:nvPr/>
        </p:nvGrpSpPr>
        <p:grpSpPr>
          <a:xfrm>
            <a:off x="3733800" y="228600"/>
            <a:ext cx="5943600" cy="1143000"/>
            <a:chOff x="1828800" y="932844"/>
            <a:chExt cx="9948894" cy="4992311"/>
          </a:xfrm>
          <a:effectLst>
            <a:outerShdw blurRad="50800" dist="38100" dir="5400000" algn="t" rotWithShape="0">
              <a:prstClr val="black">
                <a:alpha val="40000"/>
              </a:prstClr>
            </a:outerShdw>
          </a:effectLst>
        </p:grpSpPr>
        <p:sp>
          <p:nvSpPr>
            <p:cNvPr id="22" name="圆角矩形 16">
              <a:extLst>
                <a:ext uri="{FF2B5EF4-FFF2-40B4-BE49-F238E27FC236}">
                  <a16:creationId xmlns="" xmlns:a16="http://schemas.microsoft.com/office/drawing/2014/main" id="{6AD9DCCE-AEE4-4CDF-8E82-F261D874C6AB}"/>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圆角矩形 17">
              <a:extLst>
                <a:ext uri="{FF2B5EF4-FFF2-40B4-BE49-F238E27FC236}">
                  <a16:creationId xmlns="" xmlns:a16="http://schemas.microsoft.com/office/drawing/2014/main" id="{2C767CD4-7BCB-438A-BA0D-3DE3BC8E75C9}"/>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0" name="TextBox 29">
            <a:extLst>
              <a:ext uri="{FF2B5EF4-FFF2-40B4-BE49-F238E27FC236}">
                <a16:creationId xmlns="" xmlns:a16="http://schemas.microsoft.com/office/drawing/2014/main" id="{AE37F90E-D218-4E19-8293-231E98F4691A}"/>
              </a:ext>
            </a:extLst>
          </p:cNvPr>
          <p:cNvSpPr txBox="1"/>
          <p:nvPr/>
        </p:nvSpPr>
        <p:spPr>
          <a:xfrm>
            <a:off x="4210033" y="497723"/>
            <a:ext cx="444544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Lưu</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ý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tư</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thế</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ngồi</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viết</a:t>
            </a:r>
            <a:endPar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6" name="图片 1">
            <a:extLst>
              <a:ext uri="{FF2B5EF4-FFF2-40B4-BE49-F238E27FC236}">
                <a16:creationId xmlns="" xmlns:a16="http://schemas.microsoft.com/office/drawing/2014/main" id="{BAE8320F-486B-47CD-AFC7-B1391C0BC4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4859" y="-324604"/>
            <a:ext cx="3249383" cy="2290987"/>
          </a:xfrm>
          <a:prstGeom prst="rect">
            <a:avLst/>
          </a:prstGeom>
        </p:spPr>
      </p:pic>
      <p:pic>
        <p:nvPicPr>
          <p:cNvPr id="28" name="图片 11">
            <a:extLst>
              <a:ext uri="{FF2B5EF4-FFF2-40B4-BE49-F238E27FC236}">
                <a16:creationId xmlns="" xmlns:a16="http://schemas.microsoft.com/office/drawing/2014/main" id="{7B6C1EF2-042B-4688-8CA8-4F673F8C4E65}"/>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3072361" y="1189671"/>
            <a:ext cx="5932471"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31" name="图片 8">
            <a:extLst>
              <a:ext uri="{FF2B5EF4-FFF2-40B4-BE49-F238E27FC236}">
                <a16:creationId xmlns="" xmlns:a16="http://schemas.microsoft.com/office/drawing/2014/main" id="{70989A47-1960-4215-853F-56AFDA9A32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2264" y="2246873"/>
            <a:ext cx="709908" cy="760391"/>
          </a:xfrm>
          <a:prstGeom prst="rect">
            <a:avLst/>
          </a:prstGeom>
        </p:spPr>
      </p:pic>
      <p:sp>
        <p:nvSpPr>
          <p:cNvPr id="29" name="TextBox 28">
            <a:extLst>
              <a:ext uri="{FF2B5EF4-FFF2-40B4-BE49-F238E27FC236}">
                <a16:creationId xmlns="" xmlns:a16="http://schemas.microsoft.com/office/drawing/2014/main" id="{DA5DC9DD-71A3-4182-9481-354C90264642}"/>
              </a:ext>
            </a:extLst>
          </p:cNvPr>
          <p:cNvSpPr txBox="1"/>
          <p:nvPr/>
        </p:nvSpPr>
        <p:spPr>
          <a:xfrm>
            <a:off x="4221362" y="1726688"/>
            <a:ext cx="430934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Thẳng</a:t>
            </a:r>
            <a:r>
              <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 </a:t>
            </a: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lưng</a:t>
            </a:r>
            <a:r>
              <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 </a:t>
            </a: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chân</a:t>
            </a:r>
            <a:r>
              <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 </a:t>
            </a: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đặt</a:t>
            </a:r>
            <a:r>
              <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 </a:t>
            </a: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đúng</a:t>
            </a:r>
            <a:r>
              <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 </a:t>
            </a: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vị</a:t>
            </a:r>
            <a:r>
              <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 </a:t>
            </a:r>
            <a:r>
              <a:rPr kumimoji="0" lang="en-US" sz="3200" b="0" i="0" u="none" strike="noStrike" kern="0" cap="none" spc="0" normalizeH="0" baseline="0" noProof="0" dirty="0" err="1">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rPr>
              <a:t>trí</a:t>
            </a:r>
            <a:endParaRPr kumimoji="0" lang="en-US" sz="3200" b="0" i="0" u="none" strike="noStrike" kern="0" cap="none" spc="0" normalizeH="0" baseline="0" noProof="0" dirty="0">
              <a:ln>
                <a:noFill/>
              </a:ln>
              <a:solidFill>
                <a:srgbClr val="70AD47">
                  <a:lumMod val="50000"/>
                </a:srgbClr>
              </a:solidFill>
              <a:effectLst/>
              <a:uLnTx/>
              <a:uFillTx/>
              <a:latin typeface="Times New Roman" panose="02020603050405020304" pitchFamily="18" charset="0"/>
              <a:ea typeface="字魂59号-创粗黑"/>
              <a:cs typeface="Times New Roman" panose="02020603050405020304" pitchFamily="18" charset="0"/>
              <a:sym typeface="Arial"/>
            </a:endParaRPr>
          </a:p>
        </p:txBody>
      </p:sp>
      <p:pic>
        <p:nvPicPr>
          <p:cNvPr id="39" name="图片 11">
            <a:extLst>
              <a:ext uri="{FF2B5EF4-FFF2-40B4-BE49-F238E27FC236}">
                <a16:creationId xmlns="" xmlns:a16="http://schemas.microsoft.com/office/drawing/2014/main" id="{7867C032-A88F-40D3-B94E-DC084DC3A2BA}"/>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2970873" y="2754712"/>
            <a:ext cx="5932471"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41" name="图片 8">
            <a:extLst>
              <a:ext uri="{FF2B5EF4-FFF2-40B4-BE49-F238E27FC236}">
                <a16:creationId xmlns="" xmlns:a16="http://schemas.microsoft.com/office/drawing/2014/main" id="{C2755A00-DC1D-4644-9111-DA64CE551BE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50776" y="3811914"/>
            <a:ext cx="709908" cy="760391"/>
          </a:xfrm>
          <a:prstGeom prst="rect">
            <a:avLst/>
          </a:prstGeom>
        </p:spPr>
      </p:pic>
      <p:sp>
        <p:nvSpPr>
          <p:cNvPr id="42" name="TextBox 41">
            <a:extLst>
              <a:ext uri="{FF2B5EF4-FFF2-40B4-BE49-F238E27FC236}">
                <a16:creationId xmlns="" xmlns:a16="http://schemas.microsoft.com/office/drawing/2014/main" id="{FD959A21-203E-4337-A6F1-C5EB88A8D59A}"/>
              </a:ext>
            </a:extLst>
          </p:cNvPr>
          <p:cNvSpPr txBox="1"/>
          <p:nvPr/>
        </p:nvSpPr>
        <p:spPr>
          <a:xfrm>
            <a:off x="4119583" y="3311052"/>
            <a:ext cx="383802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Khoảng</a:t>
            </a:r>
            <a:r>
              <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cách</a:t>
            </a:r>
            <a:r>
              <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từ</a:t>
            </a:r>
            <a:r>
              <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mắt</a:t>
            </a:r>
            <a:r>
              <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đến</a:t>
            </a:r>
            <a:r>
              <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vở</a:t>
            </a:r>
            <a:r>
              <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 25 – </a:t>
            </a:r>
            <a:r>
              <a:rPr kumimoji="0" lang="en-US" sz="3200" b="0" i="0" u="none" strike="noStrike" kern="1200" cap="none" spc="0" normalizeH="0" baseline="0" noProof="0" dirty="0" err="1">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rPr>
              <a:t>30cm</a:t>
            </a:r>
            <a:endParaRPr kumimoji="0" lang="en-US" sz="3200" b="0"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微软雅黑"/>
              <a:cs typeface="Times New Roman" panose="02020603050405020304" pitchFamily="18" charset="0"/>
            </a:endParaRPr>
          </a:p>
        </p:txBody>
      </p:sp>
      <p:pic>
        <p:nvPicPr>
          <p:cNvPr id="43" name="图片 11">
            <a:extLst>
              <a:ext uri="{FF2B5EF4-FFF2-40B4-BE49-F238E27FC236}">
                <a16:creationId xmlns="" xmlns:a16="http://schemas.microsoft.com/office/drawing/2014/main" id="{E21B8A44-ADA1-43D7-986A-E439D5B0D6E6}"/>
              </a:ext>
            </a:extLst>
          </p:cNvPr>
          <p:cNvPicPr>
            <a:picLocks noChangeAspect="1"/>
          </p:cNvPicPr>
          <p:nvPr/>
        </p:nvPicPr>
        <p:blipFill>
          <a:blip r:embed="rId10" cstate="print">
            <a:extLst>
              <a:ext uri="{28A0092B-C50C-407E-A947-70E740481C1C}">
                <a14:useLocalDpi xmlns:a14="http://schemas.microsoft.com/office/drawing/2010/main" val="0"/>
              </a:ext>
            </a:extLst>
          </a:blip>
          <a:srcRect r="32860" b="52407"/>
          <a:stretch>
            <a:fillRect/>
          </a:stretch>
        </p:blipFill>
        <p:spPr>
          <a:xfrm>
            <a:off x="3046849" y="4281548"/>
            <a:ext cx="5932471" cy="2378280"/>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pic>
        <p:nvPicPr>
          <p:cNvPr id="44" name="图片 8">
            <a:extLst>
              <a:ext uri="{FF2B5EF4-FFF2-40B4-BE49-F238E27FC236}">
                <a16:creationId xmlns="" xmlns:a16="http://schemas.microsoft.com/office/drawing/2014/main" id="{55A99500-AFAC-435B-8021-B9EE8F6E76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01520" y="5380983"/>
            <a:ext cx="709908" cy="760391"/>
          </a:xfrm>
          <a:prstGeom prst="rect">
            <a:avLst/>
          </a:prstGeom>
        </p:spPr>
      </p:pic>
      <p:sp>
        <p:nvSpPr>
          <p:cNvPr id="45" name="TextBox 44">
            <a:extLst>
              <a:ext uri="{FF2B5EF4-FFF2-40B4-BE49-F238E27FC236}">
                <a16:creationId xmlns="" xmlns:a16="http://schemas.microsoft.com/office/drawing/2014/main" id="{D18CC473-079E-402E-816F-0466E857CB51}"/>
              </a:ext>
            </a:extLst>
          </p:cNvPr>
          <p:cNvSpPr txBox="1"/>
          <p:nvPr/>
        </p:nvSpPr>
        <p:spPr>
          <a:xfrm>
            <a:off x="3990539" y="4827727"/>
            <a:ext cx="4522071"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1 </a:t>
            </a:r>
            <a:r>
              <a:rPr kumimoji="0" lang="en-US" sz="3200" b="0" i="0" u="none" strike="noStrike" kern="1200" cap="none" spc="0" normalizeH="0" baseline="0" noProof="0" dirty="0" err="1">
                <a:ln>
                  <a:noFill/>
                </a:ln>
                <a:solidFill>
                  <a:srgbClr val="F94341"/>
                </a:solidFill>
                <a:effectLst/>
                <a:uLnTx/>
                <a:uFillTx/>
                <a:latin typeface="Times New Roman" panose="02020603050405020304" pitchFamily="18" charset="0"/>
                <a:ea typeface="微软雅黑"/>
                <a:cs typeface="Times New Roman" panose="02020603050405020304" pitchFamily="18" charset="0"/>
              </a:rPr>
              <a:t>tay</a:t>
            </a: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94341"/>
                </a:solidFill>
                <a:effectLst/>
                <a:uLnTx/>
                <a:uFillTx/>
                <a:latin typeface="Times New Roman" panose="02020603050405020304" pitchFamily="18" charset="0"/>
                <a:ea typeface="微软雅黑"/>
                <a:cs typeface="Times New Roman" panose="02020603050405020304" pitchFamily="18" charset="0"/>
              </a:rPr>
              <a:t>cầm</a:t>
            </a: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smtClean="0">
                <a:ln>
                  <a:noFill/>
                </a:ln>
                <a:solidFill>
                  <a:srgbClr val="F94341"/>
                </a:solidFill>
                <a:effectLst/>
                <a:uLnTx/>
                <a:uFillTx/>
                <a:latin typeface="Times New Roman" panose="02020603050405020304" pitchFamily="18" charset="0"/>
                <a:ea typeface="微软雅黑"/>
                <a:cs typeface="Times New Roman" panose="02020603050405020304" pitchFamily="18" charset="0"/>
              </a:rPr>
              <a:t>bút</a:t>
            </a:r>
            <a:r>
              <a:rPr kumimoji="0" lang="en-US" sz="3200" b="0" i="0" u="none" strike="noStrike" kern="1200" cap="none" spc="0" normalizeH="0" baseline="0" noProof="0" dirty="0" smtClean="0">
                <a:ln>
                  <a:noFill/>
                </a:ln>
                <a:solidFill>
                  <a:srgbClr val="F94341"/>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1 </a:t>
            </a:r>
            <a:r>
              <a:rPr kumimoji="0" lang="en-US" sz="3200" b="0" i="0" u="none" strike="noStrike" kern="1200" cap="none" spc="0" normalizeH="0" baseline="0" noProof="0" dirty="0" err="1">
                <a:ln>
                  <a:noFill/>
                </a:ln>
                <a:solidFill>
                  <a:srgbClr val="F94341"/>
                </a:solidFill>
                <a:effectLst/>
                <a:uLnTx/>
                <a:uFillTx/>
                <a:latin typeface="Times New Roman" panose="02020603050405020304" pitchFamily="18" charset="0"/>
                <a:ea typeface="微软雅黑"/>
                <a:cs typeface="Times New Roman" panose="02020603050405020304" pitchFamily="18" charset="0"/>
              </a:rPr>
              <a:t>tay</a:t>
            </a: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94341"/>
                </a:solidFill>
                <a:effectLst/>
                <a:uLnTx/>
                <a:uFillTx/>
                <a:latin typeface="Times New Roman" panose="02020603050405020304" pitchFamily="18" charset="0"/>
                <a:ea typeface="微软雅黑"/>
                <a:cs typeface="Times New Roman" panose="02020603050405020304" pitchFamily="18" charset="0"/>
              </a:rPr>
              <a:t>giữ</a:t>
            </a: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94341"/>
                </a:solidFill>
                <a:effectLst/>
                <a:uLnTx/>
                <a:uFillTx/>
                <a:latin typeface="Times New Roman" panose="02020603050405020304" pitchFamily="18" charset="0"/>
                <a:ea typeface="微软雅黑"/>
                <a:cs typeface="Times New Roman" panose="02020603050405020304" pitchFamily="18" charset="0"/>
              </a:rPr>
              <a:t>trang</a:t>
            </a:r>
            <a:r>
              <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F94341"/>
                </a:solidFill>
                <a:effectLst/>
                <a:uLnTx/>
                <a:uFillTx/>
                <a:latin typeface="Times New Roman" panose="02020603050405020304" pitchFamily="18" charset="0"/>
                <a:ea typeface="微软雅黑"/>
                <a:cs typeface="Times New Roman" panose="02020603050405020304" pitchFamily="18" charset="0"/>
              </a:rPr>
              <a:t>vở</a:t>
            </a:r>
            <a:endParaRPr kumimoji="0" lang="en-US" sz="3200" b="0" i="0" u="none" strike="noStrike" kern="1200" cap="none" spc="0" normalizeH="0" baseline="0" noProof="0" dirty="0">
              <a:ln>
                <a:noFill/>
              </a:ln>
              <a:solidFill>
                <a:srgbClr val="F94341"/>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188744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ppt_x"/>
                                          </p:val>
                                        </p:tav>
                                        <p:tav tm="100000">
                                          <p:val>
                                            <p:strVal val="#ppt_x"/>
                                          </p:val>
                                        </p:tav>
                                      </p:tavLst>
                                    </p:anim>
                                    <p:anim calcmode="lin" valueType="num">
                                      <p:cBhvr additive="base">
                                        <p:cTn id="36" dur="500" fill="hold"/>
                                        <p:tgtEl>
                                          <p:spTgt spid="3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ppt_x"/>
                                          </p:val>
                                        </p:tav>
                                        <p:tav tm="100000">
                                          <p:val>
                                            <p:strVal val="#ppt_x"/>
                                          </p:val>
                                        </p:tav>
                                      </p:tavLst>
                                    </p:anim>
                                    <p:anim calcmode="lin" valueType="num">
                                      <p:cBhvr additive="base">
                                        <p:cTn id="40" dur="500" fill="hold"/>
                                        <p:tgtEl>
                                          <p:spTgt spid="4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ppt_x"/>
                                          </p:val>
                                        </p:tav>
                                        <p:tav tm="100000">
                                          <p:val>
                                            <p:strVal val="#ppt_x"/>
                                          </p:val>
                                        </p:tav>
                                      </p:tavLst>
                                    </p:anim>
                                    <p:anim calcmode="lin" valueType="num">
                                      <p:cBhvr additive="base">
                                        <p:cTn id="50" dur="500" fill="hold"/>
                                        <p:tgtEl>
                                          <p:spTgt spid="45"/>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additive="base">
                                        <p:cTn id="53" dur="500" fill="hold"/>
                                        <p:tgtEl>
                                          <p:spTgt spid="43"/>
                                        </p:tgtEl>
                                        <p:attrNameLst>
                                          <p:attrName>ppt_x</p:attrName>
                                        </p:attrNameLst>
                                      </p:cBhvr>
                                      <p:tavLst>
                                        <p:tav tm="0">
                                          <p:val>
                                            <p:strVal val="#ppt_x"/>
                                          </p:val>
                                        </p:tav>
                                        <p:tav tm="100000">
                                          <p:val>
                                            <p:strVal val="#ppt_x"/>
                                          </p:val>
                                        </p:tav>
                                      </p:tavLst>
                                    </p:anim>
                                    <p:anim calcmode="lin" valueType="num">
                                      <p:cBhvr additive="base">
                                        <p:cTn id="54" dur="500" fill="hold"/>
                                        <p:tgtEl>
                                          <p:spTgt spid="4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additive="base">
                                        <p:cTn id="57" dur="500" fill="hold"/>
                                        <p:tgtEl>
                                          <p:spTgt spid="44"/>
                                        </p:tgtEl>
                                        <p:attrNameLst>
                                          <p:attrName>ppt_x</p:attrName>
                                        </p:attrNameLst>
                                      </p:cBhvr>
                                      <p:tavLst>
                                        <p:tav tm="0">
                                          <p:val>
                                            <p:strVal val="#ppt_x"/>
                                          </p:val>
                                        </p:tav>
                                        <p:tav tm="100000">
                                          <p:val>
                                            <p:strVal val="#ppt_x"/>
                                          </p:val>
                                        </p:tav>
                                      </p:tavLst>
                                    </p:anim>
                                    <p:anim calcmode="lin" valueType="num">
                                      <p:cBhvr additive="base">
                                        <p:cTn id="5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9" grpId="0"/>
      <p:bldP spid="42"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9" name="组合 18"/>
          <p:cNvGrpSpPr/>
          <p:nvPr/>
        </p:nvGrpSpPr>
        <p:grpSpPr>
          <a:xfrm>
            <a:off x="838200" y="1481183"/>
            <a:ext cx="6214025" cy="4449699"/>
            <a:chOff x="872575" y="1000462"/>
            <a:chExt cx="6214025" cy="4449699"/>
          </a:xfrm>
        </p:grpSpPr>
        <p:grpSp>
          <p:nvGrpSpPr>
            <p:cNvPr id="20" name="组合 19"/>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23" name="圆角矩形 22"/>
              <p:cNvSpPr/>
              <p:nvPr/>
            </p:nvSpPr>
            <p:spPr>
              <a:xfrm flipV="1">
                <a:off x="1828800" y="932842"/>
                <a:ext cx="8333732" cy="4246864"/>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圆角矩形 39"/>
              <p:cNvSpPr/>
              <p:nvPr/>
            </p:nvSpPr>
            <p:spPr>
              <a:xfrm flipV="1">
                <a:off x="1930550" y="1007532"/>
                <a:ext cx="8131406" cy="4119793"/>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a:extLst>
                <a:ext uri="{FF2B5EF4-FFF2-40B4-BE49-F238E27FC236}">
                  <a16:creationId xmlns="" xmlns:a16="http://schemas.microsoft.com/office/drawing/2014/main" id="{7A2060F1-955B-4EA4-BDE4-2B419FD1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25" name="图片 1">
            <a:extLst>
              <a:ext uri="{FF2B5EF4-FFF2-40B4-BE49-F238E27FC236}">
                <a16:creationId xmlns="" xmlns:a16="http://schemas.microsoft.com/office/drawing/2014/main" id="{C9F7CBF7-4490-48F0-A120-46CE1AC4FF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3" name="TextBox 2">
            <a:extLst>
              <a:ext uri="{FF2B5EF4-FFF2-40B4-BE49-F238E27FC236}">
                <a16:creationId xmlns="" xmlns:a16="http://schemas.microsoft.com/office/drawing/2014/main" id="{A9A2575D-9BA1-45A0-B1A8-499390525F39}"/>
              </a:ext>
            </a:extLst>
          </p:cNvPr>
          <p:cNvSpPr txBox="1"/>
          <p:nvPr/>
        </p:nvSpPr>
        <p:spPr>
          <a:xfrm>
            <a:off x="4817042" y="770905"/>
            <a:ext cx="32197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Tiêu</a:t>
            </a:r>
            <a:r>
              <a:rPr kumimoji="0" lang="en-US" sz="3200" b="1" i="0" u="none" strike="noStrike" kern="1200" cap="none" spc="0" normalizeH="0" baseline="0" noProof="0" dirty="0">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3200" b="1"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chí</a:t>
            </a:r>
            <a:r>
              <a:rPr kumimoji="0" lang="en-US" sz="3200" b="1" i="0" u="none" strike="noStrike" kern="1200" cap="none" spc="0" normalizeH="0" baseline="0" noProof="0" dirty="0">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3200" b="1"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đánh</a:t>
            </a:r>
            <a:r>
              <a:rPr kumimoji="0" lang="en-US" sz="3200" b="1" i="0" u="none" strike="noStrike" kern="1200" cap="none" spc="0" normalizeH="0" baseline="0" noProof="0" dirty="0">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3200" b="1" i="0" u="none" strike="noStrike" kern="1200" cap="none" spc="0" normalizeH="0" baseline="0" noProof="0" dirty="0" err="1">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rPr>
              <a:t>giá</a:t>
            </a:r>
            <a:endParaRPr kumimoji="0" lang="en-US" sz="3200" b="1" i="0" u="none" strike="noStrike" kern="1200" cap="none" spc="0" normalizeH="0" baseline="0" noProof="0" dirty="0">
              <a:ln>
                <a:noFill/>
              </a:ln>
              <a:solidFill>
                <a:srgbClr val="12735D"/>
              </a:solidFill>
              <a:effectLst>
                <a:glow rad="63500">
                  <a:srgbClr val="F79646">
                    <a:satMod val="175000"/>
                    <a:alpha val="40000"/>
                  </a:srgbClr>
                </a:glow>
              </a:effectLst>
              <a:uLnTx/>
              <a:uFillTx/>
              <a:latin typeface="Times New Roman" panose="02020603050405020304" pitchFamily="18" charset="0"/>
              <a:ea typeface="字魂59号-创粗黑"/>
              <a:cs typeface="Times New Roman" panose="02020603050405020304" pitchFamily="18" charset="0"/>
            </a:endParaRPr>
          </a:p>
        </p:txBody>
      </p:sp>
      <p:sp>
        <p:nvSpPr>
          <p:cNvPr id="42" name="Rectangle 41">
            <a:extLst>
              <a:ext uri="{FF2B5EF4-FFF2-40B4-BE49-F238E27FC236}">
                <a16:creationId xmlns="" xmlns:a16="http://schemas.microsoft.com/office/drawing/2014/main" id="{AD02858B-88BC-4695-9CBE-AFD4CBE1B62E}"/>
              </a:ext>
            </a:extLst>
          </p:cNvPr>
          <p:cNvSpPr/>
          <p:nvPr/>
        </p:nvSpPr>
        <p:spPr>
          <a:xfrm>
            <a:off x="1374036" y="3102654"/>
            <a:ext cx="387958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0" i="0" u="none" strike="noStrike" kern="1200" cap="none" spc="0" normalizeH="0" baseline="0" noProof="0" dirty="0">
                <a:ln>
                  <a:noFill/>
                </a:ln>
                <a:solidFill>
                  <a:srgbClr val="E53238">
                    <a:lumMod val="75000"/>
                  </a:srgbClr>
                </a:solidFill>
                <a:effectLst/>
                <a:uLnTx/>
                <a:uFillTx/>
                <a:latin typeface="Times New Roman" panose="02020603050405020304" pitchFamily="18" charset="0"/>
                <a:ea typeface="微软雅黑"/>
                <a:cs typeface="Times New Roman" panose="02020603050405020304" pitchFamily="18" charset="0"/>
              </a:rPr>
              <a:t>1. Sai không quá 5 lỗi</a:t>
            </a:r>
            <a:r>
              <a:rPr kumimoji="0" lang="fi-FI" sz="3200" b="0" i="0" u="none" strike="noStrike" kern="1200" cap="none" spc="0" normalizeH="0" baseline="0" noProof="0" dirty="0">
                <a:ln>
                  <a:noFill/>
                </a:ln>
                <a:solidFill>
                  <a:srgbClr val="E53238">
                    <a:lumMod val="75000"/>
                  </a:srgbClr>
                </a:solidFill>
                <a:effectLst/>
                <a:uLnTx/>
                <a:uFillTx/>
                <a:latin typeface="Calibri" panose="020F0502020204030204" pitchFamily="34" charset="0"/>
                <a:ea typeface="微软雅黑"/>
                <a:cs typeface="Calibri" panose="020F0502020204030204" pitchFamily="34" charset="0"/>
              </a:rPr>
              <a:t> </a:t>
            </a:r>
          </a:p>
        </p:txBody>
      </p:sp>
      <p:sp>
        <p:nvSpPr>
          <p:cNvPr id="44" name="Rectangle 43">
            <a:extLst>
              <a:ext uri="{FF2B5EF4-FFF2-40B4-BE49-F238E27FC236}">
                <a16:creationId xmlns="" xmlns:a16="http://schemas.microsoft.com/office/drawing/2014/main" id="{CE459666-85E5-41C6-A8F6-9ABC6951163B}"/>
              </a:ext>
            </a:extLst>
          </p:cNvPr>
          <p:cNvSpPr/>
          <p:nvPr/>
        </p:nvSpPr>
        <p:spPr>
          <a:xfrm>
            <a:off x="1325912" y="3936593"/>
            <a:ext cx="4952253"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2.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Chữ</a:t>
            </a: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viết</a:t>
            </a: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rõ</a:t>
            </a: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ràng</a:t>
            </a: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sạch</a:t>
            </a:r>
            <a:r>
              <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rPr>
              <a:t>đẹp</a:t>
            </a:r>
            <a:endParaRPr kumimoji="0" lang="en-US" sz="3200" b="0" i="0" u="none" strike="noStrike" kern="1200" cap="none" spc="0" normalizeH="0" baseline="0" noProof="0" dirty="0">
              <a:ln>
                <a:noFill/>
              </a:ln>
              <a:solidFill>
                <a:srgbClr val="0064D2">
                  <a:lumMod val="75000"/>
                </a:srgbClr>
              </a:solidFill>
              <a:effectLst/>
              <a:uLnTx/>
              <a:uFillTx/>
              <a:latin typeface="Times New Roman" panose="02020603050405020304" pitchFamily="18" charset="0"/>
              <a:ea typeface="微软雅黑"/>
              <a:cs typeface="Times New Roman" panose="02020603050405020304" pitchFamily="18" charset="0"/>
            </a:endParaRPr>
          </a:p>
        </p:txBody>
      </p:sp>
      <p:sp>
        <p:nvSpPr>
          <p:cNvPr id="45" name="Rectangle 44">
            <a:extLst>
              <a:ext uri="{FF2B5EF4-FFF2-40B4-BE49-F238E27FC236}">
                <a16:creationId xmlns="" xmlns:a16="http://schemas.microsoft.com/office/drawing/2014/main" id="{FDC7CDFD-0DA6-4EB7-A37B-80262C3D8133}"/>
              </a:ext>
            </a:extLst>
          </p:cNvPr>
          <p:cNvSpPr/>
          <p:nvPr/>
        </p:nvSpPr>
        <p:spPr>
          <a:xfrm>
            <a:off x="1331084" y="4829600"/>
            <a:ext cx="4769832"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Calibri"/>
                <a:ea typeface="微软雅黑"/>
                <a:cs typeface="Calibri" panose="020F0502020204030204" pitchFamily="34" charset="0"/>
              </a:rPr>
              <a:t>3</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Trình</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bày</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đúng</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hình</a:t>
            </a: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3200" b="0" i="0"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thức</a:t>
            </a:r>
            <a:endPar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p:txBody>
      </p:sp>
      <p:pic>
        <p:nvPicPr>
          <p:cNvPr id="46" name="Picture 12">
            <a:extLst>
              <a:ext uri="{FF2B5EF4-FFF2-40B4-BE49-F238E27FC236}">
                <a16:creationId xmlns="" xmlns:a16="http://schemas.microsoft.com/office/drawing/2014/main" id="{1E00E249-C4BF-4282-85ED-EE34D049EF0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183474" y="3049184"/>
            <a:ext cx="548603" cy="565041"/>
          </a:xfrm>
          <a:prstGeom prst="rect">
            <a:avLst/>
          </a:prstGeom>
        </p:spPr>
      </p:pic>
      <p:pic>
        <p:nvPicPr>
          <p:cNvPr id="47" name="Picture 12">
            <a:extLst>
              <a:ext uri="{FF2B5EF4-FFF2-40B4-BE49-F238E27FC236}">
                <a16:creationId xmlns="" xmlns:a16="http://schemas.microsoft.com/office/drawing/2014/main" id="{A197420C-F8FC-4B63-895C-744AC2F5703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176435" y="3936593"/>
            <a:ext cx="548603" cy="565041"/>
          </a:xfrm>
          <a:prstGeom prst="rect">
            <a:avLst/>
          </a:prstGeom>
        </p:spPr>
      </p:pic>
      <p:pic>
        <p:nvPicPr>
          <p:cNvPr id="48" name="Picture 12">
            <a:extLst>
              <a:ext uri="{FF2B5EF4-FFF2-40B4-BE49-F238E27FC236}">
                <a16:creationId xmlns="" xmlns:a16="http://schemas.microsoft.com/office/drawing/2014/main" id="{56FE927D-2D8B-4B00-9815-17DF086CB94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113807" y="4839466"/>
            <a:ext cx="548603" cy="565041"/>
          </a:xfrm>
          <a:prstGeom prst="rect">
            <a:avLst/>
          </a:prstGeom>
        </p:spPr>
      </p:pic>
      <p:pic>
        <p:nvPicPr>
          <p:cNvPr id="49" name="图片 10">
            <a:extLst>
              <a:ext uri="{FF2B5EF4-FFF2-40B4-BE49-F238E27FC236}">
                <a16:creationId xmlns="" xmlns:a16="http://schemas.microsoft.com/office/drawing/2014/main" id="{8FB2F8FD-B200-40FA-9BBC-082895FD94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435" y="5322670"/>
            <a:ext cx="6096000" cy="1798924"/>
          </a:xfrm>
          <a:prstGeom prst="rect">
            <a:avLst/>
          </a:prstGeom>
        </p:spPr>
      </p:pic>
      <p:pic>
        <p:nvPicPr>
          <p:cNvPr id="50" name="图片 31">
            <a:extLst>
              <a:ext uri="{FF2B5EF4-FFF2-40B4-BE49-F238E27FC236}">
                <a16:creationId xmlns="" xmlns:a16="http://schemas.microsoft.com/office/drawing/2014/main" id="{B4699CDB-8EE5-4143-81E3-F1C396C7E4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76435" y="5322670"/>
            <a:ext cx="6096000" cy="1798924"/>
          </a:xfrm>
          <a:prstGeom prst="rect">
            <a:avLst/>
          </a:prstGeom>
        </p:spPr>
      </p:pic>
    </p:spTree>
    <p:extLst>
      <p:ext uri="{BB962C8B-B14F-4D97-AF65-F5344CB8AC3E}">
        <p14:creationId xmlns:p14="http://schemas.microsoft.com/office/powerpoint/2010/main" val="411805030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barn(inVertical)">
                                      <p:cBhvr>
                                        <p:cTn id="29" dur="500"/>
                                        <p:tgtEl>
                                          <p:spTgt spid="42"/>
                                        </p:tgtEl>
                                      </p:cBhvr>
                                    </p:animEffect>
                                  </p:childTnLst>
                                </p:cTn>
                              </p:par>
                              <p:par>
                                <p:cTn id="30" presetID="16" presetClass="entr" presetSubtype="21"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par>
                                <p:cTn id="38" presetID="16" presetClass="entr" presetSubtype="21"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inVertic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barn(inVertical)">
                                      <p:cBhvr>
                                        <p:cTn id="45" dur="500"/>
                                        <p:tgtEl>
                                          <p:spTgt spid="45"/>
                                        </p:tgtEl>
                                      </p:cBhvr>
                                    </p:animEffect>
                                  </p:childTnLst>
                                </p:cTn>
                              </p:par>
                              <p:par>
                                <p:cTn id="46" presetID="16" presetClass="entr" presetSubtype="21" fill="hold"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2" grpId="0"/>
      <p:bldP spid="44"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15" name="图片 14">
            <a:extLst>
              <a:ext uri="{FF2B5EF4-FFF2-40B4-BE49-F238E27FC236}">
                <a16:creationId xmlns=""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17" name="图片 16">
            <a:extLst>
              <a:ext uri="{FF2B5EF4-FFF2-40B4-BE49-F238E27FC236}">
                <a16:creationId xmlns="" xmlns:a16="http://schemas.microsoft.com/office/drawing/2014/main" id="{F21AD13A-76F3-4061-9C10-C8CF5C1CCA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19" name="图片 18">
            <a:extLst>
              <a:ext uri="{FF2B5EF4-FFF2-40B4-BE49-F238E27FC236}">
                <a16:creationId xmlns=""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23" name="图片 22">
            <a:extLst>
              <a:ext uri="{FF2B5EF4-FFF2-40B4-BE49-F238E27FC236}">
                <a16:creationId xmlns=""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25" name="图片 24">
            <a:extLst>
              <a:ext uri="{FF2B5EF4-FFF2-40B4-BE49-F238E27FC236}">
                <a16:creationId xmlns=""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7778" y="-7375"/>
            <a:ext cx="5280322" cy="1641781"/>
          </a:xfrm>
          <a:prstGeom prst="rect">
            <a:avLst/>
          </a:prstGeom>
        </p:spPr>
      </p:pic>
      <p:pic>
        <p:nvPicPr>
          <p:cNvPr id="21" name="图片 20">
            <a:extLst>
              <a:ext uri="{FF2B5EF4-FFF2-40B4-BE49-F238E27FC236}">
                <a16:creationId xmlns=""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11" name="图片 10">
            <a:extLst>
              <a:ext uri="{FF2B5EF4-FFF2-40B4-BE49-F238E27FC236}">
                <a16:creationId xmlns="" xmlns:a16="http://schemas.microsoft.com/office/drawing/2014/main"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32" name="图片 31">
            <a:extLst>
              <a:ext uri="{FF2B5EF4-FFF2-40B4-BE49-F238E27FC236}">
                <a16:creationId xmlns="" xmlns:a16="http://schemas.microsoft.com/office/drawing/2014/main"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pic>
        <p:nvPicPr>
          <p:cNvPr id="20" name="图片 13">
            <a:extLst>
              <a:ext uri="{FF2B5EF4-FFF2-40B4-BE49-F238E27FC236}">
                <a16:creationId xmlns="" xmlns:a16="http://schemas.microsoft.com/office/drawing/2014/main" id="{A8A257B7-F87F-443E-AECA-965576C5E011}"/>
              </a:ext>
            </a:extLst>
          </p:cNvPr>
          <p:cNvPicPr>
            <a:picLocks noChangeAspect="1"/>
          </p:cNvPicPr>
          <p:nvPr/>
        </p:nvPicPr>
        <p:blipFill>
          <a:blip r:embed="rId13" cstate="print">
            <a:extLst>
              <a:ext uri="{28A0092B-C50C-407E-A947-70E740481C1C}">
                <a14:useLocalDpi xmlns:a14="http://schemas.microsoft.com/office/drawing/2010/main" val="0"/>
              </a:ext>
            </a:extLst>
          </a:blip>
          <a:srcRect r="32860" b="52407"/>
          <a:stretch>
            <a:fillRect/>
          </a:stretch>
        </p:blipFill>
        <p:spPr>
          <a:xfrm>
            <a:off x="2092662" y="-311295"/>
            <a:ext cx="7838854" cy="3945328"/>
          </a:xfrm>
          <a:custGeom>
            <a:avLst/>
            <a:gdLst>
              <a:gd name="connsiteX0" fmla="*/ 0 w 6516886"/>
              <a:gd name="connsiteY0" fmla="*/ 0 h 3263900"/>
              <a:gd name="connsiteX1" fmla="*/ 6516886 w 6516886"/>
              <a:gd name="connsiteY1" fmla="*/ 0 h 3263900"/>
              <a:gd name="connsiteX2" fmla="*/ 6516886 w 6516886"/>
              <a:gd name="connsiteY2" fmla="*/ 1760071 h 3263900"/>
              <a:gd name="connsiteX3" fmla="*/ 6377186 w 6516886"/>
              <a:gd name="connsiteY3" fmla="*/ 2146300 h 3263900"/>
              <a:gd name="connsiteX4" fmla="*/ 6034286 w 6516886"/>
              <a:gd name="connsiteY4" fmla="*/ 2705100 h 3263900"/>
              <a:gd name="connsiteX5" fmla="*/ 5983486 w 6516886"/>
              <a:gd name="connsiteY5" fmla="*/ 3022600 h 3263900"/>
              <a:gd name="connsiteX6" fmla="*/ 5729486 w 6516886"/>
              <a:gd name="connsiteY6" fmla="*/ 3086100 h 3263900"/>
              <a:gd name="connsiteX7" fmla="*/ 5348486 w 6516886"/>
              <a:gd name="connsiteY7" fmla="*/ 2806700 h 3263900"/>
              <a:gd name="connsiteX8" fmla="*/ 4916687 w 6516886"/>
              <a:gd name="connsiteY8" fmla="*/ 2603500 h 3263900"/>
              <a:gd name="connsiteX9" fmla="*/ 4332488 w 6516886"/>
              <a:gd name="connsiteY9" fmla="*/ 2667000 h 3263900"/>
              <a:gd name="connsiteX10" fmla="*/ 2719587 w 6516886"/>
              <a:gd name="connsiteY10" fmla="*/ 2578100 h 3263900"/>
              <a:gd name="connsiteX11" fmla="*/ 1970287 w 6516886"/>
              <a:gd name="connsiteY11" fmla="*/ 2844800 h 3263900"/>
              <a:gd name="connsiteX12" fmla="*/ 1356604 w 6516886"/>
              <a:gd name="connsiteY12" fmla="*/ 3263900 h 3263900"/>
              <a:gd name="connsiteX13" fmla="*/ 0 w 6516886"/>
              <a:gd name="connsiteY13" fmla="*/ 3263900 h 326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6886" h="3263900">
                <a:moveTo>
                  <a:pt x="0" y="0"/>
                </a:moveTo>
                <a:lnTo>
                  <a:pt x="6516886" y="0"/>
                </a:lnTo>
                <a:lnTo>
                  <a:pt x="6516886" y="1760071"/>
                </a:lnTo>
                <a:lnTo>
                  <a:pt x="6377186" y="2146300"/>
                </a:lnTo>
                <a:lnTo>
                  <a:pt x="6034286" y="2705100"/>
                </a:lnTo>
                <a:lnTo>
                  <a:pt x="5983486" y="3022600"/>
                </a:lnTo>
                <a:lnTo>
                  <a:pt x="5729486" y="3086100"/>
                </a:lnTo>
                <a:lnTo>
                  <a:pt x="5348486" y="2806700"/>
                </a:lnTo>
                <a:lnTo>
                  <a:pt x="4916687" y="2603500"/>
                </a:lnTo>
                <a:lnTo>
                  <a:pt x="4332488" y="2667000"/>
                </a:lnTo>
                <a:lnTo>
                  <a:pt x="2719587" y="2578100"/>
                </a:lnTo>
                <a:lnTo>
                  <a:pt x="1970287" y="2844800"/>
                </a:lnTo>
                <a:lnTo>
                  <a:pt x="1356604" y="3263900"/>
                </a:lnTo>
                <a:lnTo>
                  <a:pt x="0" y="3263900"/>
                </a:lnTo>
                <a:close/>
              </a:path>
            </a:pathLst>
          </a:custGeom>
        </p:spPr>
      </p:pic>
      <p:sp>
        <p:nvSpPr>
          <p:cNvPr id="2" name="TextBox 1">
            <a:extLst>
              <a:ext uri="{FF2B5EF4-FFF2-40B4-BE49-F238E27FC236}">
                <a16:creationId xmlns="" xmlns:a16="http://schemas.microsoft.com/office/drawing/2014/main" id="{F50A6B09-1D3A-4257-9EA1-564A70652E82}"/>
              </a:ext>
            </a:extLst>
          </p:cNvPr>
          <p:cNvSpPr txBox="1"/>
          <p:nvPr/>
        </p:nvSpPr>
        <p:spPr>
          <a:xfrm>
            <a:off x="3375346" y="964759"/>
            <a:ext cx="58179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Nghe – </a:t>
            </a:r>
            <a:r>
              <a:rPr kumimoji="0" lang="en-US" sz="3600" b="1" i="0" u="none" strike="noStrike" kern="1200" cap="none" spc="0" normalizeH="0" baseline="0" noProof="0" dirty="0" err="1">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viết</a:t>
            </a:r>
            <a:r>
              <a:rPr kumimoji="0" lang="en-US" sz="3600" b="1" i="0" u="none" strike="noStrike" kern="1200" cap="none" spc="0" normalizeH="0" baseline="0" noProof="0" dirty="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Người</a:t>
            </a:r>
            <a:r>
              <a:rPr kumimoji="0" lang="en-US" sz="3600" b="1" i="0" u="none" strike="noStrike" kern="1200" cap="none" spc="0" normalizeH="0" noProof="0" dirty="0"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noProof="0" dirty="0" err="1"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làm</a:t>
            </a:r>
            <a:r>
              <a:rPr kumimoji="0" lang="en-US" sz="3600" b="1" i="0" u="none" strike="noStrike" kern="1200" cap="none" spc="0" normalizeH="0" noProof="0" dirty="0"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noProof="0" dirty="0" err="1"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đồ</a:t>
            </a:r>
            <a:r>
              <a:rPr kumimoji="0" lang="en-US" sz="3600" b="1" i="0" u="none" strike="noStrike" kern="1200" cap="none" spc="0" normalizeH="0" noProof="0" dirty="0"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noProof="0" dirty="0" err="1" smtClean="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rPr>
              <a:t>chơi</a:t>
            </a:r>
            <a:endParaRPr kumimoji="0" lang="en-US" sz="3600" b="1" i="0" u="none" strike="noStrike" kern="1200" cap="none" spc="0" normalizeH="0" baseline="0" noProof="0" dirty="0">
              <a:ln>
                <a:noFill/>
              </a:ln>
              <a:solidFill>
                <a:srgbClr val="FF0000"/>
              </a:solidFill>
              <a:effectLst>
                <a:glow rad="63500">
                  <a:srgbClr val="0DC8DB">
                    <a:satMod val="175000"/>
                    <a:alpha val="40000"/>
                  </a:srgbClr>
                </a:glow>
              </a:effectLst>
              <a:uLnTx/>
              <a:uFillTx/>
              <a:latin typeface="Times New Roman" panose="02020603050405020304" pitchFamily="18" charset="0"/>
              <a:ea typeface="字魂59号-创粗黑"/>
              <a:cs typeface="Times New Roman" panose="02020603050405020304" pitchFamily="18" charset="0"/>
            </a:endParaRPr>
          </a:p>
        </p:txBody>
      </p:sp>
      <p:sp>
        <p:nvSpPr>
          <p:cNvPr id="24" name="TextBox 23">
            <a:extLst>
              <a:ext uri="{FF2B5EF4-FFF2-40B4-BE49-F238E27FC236}">
                <a16:creationId xmlns="" xmlns:a16="http://schemas.microsoft.com/office/drawing/2014/main" id="{BBAF600F-9E21-4E02-89D9-688D9D31668F}"/>
              </a:ext>
            </a:extLst>
          </p:cNvPr>
          <p:cNvSpPr txBox="1"/>
          <p:nvPr/>
        </p:nvSpPr>
        <p:spPr>
          <a:xfrm>
            <a:off x="3126407" y="3273825"/>
            <a:ext cx="6186035"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Em</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hãy</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tự</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đánh</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giá</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phần</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viết</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của</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mình</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và</a:t>
            </a:r>
            <a:r>
              <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err="1">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của</a:t>
            </a:r>
            <a:r>
              <a:rPr kumimoji="0" lang="en-US" sz="3600" b="0" i="0" u="none" strike="noStrike" kern="1200" cap="none" spc="0" normalizeH="0" baseline="0" noProof="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smtClean="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rPr>
              <a:t>bạn.</a:t>
            </a:r>
            <a:endParaRPr kumimoji="0" lang="en-US" sz="3600" b="0" i="0" u="none" strike="noStrike" kern="1200" cap="none" spc="0" normalizeH="0" baseline="0" noProof="0" dirty="0">
              <a:ln>
                <a:noFill/>
              </a:ln>
              <a:solidFill>
                <a:srgbClr val="F94341">
                  <a:lumMod val="50000"/>
                </a:srgbClr>
              </a:solidFill>
              <a:effectLst/>
              <a:uLnTx/>
              <a:uFillTx/>
              <a:latin typeface="Times New Roman" panose="02020603050405020304" pitchFamily="18" charset="0"/>
              <a:ea typeface="微软雅黑"/>
              <a:cs typeface="Times New Roman" panose="02020603050405020304" pitchFamily="18" charset="0"/>
            </a:endParaRPr>
          </a:p>
        </p:txBody>
      </p:sp>
      <p:pic>
        <p:nvPicPr>
          <p:cNvPr id="30" name="Picture 6">
            <a:extLst>
              <a:ext uri="{FF2B5EF4-FFF2-40B4-BE49-F238E27FC236}">
                <a16:creationId xmlns="" xmlns:a16="http://schemas.microsoft.com/office/drawing/2014/main" id="{9DEAEBD8-456C-42A0-ACEE-85B1F960FA6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252832" y="4569061"/>
            <a:ext cx="773091" cy="817693"/>
          </a:xfrm>
          <a:prstGeom prst="rect">
            <a:avLst/>
          </a:prstGeom>
        </p:spPr>
      </p:pic>
      <p:pic>
        <p:nvPicPr>
          <p:cNvPr id="31" name="Picture 6">
            <a:extLst>
              <a:ext uri="{FF2B5EF4-FFF2-40B4-BE49-F238E27FC236}">
                <a16:creationId xmlns="" xmlns:a16="http://schemas.microsoft.com/office/drawing/2014/main" id="{30128BB9-D2A4-4544-AC02-8C434918A2D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185477" y="4565181"/>
            <a:ext cx="773091" cy="817693"/>
          </a:xfrm>
          <a:prstGeom prst="rect">
            <a:avLst/>
          </a:prstGeom>
        </p:spPr>
      </p:pic>
      <p:pic>
        <p:nvPicPr>
          <p:cNvPr id="33" name="Picture 6">
            <a:extLst>
              <a:ext uri="{FF2B5EF4-FFF2-40B4-BE49-F238E27FC236}">
                <a16:creationId xmlns="" xmlns:a16="http://schemas.microsoft.com/office/drawing/2014/main" id="{25AFE2F3-24AA-4F02-B334-729C4874E6D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124677" y="4544198"/>
            <a:ext cx="773091" cy="817693"/>
          </a:xfrm>
          <a:prstGeom prst="rect">
            <a:avLst/>
          </a:prstGeom>
        </p:spPr>
      </p:pic>
    </p:spTree>
    <p:extLst>
      <p:ext uri="{BB962C8B-B14F-4D97-AF65-F5344CB8AC3E}">
        <p14:creationId xmlns:p14="http://schemas.microsoft.com/office/powerpoint/2010/main" val="293413946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68" y="0"/>
            <a:ext cx="12192000" cy="4813300"/>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833" y="-3344567"/>
            <a:ext cx="12192000" cy="6858000"/>
          </a:xfrm>
          <a:prstGeom prst="rect">
            <a:avLst/>
          </a:prstGeom>
        </p:spPr>
      </p:pic>
      <p:grpSp>
        <p:nvGrpSpPr>
          <p:cNvPr id="9" name="组合 8">
            <a:extLst>
              <a:ext uri="{FF2B5EF4-FFF2-40B4-BE49-F238E27FC236}">
                <a16:creationId xmlns="" xmlns:a16="http://schemas.microsoft.com/office/drawing/2014/main" id="{DCCE4400-57A0-436F-B7C5-3CBAD1597186}"/>
              </a:ext>
            </a:extLst>
          </p:cNvPr>
          <p:cNvGrpSpPr/>
          <p:nvPr/>
        </p:nvGrpSpPr>
        <p:grpSpPr>
          <a:xfrm>
            <a:off x="2612267" y="2547757"/>
            <a:ext cx="6252803" cy="1360323"/>
            <a:chOff x="3695927" y="1819716"/>
            <a:chExt cx="6881873" cy="1025992"/>
          </a:xfrm>
          <a:effectLst>
            <a:outerShdw blurRad="50800" dist="38100" dir="5400000" algn="t" rotWithShape="0">
              <a:prstClr val="black">
                <a:alpha val="40000"/>
              </a:prstClr>
            </a:outerShdw>
          </a:effectLst>
        </p:grpSpPr>
        <p:sp>
          <p:nvSpPr>
            <p:cNvPr id="10" name="MH_SubTitle_1">
              <a:extLst>
                <a:ext uri="{FF2B5EF4-FFF2-40B4-BE49-F238E27FC236}">
                  <a16:creationId xmlns="" xmlns:a16="http://schemas.microsoft.com/office/drawing/2014/main" id="{1D125116-2A04-4F4B-9F69-76974C5F360C}"/>
                </a:ext>
              </a:extLst>
            </p:cNvPr>
            <p:cNvSpPr/>
            <p:nvPr>
              <p:custDataLst>
                <p:tags r:id="rId1"/>
              </p:custDataLst>
            </p:nvPr>
          </p:nvSpPr>
          <p:spPr>
            <a:xfrm>
              <a:off x="4824766" y="1819716"/>
              <a:ext cx="5753034" cy="1003513"/>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MH_Other_1">
              <a:extLst>
                <a:ext uri="{FF2B5EF4-FFF2-40B4-BE49-F238E27FC236}">
                  <a16:creationId xmlns="" xmlns:a16="http://schemas.microsoft.com/office/drawing/2014/main" id="{EF67E47E-433B-4491-9835-8ED78F23BE2F}"/>
                </a:ext>
              </a:extLst>
            </p:cNvPr>
            <p:cNvSpPr/>
            <p:nvPr>
              <p:custDataLst>
                <p:tags r:id="rId2"/>
              </p:custDataLst>
            </p:nvPr>
          </p:nvSpPr>
          <p:spPr>
            <a:xfrm>
              <a:off x="3695927" y="1837738"/>
              <a:ext cx="1296436" cy="1007970"/>
            </a:xfrm>
            <a:prstGeom prst="ellipse">
              <a:avLst/>
            </a:prstGeom>
            <a:solidFill>
              <a:schemeClr val="bg1"/>
            </a:solidFill>
            <a:ln w="57150" cap="flat" cmpd="sng" algn="ctr">
              <a:solidFill>
                <a:srgbClr val="F2DC8E"/>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1" u="none" strike="noStrike" kern="0" cap="none" spc="0" normalizeH="0" baseline="0" noProof="0" dirty="0">
                  <a:ln>
                    <a:noFill/>
                  </a:ln>
                  <a:solidFill>
                    <a:srgbClr val="2E907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  </a:t>
              </a:r>
              <a:r>
                <a:rPr kumimoji="0" lang="en-US" altLang="zh-CN" sz="6600" b="1" i="0" u="none" strike="noStrike" kern="0" cap="none" spc="0" normalizeH="0" baseline="0" noProof="0" dirty="0">
                  <a:ln>
                    <a:noFill/>
                  </a:ln>
                  <a:solidFill>
                    <a:srgbClr val="2E907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2</a:t>
              </a:r>
              <a:endParaRPr kumimoji="0" lang="en-US" altLang="zh-CN" sz="3200" b="1" i="0" u="none" strike="noStrike" kern="0" cap="none" spc="0" normalizeH="0" baseline="0" noProof="0" dirty="0">
                <a:ln>
                  <a:noFill/>
                </a:ln>
                <a:solidFill>
                  <a:srgbClr val="2E907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2" name="矩形 11">
              <a:extLst>
                <a:ext uri="{FF2B5EF4-FFF2-40B4-BE49-F238E27FC236}">
                  <a16:creationId xmlns="" xmlns:a16="http://schemas.microsoft.com/office/drawing/2014/main" id="{F953D702-DA6F-4E12-96CD-D548CD86F11B}"/>
                </a:ext>
              </a:extLst>
            </p:cNvPr>
            <p:cNvSpPr/>
            <p:nvPr/>
          </p:nvSpPr>
          <p:spPr>
            <a:xfrm>
              <a:off x="4906663" y="2069312"/>
              <a:ext cx="5566122" cy="476453"/>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BÀI TẬP CHÍNH TẢ</a:t>
              </a:r>
              <a:endParaRPr kumimoji="0" lang="zh-CN" alt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28" name="图片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3454" y="4478177"/>
            <a:ext cx="3860800" cy="2286000"/>
          </a:xfrm>
          <a:prstGeom prst="rect">
            <a:avLst/>
          </a:prstGeom>
        </p:spPr>
      </p:pic>
    </p:spTree>
    <p:extLst>
      <p:ext uri="{BB962C8B-B14F-4D97-AF65-F5344CB8AC3E}">
        <p14:creationId xmlns:p14="http://schemas.microsoft.com/office/powerpoint/2010/main" val="3943685437"/>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1000"/>
                                        <p:tgtEl>
                                          <p:spTgt spid="27"/>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2" presetClass="entr" presetSubtype="4"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000" fill="hold"/>
                                        <p:tgtEl>
                                          <p:spTgt spid="9"/>
                                        </p:tgtEl>
                                        <p:attrNameLst>
                                          <p:attrName>ppt_x</p:attrName>
                                        </p:attrNameLst>
                                      </p:cBhvr>
                                      <p:tavLst>
                                        <p:tav tm="0">
                                          <p:val>
                                            <p:strVal val="#ppt_x"/>
                                          </p:val>
                                        </p:tav>
                                        <p:tav tm="100000">
                                          <p:val>
                                            <p:strVal val="#ppt_x"/>
                                          </p:val>
                                        </p:tav>
                                      </p:tavLst>
                                    </p:anim>
                                    <p:anim calcmode="lin" valueType="num">
                                      <p:cBhvr additive="base">
                                        <p:cTn id="44" dur="1000" fill="hold"/>
                                        <p:tgtEl>
                                          <p:spTgt spid="9"/>
                                        </p:tgtEl>
                                        <p:attrNameLst>
                                          <p:attrName>ppt_y</p:attrName>
                                        </p:attrNameLst>
                                      </p:cBhvr>
                                      <p:tavLst>
                                        <p:tav tm="0">
                                          <p:val>
                                            <p:strVal val="1+#ppt_h/2"/>
                                          </p:val>
                                        </p:tav>
                                        <p:tav tm="100000">
                                          <p:val>
                                            <p:strVal val="#ppt_y"/>
                                          </p:val>
                                        </p:tav>
                                      </p:tavLst>
                                    </p:anim>
                                  </p:childTnLst>
                                </p:cTn>
                              </p:par>
                            </p:childTnLst>
                          </p:cTn>
                        </p:par>
                        <p:par>
                          <p:cTn id="45" fill="hold">
                            <p:stCondLst>
                              <p:cond delay="7000"/>
                            </p:stCondLst>
                            <p:childTnLst>
                              <p:par>
                                <p:cTn id="46" presetID="42" presetClass="entr" presetSubtype="0"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C3BA97EC-B568-4259-8E05-B056BCC1AD63}"/>
              </a:ext>
            </a:extLst>
          </p:cNvPr>
          <p:cNvGrpSpPr/>
          <p:nvPr/>
        </p:nvGrpSpPr>
        <p:grpSpPr>
          <a:xfrm>
            <a:off x="1730653" y="286095"/>
            <a:ext cx="10420350" cy="1323438"/>
            <a:chOff x="76504" y="514663"/>
            <a:chExt cx="7485060" cy="5687287"/>
          </a:xfrm>
          <a:solidFill>
            <a:schemeClr val="bg1"/>
          </a:solidFill>
        </p:grpSpPr>
        <p:sp>
          <p:nvSpPr>
            <p:cNvPr id="37" name="Rectangle: Rounded Corners 36">
              <a:extLst>
                <a:ext uri="{FF2B5EF4-FFF2-40B4-BE49-F238E27FC236}">
                  <a16:creationId xmlns="" xmlns:a16="http://schemas.microsoft.com/office/drawing/2014/main" id="{41CE9F78-356D-4E36-8F39-EFEF12AF92B3}"/>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59号-创粗黑"/>
                <a:ea typeface="字魂59号-创粗黑"/>
                <a:cs typeface="+mn-cs"/>
              </a:endParaRPr>
            </a:p>
          </p:txBody>
        </p:sp>
        <p:sp>
          <p:nvSpPr>
            <p:cNvPr id="38" name="Rectangle: Rounded Corners 37">
              <a:extLst>
                <a:ext uri="{FF2B5EF4-FFF2-40B4-BE49-F238E27FC236}">
                  <a16:creationId xmlns="" xmlns:a16="http://schemas.microsoft.com/office/drawing/2014/main" id="{60F03720-1397-44E1-9BC1-15918601F7A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39" name="Rectangle: Rounded Corners 38">
              <a:extLst>
                <a:ext uri="{FF2B5EF4-FFF2-40B4-BE49-F238E27FC236}">
                  <a16:creationId xmlns="" xmlns:a16="http://schemas.microsoft.com/office/drawing/2014/main" id="{03538055-28FF-4B72-A578-EFE25D4DD050}"/>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40" name="Rectangle: Rounded Corners 39">
              <a:extLst>
                <a:ext uri="{FF2B5EF4-FFF2-40B4-BE49-F238E27FC236}">
                  <a16:creationId xmlns="" xmlns:a16="http://schemas.microsoft.com/office/drawing/2014/main" id="{64AF9546-387E-4459-B18F-E66B8C8113A8}"/>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59号-创粗黑"/>
                <a:ea typeface="字魂59号-创粗黑"/>
                <a:cs typeface="+mn-cs"/>
              </a:endParaRPr>
            </a:p>
          </p:txBody>
        </p:sp>
      </p:grpSp>
      <p:sp>
        <p:nvSpPr>
          <p:cNvPr id="42" name="TextBox 41">
            <a:extLst>
              <a:ext uri="{FF2B5EF4-FFF2-40B4-BE49-F238E27FC236}">
                <a16:creationId xmlns="" xmlns:a16="http://schemas.microsoft.com/office/drawing/2014/main" id="{40C18CFD-793A-4B7B-A167-ECA09BE0C004}"/>
              </a:ext>
            </a:extLst>
          </p:cNvPr>
          <p:cNvSpPr txBox="1"/>
          <p:nvPr/>
        </p:nvSpPr>
        <p:spPr>
          <a:xfrm>
            <a:off x="1950396" y="409204"/>
            <a:ext cx="991437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79646">
                    <a:lumMod val="50000"/>
                  </a:srgbClr>
                </a:solidFill>
                <a:effectLst/>
                <a:uLnTx/>
                <a:uFillTx/>
                <a:latin typeface="Calibri" panose="020F0502020204030204" pitchFamily="34" charset="0"/>
                <a:ea typeface="字魂59号-创粗黑"/>
                <a:cs typeface="Calibri" panose="020F0502020204030204" pitchFamily="34" charset="0"/>
              </a:rPr>
              <a:t>2. </a:t>
            </a:r>
            <a:r>
              <a:rPr kumimoji="0" lang="en-US" sz="3600" b="0" i="0" u="none" strike="noStrike" kern="1200" cap="none" spc="0" normalizeH="0" baseline="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Em</a:t>
            </a:r>
            <a:r>
              <a:rPr kumimoji="0" lang="en-US" sz="3600" b="0" i="0" u="none" strike="noStrike" kern="1200" cap="none" spc="0" normalizeH="0" baseline="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baseline="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muốn</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mượn</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sách</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ở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thư</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viện</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của</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khu</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phố</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Hãy</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viết</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thông</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tin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vào</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phiếu</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mượn</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sách</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theo</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0" i="0" u="none" strike="noStrike" kern="1200" cap="none" spc="0" normalizeH="0" noProof="0" dirty="0" err="1"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mẫu</a:t>
            </a:r>
            <a:r>
              <a:rPr kumimoji="0" lang="en-US" sz="3600" b="0" i="0" u="none" strike="noStrike" kern="1200" cap="none" spc="0" normalizeH="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a:t>
            </a:r>
            <a:endParaRPr kumimoji="0" lang="en-US" sz="3600" b="0"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653" y="2119562"/>
            <a:ext cx="9530905" cy="316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907384"/>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C3BA97EC-B568-4259-8E05-B056BCC1AD63}"/>
              </a:ext>
            </a:extLst>
          </p:cNvPr>
          <p:cNvGrpSpPr/>
          <p:nvPr/>
        </p:nvGrpSpPr>
        <p:grpSpPr>
          <a:xfrm>
            <a:off x="1684421" y="685799"/>
            <a:ext cx="9745579" cy="1467853"/>
            <a:chOff x="76504" y="514663"/>
            <a:chExt cx="7485060" cy="5687287"/>
          </a:xfrm>
          <a:solidFill>
            <a:schemeClr val="bg1"/>
          </a:solidFill>
        </p:grpSpPr>
        <p:sp>
          <p:nvSpPr>
            <p:cNvPr id="37" name="Rectangle: Rounded Corners 36">
              <a:extLst>
                <a:ext uri="{FF2B5EF4-FFF2-40B4-BE49-F238E27FC236}">
                  <a16:creationId xmlns="" xmlns:a16="http://schemas.microsoft.com/office/drawing/2014/main" id="{41CE9F78-356D-4E36-8F39-EFEF12AF92B3}"/>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59号-创粗黑"/>
                <a:cs typeface="+mn-cs"/>
              </a:endParaRPr>
            </a:p>
          </p:txBody>
        </p:sp>
        <p:sp>
          <p:nvSpPr>
            <p:cNvPr id="38" name="Rectangle: Rounded Corners 37">
              <a:extLst>
                <a:ext uri="{FF2B5EF4-FFF2-40B4-BE49-F238E27FC236}">
                  <a16:creationId xmlns="" xmlns:a16="http://schemas.microsoft.com/office/drawing/2014/main" id="{60F03720-1397-44E1-9BC1-15918601F7A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sp>
          <p:nvSpPr>
            <p:cNvPr id="39" name="Rectangle: Rounded Corners 38">
              <a:extLst>
                <a:ext uri="{FF2B5EF4-FFF2-40B4-BE49-F238E27FC236}">
                  <a16:creationId xmlns="" xmlns:a16="http://schemas.microsoft.com/office/drawing/2014/main" id="{03538055-28FF-4B72-A578-EFE25D4DD050}"/>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sp>
          <p:nvSpPr>
            <p:cNvPr id="40" name="Rectangle: Rounded Corners 39">
              <a:extLst>
                <a:ext uri="{FF2B5EF4-FFF2-40B4-BE49-F238E27FC236}">
                  <a16:creationId xmlns="" xmlns:a16="http://schemas.microsoft.com/office/drawing/2014/main" id="{64AF9546-387E-4459-B18F-E66B8C8113A8}"/>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ea typeface="字魂59号-创粗黑"/>
                <a:cs typeface="+mn-cs"/>
              </a:endParaRPr>
            </a:p>
          </p:txBody>
        </p:sp>
      </p:grpSp>
      <p:sp>
        <p:nvSpPr>
          <p:cNvPr id="42" name="TextBox 41">
            <a:extLst>
              <a:ext uri="{FF2B5EF4-FFF2-40B4-BE49-F238E27FC236}">
                <a16:creationId xmlns="" xmlns:a16="http://schemas.microsoft.com/office/drawing/2014/main" id="{40C18CFD-793A-4B7B-A167-ECA09BE0C004}"/>
              </a:ext>
            </a:extLst>
          </p:cNvPr>
          <p:cNvSpPr txBox="1"/>
          <p:nvPr/>
        </p:nvSpPr>
        <p:spPr>
          <a:xfrm>
            <a:off x="1982329" y="821737"/>
            <a:ext cx="9255166" cy="1077218"/>
          </a:xfrm>
          <a:prstGeom prst="rect">
            <a:avLst/>
          </a:prstGeom>
          <a:noFill/>
        </p:spPr>
        <p:txBody>
          <a:bodyPr wrap="square">
            <a:spAutoFit/>
          </a:bodyPr>
          <a:lstStyle/>
          <a:p>
            <a:pPr lvl="0"/>
            <a:r>
              <a:rPr lang="en-US" sz="3200" b="1" dirty="0" smtClean="0">
                <a:solidFill>
                  <a:srgbClr val="F79646">
                    <a:lumMod val="50000"/>
                  </a:srgbClr>
                </a:solidFill>
                <a:latin typeface="Calibri" panose="020F0502020204030204" pitchFamily="34" charset="0"/>
                <a:cs typeface="Calibri" panose="020F0502020204030204" pitchFamily="34"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Làm</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một</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đồ</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chơi</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mà</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em</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thích</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gấp</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cắt</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dán</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nặn</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và</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giới</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thiệu</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đồ</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chơi</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đó</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với</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người</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 </a:t>
            </a:r>
            <a:r>
              <a:rPr lang="en-US" sz="3200" b="1" dirty="0" err="1" smtClean="0">
                <a:solidFill>
                  <a:srgbClr val="F79646">
                    <a:lumMod val="50000"/>
                  </a:srgbClr>
                </a:solidFill>
                <a:latin typeface="Times New Roman" panose="02020603050405020304" pitchFamily="18" charset="0"/>
                <a:cs typeface="Times New Roman" panose="02020603050405020304" pitchFamily="18" charset="0"/>
              </a:rPr>
              <a:t>thân</a:t>
            </a:r>
            <a:r>
              <a:rPr lang="en-US" sz="3200" b="1" dirty="0" smtClean="0">
                <a:solidFill>
                  <a:srgbClr val="F79646">
                    <a:lumMod val="50000"/>
                  </a:srgbClr>
                </a:solidFill>
                <a:latin typeface="Times New Roman" panose="02020603050405020304" pitchFamily="18" charset="0"/>
                <a:cs typeface="Times New Roman" panose="02020603050405020304" pitchFamily="18" charset="0"/>
              </a:rPr>
              <a:t>.</a:t>
            </a:r>
            <a:endParaRPr lang="en-US" sz="3200" b="1" dirty="0">
              <a:solidFill>
                <a:srgbClr val="F79646">
                  <a:lumMod val="50000"/>
                </a:srgbClr>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53" y="713395"/>
            <a:ext cx="1491917" cy="110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853149"/>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5" name="图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26" name="图片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698"/>
            <a:ext cx="12192000" cy="4813300"/>
          </a:xfrm>
          <a:prstGeom prst="rect">
            <a:avLst/>
          </a:prstGeom>
        </p:spPr>
      </p:pic>
      <p:pic>
        <p:nvPicPr>
          <p:cNvPr id="27" name="图片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854" y="-2875143"/>
            <a:ext cx="12192000" cy="6858000"/>
          </a:xfrm>
          <a:prstGeom prst="rect">
            <a:avLst/>
          </a:prstGeom>
        </p:spPr>
      </p:pic>
      <p:pic>
        <p:nvPicPr>
          <p:cNvPr id="28" name="图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3454" y="4478177"/>
            <a:ext cx="3860800" cy="2286000"/>
          </a:xfrm>
          <a:prstGeom prst="rect">
            <a:avLst/>
          </a:prstGeom>
        </p:spPr>
      </p:pic>
      <p:sp>
        <p:nvSpPr>
          <p:cNvPr id="2" name="TextBox 1">
            <a:extLst>
              <a:ext uri="{FF2B5EF4-FFF2-40B4-BE49-F238E27FC236}">
                <a16:creationId xmlns="" xmlns:a16="http://schemas.microsoft.com/office/drawing/2014/main" id="{6E6165A7-02E5-4D9E-B5D5-9C08237C5D10}"/>
              </a:ext>
            </a:extLst>
          </p:cNvPr>
          <p:cNvSpPr txBox="1"/>
          <p:nvPr/>
        </p:nvSpPr>
        <p:spPr>
          <a:xfrm>
            <a:off x="1647997" y="2112975"/>
            <a:ext cx="8138015" cy="14773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Xin </a:t>
            </a:r>
            <a:r>
              <a:rPr kumimoji="0" lang="en-US" sz="6000" b="0" i="0" u="none" strike="noStrike" kern="1200" cap="none" spc="0" normalizeH="0" baseline="0" noProof="0" dirty="0" err="1">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chào</a:t>
            </a:r>
            <a:r>
              <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6000" b="0" i="0" u="none" strike="noStrike" kern="1200" cap="none" spc="0" normalizeH="0" baseline="0" noProof="0" dirty="0" err="1">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và</a:t>
            </a:r>
            <a:r>
              <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6000" b="0" i="0" u="none" strike="noStrike" kern="1200" cap="none" spc="0" normalizeH="0" baseline="0" noProof="0" dirty="0" err="1">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hẹn</a:t>
            </a:r>
            <a:r>
              <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6000" b="0" i="0" u="none" strike="noStrike" kern="1200" cap="none" spc="0" normalizeH="0" baseline="0" noProof="0" err="1">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gặp</a:t>
            </a:r>
            <a:r>
              <a:rPr kumimoji="0" lang="en-US" sz="6000" b="0" i="0" u="none" strike="noStrike" kern="1200" cap="none" spc="0" normalizeH="0" baseline="0" noProof="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 </a:t>
            </a:r>
            <a:r>
              <a:rPr kumimoji="0" lang="en-US" sz="6000" b="0" i="0" u="none" strike="noStrike" kern="1200" cap="none" spc="0" normalizeH="0" baseline="0" noProof="0" smtClean="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rPr>
              <a:t>lại!</a:t>
            </a:r>
            <a:endParaRPr kumimoji="0" lang="en-US" sz="6000" b="0" i="0" u="none" strike="noStrike" kern="1200" cap="none" spc="0" normalizeH="0" baseline="0" noProof="0" dirty="0">
              <a:ln>
                <a:noFill/>
              </a:ln>
              <a:solidFill>
                <a:prstClr val="white"/>
              </a:solidFill>
              <a:effectLst>
                <a:glow rad="63500">
                  <a:srgbClr val="C0504D">
                    <a:satMod val="175000"/>
                    <a:alpha val="40000"/>
                  </a:srgbClr>
                </a:glow>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333006469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1000"/>
                                        <p:tgtEl>
                                          <p:spTgt spid="27"/>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06A78C2-D67D-008D-2614-0CC94286CE25}"/>
              </a:ext>
            </a:extLst>
          </p:cNvPr>
          <p:cNvSpPr txBox="1"/>
          <p:nvPr/>
        </p:nvSpPr>
        <p:spPr>
          <a:xfrm>
            <a:off x="123289" y="632525"/>
            <a:ext cx="5534347" cy="1585947"/>
          </a:xfrm>
          <a:prstGeom prst="rect">
            <a:avLst/>
          </a:prstGeom>
          <a:noFill/>
          <a:ln>
            <a:solidFill>
              <a:schemeClr val="tx1"/>
            </a:solidFill>
          </a:ln>
        </p:spPr>
        <p:txBody>
          <a:bodyPr wrap="square">
            <a:spAutoFit/>
          </a:bodyPr>
          <a:lstStyle/>
          <a:p>
            <a:pPr algn="just">
              <a:lnSpc>
                <a:spcPct val="130000"/>
              </a:lnSpc>
              <a:spcBef>
                <a:spcPts val="400"/>
              </a:spcBef>
              <a:spcAft>
                <a:spcPts val="400"/>
              </a:spcAft>
              <a:buClr>
                <a:srgbClr val="000000"/>
              </a:buClr>
            </a:pPr>
            <a:r>
              <a:rPr lang="nl-NL" sz="2400" kern="0" dirty="0">
                <a:solidFill>
                  <a:srgbClr val="000000"/>
                </a:solidFill>
                <a:latin typeface="Times New Roman" panose="02020603050405020304" pitchFamily="18" charset="0"/>
                <a:ea typeface="Calibri" panose="020F0502020204030204" pitchFamily="34" charset="0"/>
                <a:cs typeface="Arial"/>
                <a:sym typeface="Arial"/>
              </a:rPr>
              <a:t>- </a:t>
            </a:r>
            <a:r>
              <a:rPr lang="nl-NL" sz="3733" kern="0" dirty="0">
                <a:solidFill>
                  <a:srgbClr val="0070C0"/>
                </a:solidFill>
                <a:latin typeface="Times New Roman" panose="02020603050405020304" pitchFamily="18" charset="0"/>
                <a:ea typeface="Calibri" panose="020F0502020204030204" pitchFamily="34" charset="0"/>
                <a:cs typeface="Arial"/>
                <a:sym typeface="Arial"/>
              </a:rPr>
              <a:t>Tổ chức </a:t>
            </a:r>
            <a:r>
              <a:rPr lang="en-US" sz="3733" kern="0" dirty="0" err="1">
                <a:solidFill>
                  <a:srgbClr val="0070C0"/>
                </a:solidFill>
                <a:latin typeface="Times New Roman" panose="02020603050405020304" pitchFamily="18" charset="0"/>
                <a:ea typeface="Calibri" panose="020F0502020204030204" pitchFamily="34" charset="0"/>
                <a:cs typeface="Arial"/>
                <a:sym typeface="Arial"/>
              </a:rPr>
              <a:t>cho</a:t>
            </a:r>
            <a:r>
              <a:rPr lang="en-US" sz="3733" kern="0" dirty="0">
                <a:solidFill>
                  <a:srgbClr val="0070C0"/>
                </a:solidFill>
                <a:latin typeface="Times New Roman" panose="02020603050405020304" pitchFamily="18" charset="0"/>
                <a:ea typeface="Calibri" panose="020F0502020204030204" pitchFamily="34" charset="0"/>
                <a:cs typeface="Arial"/>
                <a:sym typeface="Arial"/>
              </a:rPr>
              <a:t> HS </a:t>
            </a:r>
            <a:r>
              <a:rPr lang="en-US" sz="3733" kern="0" dirty="0" err="1">
                <a:solidFill>
                  <a:srgbClr val="0070C0"/>
                </a:solidFill>
                <a:latin typeface="Times New Roman" panose="02020603050405020304" pitchFamily="18" charset="0"/>
                <a:ea typeface="Calibri" panose="020F0502020204030204" pitchFamily="34" charset="0"/>
                <a:cs typeface="Arial"/>
                <a:sym typeface="Arial"/>
              </a:rPr>
              <a:t>múa</a:t>
            </a:r>
            <a:r>
              <a:rPr lang="en-US" sz="3733" kern="0" dirty="0">
                <a:solidFill>
                  <a:srgbClr val="0070C0"/>
                </a:solidFill>
                <a:latin typeface="Times New Roman" panose="02020603050405020304" pitchFamily="18" charset="0"/>
                <a:ea typeface="Calibri" panose="020F0502020204030204" pitchFamily="34" charset="0"/>
                <a:cs typeface="Arial"/>
                <a:sym typeface="Arial"/>
              </a:rPr>
              <a:t> </a:t>
            </a:r>
            <a:r>
              <a:rPr lang="en-US" sz="3733" kern="0" dirty="0" err="1">
                <a:solidFill>
                  <a:srgbClr val="0070C0"/>
                </a:solidFill>
                <a:latin typeface="Times New Roman" panose="02020603050405020304" pitchFamily="18" charset="0"/>
                <a:ea typeface="Calibri" panose="020F0502020204030204" pitchFamily="34" charset="0"/>
                <a:cs typeface="Arial"/>
                <a:sym typeface="Arial"/>
              </a:rPr>
              <a:t>hát</a:t>
            </a:r>
            <a:r>
              <a:rPr lang="en-US" sz="3733" kern="0" dirty="0">
                <a:solidFill>
                  <a:srgbClr val="0070C0"/>
                </a:solidFill>
                <a:latin typeface="Times New Roman" panose="02020603050405020304" pitchFamily="18" charset="0"/>
                <a:ea typeface="Calibri" panose="020F0502020204030204" pitchFamily="34" charset="0"/>
                <a:cs typeface="Arial"/>
                <a:sym typeface="Arial"/>
              </a:rPr>
              <a:t> </a:t>
            </a:r>
            <a:r>
              <a:rPr lang="en-US" sz="3733" kern="0" dirty="0" err="1">
                <a:solidFill>
                  <a:srgbClr val="0070C0"/>
                </a:solidFill>
                <a:latin typeface="Times New Roman" panose="02020603050405020304" pitchFamily="18" charset="0"/>
                <a:ea typeface="Calibri" panose="020F0502020204030204" pitchFamily="34" charset="0"/>
                <a:cs typeface="Arial"/>
                <a:sym typeface="Arial"/>
              </a:rPr>
              <a:t>tập</a:t>
            </a:r>
            <a:r>
              <a:rPr lang="en-US" sz="3733" kern="0" dirty="0">
                <a:solidFill>
                  <a:srgbClr val="0070C0"/>
                </a:solidFill>
                <a:latin typeface="Times New Roman" panose="02020603050405020304" pitchFamily="18" charset="0"/>
                <a:ea typeface="Calibri" panose="020F0502020204030204" pitchFamily="34" charset="0"/>
                <a:cs typeface="Arial"/>
                <a:sym typeface="Arial"/>
              </a:rPr>
              <a:t> </a:t>
            </a:r>
            <a:r>
              <a:rPr lang="en-US" sz="3733" kern="0" dirty="0" err="1">
                <a:solidFill>
                  <a:srgbClr val="0070C0"/>
                </a:solidFill>
                <a:latin typeface="Times New Roman" panose="02020603050405020304" pitchFamily="18" charset="0"/>
                <a:ea typeface="Calibri" panose="020F0502020204030204" pitchFamily="34" charset="0"/>
                <a:cs typeface="Arial"/>
                <a:sym typeface="Arial"/>
              </a:rPr>
              <a:t>thể</a:t>
            </a:r>
            <a:endParaRPr lang="vi-VN" sz="3733" kern="0" dirty="0">
              <a:solidFill>
                <a:srgbClr val="0070C0"/>
              </a:solidFill>
              <a:latin typeface="Times New Roman" panose="02020603050405020304" pitchFamily="18" charset="0"/>
              <a:ea typeface="Calibri" panose="020F0502020204030204" pitchFamily="34" charset="0"/>
              <a:cs typeface="Arial"/>
              <a:sym typeface="Arial"/>
            </a:endParaRPr>
          </a:p>
        </p:txBody>
      </p:sp>
      <p:sp>
        <p:nvSpPr>
          <p:cNvPr id="7" name="TextBox 6">
            <a:extLst>
              <a:ext uri="{FF2B5EF4-FFF2-40B4-BE49-F238E27FC236}">
                <a16:creationId xmlns:a16="http://schemas.microsoft.com/office/drawing/2014/main" xmlns="" id="{BF83EF6A-7BCD-C0EA-36E4-E689DD676B1D}"/>
              </a:ext>
            </a:extLst>
          </p:cNvPr>
          <p:cNvSpPr txBox="1"/>
          <p:nvPr/>
        </p:nvSpPr>
        <p:spPr>
          <a:xfrm>
            <a:off x="6471097" y="795770"/>
            <a:ext cx="5186647" cy="1585947"/>
          </a:xfrm>
          <a:prstGeom prst="rect">
            <a:avLst/>
          </a:prstGeom>
          <a:noFill/>
          <a:ln>
            <a:solidFill>
              <a:schemeClr val="tx1"/>
            </a:solidFill>
          </a:ln>
        </p:spPr>
        <p:txBody>
          <a:bodyPr wrap="square">
            <a:spAutoFit/>
          </a:bodyPr>
          <a:lstStyle/>
          <a:p>
            <a:pPr algn="just">
              <a:lnSpc>
                <a:spcPct val="130000"/>
              </a:lnSpc>
              <a:spcBef>
                <a:spcPts val="400"/>
              </a:spcBef>
              <a:spcAft>
                <a:spcPts val="400"/>
              </a:spcAft>
              <a:buClr>
                <a:srgbClr val="000000"/>
              </a:buClr>
            </a:pPr>
            <a:r>
              <a:rPr lang="nl-NL" sz="3733" kern="0" dirty="0">
                <a:solidFill>
                  <a:srgbClr val="0070C0"/>
                </a:solidFill>
                <a:latin typeface="Times New Roman" panose="02020603050405020304" pitchFamily="18" charset="0"/>
                <a:ea typeface="Calibri" panose="020F0502020204030204" pitchFamily="34" charset="0"/>
                <a:cs typeface="Arial"/>
                <a:sym typeface="Arial"/>
              </a:rPr>
              <a:t>Lớp hát và vận động theo bài hát</a:t>
            </a:r>
            <a:endParaRPr lang="vi-VN" sz="3733" kern="0" dirty="0">
              <a:solidFill>
                <a:srgbClr val="0070C0"/>
              </a:solidFill>
              <a:latin typeface="Times New Roman" panose="02020603050405020304" pitchFamily="18" charset="0"/>
              <a:ea typeface="Calibri" panose="020F0502020204030204" pitchFamily="34" charset="0"/>
              <a:cs typeface="Arial"/>
              <a:sym typeface="Arial"/>
            </a:endParaRPr>
          </a:p>
        </p:txBody>
      </p:sp>
      <p:pic>
        <p:nvPicPr>
          <p:cNvPr id="51" name="Picture 2" descr="Feliz Menino Bonitinho Garoto Com Idéia De Luz | Art drawings for kids,  School art activities, Back to school art activity">
            <a:extLst>
              <a:ext uri="{FF2B5EF4-FFF2-40B4-BE49-F238E27FC236}">
                <a16:creationId xmlns:a16="http://schemas.microsoft.com/office/drawing/2014/main" xmlns="" id="{8729634C-A8B4-6982-080D-1F5BA4B7791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771659" y="2899531"/>
            <a:ext cx="4296577" cy="4374445"/>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oogle Shape;902;p40">
            <a:extLst>
              <a:ext uri="{FF2B5EF4-FFF2-40B4-BE49-F238E27FC236}">
                <a16:creationId xmlns:a16="http://schemas.microsoft.com/office/drawing/2014/main" xmlns="" id="{49BA9F18-61E4-8073-399D-03616E196789}"/>
              </a:ext>
            </a:extLst>
          </p:cNvPr>
          <p:cNvGrpSpPr/>
          <p:nvPr/>
        </p:nvGrpSpPr>
        <p:grpSpPr>
          <a:xfrm>
            <a:off x="1407022" y="2996447"/>
            <a:ext cx="1825205" cy="3907388"/>
            <a:chOff x="2781652" y="1725910"/>
            <a:chExt cx="1726199" cy="2930541"/>
          </a:xfrm>
        </p:grpSpPr>
        <p:grpSp>
          <p:nvGrpSpPr>
            <p:cNvPr id="53" name="Google Shape;903;p40">
              <a:extLst>
                <a:ext uri="{FF2B5EF4-FFF2-40B4-BE49-F238E27FC236}">
                  <a16:creationId xmlns:a16="http://schemas.microsoft.com/office/drawing/2014/main" xmlns="" id="{361D4ADD-2B02-1EC2-43C3-3EE5C250F8C7}"/>
                </a:ext>
              </a:extLst>
            </p:cNvPr>
            <p:cNvGrpSpPr/>
            <p:nvPr/>
          </p:nvGrpSpPr>
          <p:grpSpPr>
            <a:xfrm>
              <a:off x="2781652" y="1725910"/>
              <a:ext cx="1726199" cy="2930541"/>
              <a:chOff x="7187850" y="-1250512"/>
              <a:chExt cx="2368550" cy="4021050"/>
            </a:xfrm>
          </p:grpSpPr>
          <p:sp>
            <p:nvSpPr>
              <p:cNvPr id="57" name="Google Shape;904;p40">
                <a:extLst>
                  <a:ext uri="{FF2B5EF4-FFF2-40B4-BE49-F238E27FC236}">
                    <a16:creationId xmlns:a16="http://schemas.microsoft.com/office/drawing/2014/main" xmlns="" id="{A627954F-9A02-EF91-8AF5-4A0B4303D544}"/>
                  </a:ext>
                </a:extLst>
              </p:cNvPr>
              <p:cNvSpPr/>
              <p:nvPr/>
            </p:nvSpPr>
            <p:spPr>
              <a:xfrm>
                <a:off x="8682375" y="292688"/>
                <a:ext cx="779575" cy="1149925"/>
              </a:xfrm>
              <a:custGeom>
                <a:avLst/>
                <a:gdLst/>
                <a:ahLst/>
                <a:cxnLst/>
                <a:rect l="l" t="t" r="r" b="b"/>
                <a:pathLst>
                  <a:path w="31183" h="45997" extrusionOk="0">
                    <a:moveTo>
                      <a:pt x="7354" y="0"/>
                    </a:moveTo>
                    <a:cubicBezTo>
                      <a:pt x="5776" y="0"/>
                      <a:pt x="4786" y="114"/>
                      <a:pt x="4786" y="114"/>
                    </a:cubicBezTo>
                    <a:cubicBezTo>
                      <a:pt x="0" y="14598"/>
                      <a:pt x="3313" y="44750"/>
                      <a:pt x="15829" y="45933"/>
                    </a:cubicBezTo>
                    <a:cubicBezTo>
                      <a:pt x="16275" y="45976"/>
                      <a:pt x="16710" y="45996"/>
                      <a:pt x="17133" y="45996"/>
                    </a:cubicBezTo>
                    <a:cubicBezTo>
                      <a:pt x="28546" y="45996"/>
                      <a:pt x="31182" y="30846"/>
                      <a:pt x="28343" y="14598"/>
                    </a:cubicBezTo>
                    <a:cubicBezTo>
                      <a:pt x="26044" y="1442"/>
                      <a:pt x="12973" y="0"/>
                      <a:pt x="7354"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905;p40">
                <a:extLst>
                  <a:ext uri="{FF2B5EF4-FFF2-40B4-BE49-F238E27FC236}">
                    <a16:creationId xmlns:a16="http://schemas.microsoft.com/office/drawing/2014/main" xmlns="" id="{8A22B981-B6B9-0277-4105-053D7D37D131}"/>
                  </a:ext>
                </a:extLst>
              </p:cNvPr>
              <p:cNvSpPr/>
              <p:nvPr/>
            </p:nvSpPr>
            <p:spPr>
              <a:xfrm>
                <a:off x="7628700" y="2433663"/>
                <a:ext cx="436725" cy="211125"/>
              </a:xfrm>
              <a:custGeom>
                <a:avLst/>
                <a:gdLst/>
                <a:ahLst/>
                <a:cxnLst/>
                <a:rect l="l" t="t" r="r" b="b"/>
                <a:pathLst>
                  <a:path w="17469" h="8445" extrusionOk="0">
                    <a:moveTo>
                      <a:pt x="3464" y="1"/>
                    </a:moveTo>
                    <a:cubicBezTo>
                      <a:pt x="1908" y="1"/>
                      <a:pt x="549" y="310"/>
                      <a:pt x="390" y="1355"/>
                    </a:cubicBezTo>
                    <a:cubicBezTo>
                      <a:pt x="0" y="3924"/>
                      <a:pt x="16437" y="8445"/>
                      <a:pt x="16437" y="8445"/>
                    </a:cubicBezTo>
                    <a:lnTo>
                      <a:pt x="17469" y="6639"/>
                    </a:lnTo>
                    <a:lnTo>
                      <a:pt x="8425" y="660"/>
                    </a:lnTo>
                    <a:cubicBezTo>
                      <a:pt x="8425" y="660"/>
                      <a:pt x="5734" y="1"/>
                      <a:pt x="346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906;p40">
                <a:extLst>
                  <a:ext uri="{FF2B5EF4-FFF2-40B4-BE49-F238E27FC236}">
                    <a16:creationId xmlns:a16="http://schemas.microsoft.com/office/drawing/2014/main" xmlns="" id="{05DE06E5-07DE-F90F-C98E-15D02CFDBC88}"/>
                  </a:ext>
                </a:extLst>
              </p:cNvPr>
              <p:cNvSpPr/>
              <p:nvPr/>
            </p:nvSpPr>
            <p:spPr>
              <a:xfrm>
                <a:off x="7737425" y="2434438"/>
                <a:ext cx="361675" cy="210350"/>
              </a:xfrm>
              <a:custGeom>
                <a:avLst/>
                <a:gdLst/>
                <a:ahLst/>
                <a:cxnLst/>
                <a:rect l="l" t="t" r="r" b="b"/>
                <a:pathLst>
                  <a:path w="14467" h="8414" extrusionOk="0">
                    <a:moveTo>
                      <a:pt x="0" y="0"/>
                    </a:moveTo>
                    <a:lnTo>
                      <a:pt x="0" y="0"/>
                    </a:lnTo>
                    <a:cubicBezTo>
                      <a:pt x="623" y="1650"/>
                      <a:pt x="1130" y="3287"/>
                      <a:pt x="1517" y="4924"/>
                    </a:cubicBezTo>
                    <a:cubicBezTo>
                      <a:pt x="6168" y="6784"/>
                      <a:pt x="12088" y="8414"/>
                      <a:pt x="12088" y="8414"/>
                    </a:cubicBezTo>
                    <a:lnTo>
                      <a:pt x="14466" y="4134"/>
                    </a:lnTo>
                    <a:lnTo>
                      <a:pt x="4076" y="629"/>
                    </a:lnTo>
                    <a:cubicBezTo>
                      <a:pt x="4076" y="629"/>
                      <a:pt x="2029" y="129"/>
                      <a:pt x="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907;p40">
                <a:extLst>
                  <a:ext uri="{FF2B5EF4-FFF2-40B4-BE49-F238E27FC236}">
                    <a16:creationId xmlns:a16="http://schemas.microsoft.com/office/drawing/2014/main" xmlns="" id="{D9A53990-4D62-F8C1-1DEF-C7D727D686EA}"/>
                  </a:ext>
                </a:extLst>
              </p:cNvPr>
              <p:cNvSpPr/>
              <p:nvPr/>
            </p:nvSpPr>
            <p:spPr>
              <a:xfrm>
                <a:off x="7628700" y="2452738"/>
                <a:ext cx="420900" cy="192050"/>
              </a:xfrm>
              <a:custGeom>
                <a:avLst/>
                <a:gdLst/>
                <a:ahLst/>
                <a:cxnLst/>
                <a:rect l="l" t="t" r="r" b="b"/>
                <a:pathLst>
                  <a:path w="16836" h="7682" extrusionOk="0">
                    <a:moveTo>
                      <a:pt x="665" y="1"/>
                    </a:moveTo>
                    <a:cubicBezTo>
                      <a:pt x="517" y="167"/>
                      <a:pt x="422" y="372"/>
                      <a:pt x="390" y="592"/>
                    </a:cubicBezTo>
                    <a:cubicBezTo>
                      <a:pt x="0" y="3161"/>
                      <a:pt x="16437" y="7682"/>
                      <a:pt x="16437" y="7682"/>
                    </a:cubicBezTo>
                    <a:lnTo>
                      <a:pt x="16836" y="6984"/>
                    </a:lnTo>
                    <a:cubicBezTo>
                      <a:pt x="12335" y="5652"/>
                      <a:pt x="1873" y="2336"/>
                      <a:pt x="665"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908;p40">
                <a:extLst>
                  <a:ext uri="{FF2B5EF4-FFF2-40B4-BE49-F238E27FC236}">
                    <a16:creationId xmlns:a16="http://schemas.microsoft.com/office/drawing/2014/main" xmlns="" id="{5580005B-BE87-42E9-1F59-C043769CC18C}"/>
                  </a:ext>
                </a:extLst>
              </p:cNvPr>
              <p:cNvSpPr/>
              <p:nvPr/>
            </p:nvSpPr>
            <p:spPr>
              <a:xfrm>
                <a:off x="7808625" y="2432038"/>
                <a:ext cx="38825" cy="59975"/>
              </a:xfrm>
              <a:custGeom>
                <a:avLst/>
                <a:gdLst/>
                <a:ahLst/>
                <a:cxnLst/>
                <a:rect l="l" t="t" r="r" b="b"/>
                <a:pathLst>
                  <a:path w="1553" h="2399" extrusionOk="0">
                    <a:moveTo>
                      <a:pt x="426" y="1"/>
                    </a:moveTo>
                    <a:cubicBezTo>
                      <a:pt x="211" y="1"/>
                      <a:pt x="0" y="170"/>
                      <a:pt x="92" y="429"/>
                    </a:cubicBezTo>
                    <a:cubicBezTo>
                      <a:pt x="299" y="1014"/>
                      <a:pt x="575" y="1571"/>
                      <a:pt x="782" y="2157"/>
                    </a:cubicBezTo>
                    <a:cubicBezTo>
                      <a:pt x="841" y="2325"/>
                      <a:pt x="984" y="2398"/>
                      <a:pt x="1126" y="2398"/>
                    </a:cubicBezTo>
                    <a:cubicBezTo>
                      <a:pt x="1341" y="2398"/>
                      <a:pt x="1552" y="2229"/>
                      <a:pt x="1461" y="1970"/>
                    </a:cubicBezTo>
                    <a:cubicBezTo>
                      <a:pt x="1254" y="1385"/>
                      <a:pt x="978" y="827"/>
                      <a:pt x="770" y="242"/>
                    </a:cubicBezTo>
                    <a:cubicBezTo>
                      <a:pt x="711" y="74"/>
                      <a:pt x="568" y="1"/>
                      <a:pt x="42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909;p40">
                <a:extLst>
                  <a:ext uri="{FF2B5EF4-FFF2-40B4-BE49-F238E27FC236}">
                    <a16:creationId xmlns:a16="http://schemas.microsoft.com/office/drawing/2014/main" xmlns="" id="{F6F87886-4F84-F5B9-31FE-B11F1AEE04E4}"/>
                  </a:ext>
                </a:extLst>
              </p:cNvPr>
              <p:cNvSpPr/>
              <p:nvPr/>
            </p:nvSpPr>
            <p:spPr>
              <a:xfrm>
                <a:off x="7772650" y="2425413"/>
                <a:ext cx="38850" cy="59975"/>
              </a:xfrm>
              <a:custGeom>
                <a:avLst/>
                <a:gdLst/>
                <a:ahLst/>
                <a:cxnLst/>
                <a:rect l="l" t="t" r="r" b="b"/>
                <a:pathLst>
                  <a:path w="1554" h="2399" extrusionOk="0">
                    <a:moveTo>
                      <a:pt x="428" y="1"/>
                    </a:moveTo>
                    <a:cubicBezTo>
                      <a:pt x="212" y="1"/>
                      <a:pt x="1" y="170"/>
                      <a:pt x="92" y="429"/>
                    </a:cubicBezTo>
                    <a:cubicBezTo>
                      <a:pt x="300" y="1014"/>
                      <a:pt x="576" y="1572"/>
                      <a:pt x="783" y="2157"/>
                    </a:cubicBezTo>
                    <a:cubicBezTo>
                      <a:pt x="843" y="2325"/>
                      <a:pt x="985" y="2398"/>
                      <a:pt x="1126" y="2398"/>
                    </a:cubicBezTo>
                    <a:cubicBezTo>
                      <a:pt x="1342" y="2398"/>
                      <a:pt x="1554" y="2229"/>
                      <a:pt x="1462" y="1969"/>
                    </a:cubicBezTo>
                    <a:cubicBezTo>
                      <a:pt x="1256" y="1384"/>
                      <a:pt x="980" y="826"/>
                      <a:pt x="771" y="243"/>
                    </a:cubicBezTo>
                    <a:cubicBezTo>
                      <a:pt x="712" y="74"/>
                      <a:pt x="569" y="1"/>
                      <a:pt x="42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910;p40">
                <a:extLst>
                  <a:ext uri="{FF2B5EF4-FFF2-40B4-BE49-F238E27FC236}">
                    <a16:creationId xmlns:a16="http://schemas.microsoft.com/office/drawing/2014/main" xmlns="" id="{0E57FA66-7831-B02D-287A-2C15F4B0FF75}"/>
                  </a:ext>
                </a:extLst>
              </p:cNvPr>
              <p:cNvSpPr/>
              <p:nvPr/>
            </p:nvSpPr>
            <p:spPr>
              <a:xfrm>
                <a:off x="8648200" y="2645663"/>
                <a:ext cx="460975" cy="124875"/>
              </a:xfrm>
              <a:custGeom>
                <a:avLst/>
                <a:gdLst/>
                <a:ahLst/>
                <a:cxnLst/>
                <a:rect l="l" t="t" r="r" b="b"/>
                <a:pathLst>
                  <a:path w="18439" h="4995" extrusionOk="0">
                    <a:moveTo>
                      <a:pt x="10687" y="1"/>
                    </a:moveTo>
                    <a:lnTo>
                      <a:pt x="0" y="1840"/>
                    </a:lnTo>
                    <a:lnTo>
                      <a:pt x="220" y="3909"/>
                    </a:lnTo>
                    <a:cubicBezTo>
                      <a:pt x="220" y="3909"/>
                      <a:pt x="7635" y="4994"/>
                      <a:pt x="12829" y="4994"/>
                    </a:cubicBezTo>
                    <a:cubicBezTo>
                      <a:pt x="15469" y="4994"/>
                      <a:pt x="17535" y="4714"/>
                      <a:pt x="17762" y="3869"/>
                    </a:cubicBezTo>
                    <a:cubicBezTo>
                      <a:pt x="18438" y="1360"/>
                      <a:pt x="10687" y="1"/>
                      <a:pt x="10687"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911;p40">
                <a:extLst>
                  <a:ext uri="{FF2B5EF4-FFF2-40B4-BE49-F238E27FC236}">
                    <a16:creationId xmlns:a16="http://schemas.microsoft.com/office/drawing/2014/main" xmlns="" id="{D6A8276C-054C-3E9B-514B-677B7E04FD4D}"/>
                  </a:ext>
                </a:extLst>
              </p:cNvPr>
              <p:cNvSpPr/>
              <p:nvPr/>
            </p:nvSpPr>
            <p:spPr>
              <a:xfrm>
                <a:off x="8642275" y="2621463"/>
                <a:ext cx="372700" cy="148300"/>
              </a:xfrm>
              <a:custGeom>
                <a:avLst/>
                <a:gdLst/>
                <a:ahLst/>
                <a:cxnLst/>
                <a:rect l="l" t="t" r="r" b="b"/>
                <a:pathLst>
                  <a:path w="14908" h="5932" extrusionOk="0">
                    <a:moveTo>
                      <a:pt x="0" y="1"/>
                    </a:moveTo>
                    <a:lnTo>
                      <a:pt x="457" y="4877"/>
                    </a:lnTo>
                    <a:cubicBezTo>
                      <a:pt x="457" y="4877"/>
                      <a:pt x="6533" y="5764"/>
                      <a:pt x="11538" y="5932"/>
                    </a:cubicBezTo>
                    <a:cubicBezTo>
                      <a:pt x="12550" y="4588"/>
                      <a:pt x="13673" y="3294"/>
                      <a:pt x="14907" y="2034"/>
                    </a:cubicBezTo>
                    <a:cubicBezTo>
                      <a:pt x="12998" y="1334"/>
                      <a:pt x="10924" y="969"/>
                      <a:pt x="10924" y="969"/>
                    </a:cubicBezTo>
                    <a:lnTo>
                      <a:pt x="0"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912;p40">
                <a:extLst>
                  <a:ext uri="{FF2B5EF4-FFF2-40B4-BE49-F238E27FC236}">
                    <a16:creationId xmlns:a16="http://schemas.microsoft.com/office/drawing/2014/main" xmlns="" id="{4369098A-5E93-6D10-4CF4-85905A86829A}"/>
                  </a:ext>
                </a:extLst>
              </p:cNvPr>
              <p:cNvSpPr/>
              <p:nvPr/>
            </p:nvSpPr>
            <p:spPr>
              <a:xfrm>
                <a:off x="8651600" y="2723363"/>
                <a:ext cx="442175" cy="47175"/>
              </a:xfrm>
              <a:custGeom>
                <a:avLst/>
                <a:gdLst/>
                <a:ahLst/>
                <a:cxnLst/>
                <a:rect l="l" t="t" r="r" b="b"/>
                <a:pathLst>
                  <a:path w="17687" h="1887" extrusionOk="0">
                    <a:moveTo>
                      <a:pt x="0" y="1"/>
                    </a:moveTo>
                    <a:lnTo>
                      <a:pt x="84" y="801"/>
                    </a:lnTo>
                    <a:cubicBezTo>
                      <a:pt x="84" y="801"/>
                      <a:pt x="7499" y="1886"/>
                      <a:pt x="12694" y="1886"/>
                    </a:cubicBezTo>
                    <a:cubicBezTo>
                      <a:pt x="15333" y="1886"/>
                      <a:pt x="17400" y="1606"/>
                      <a:pt x="17628" y="761"/>
                    </a:cubicBezTo>
                    <a:cubicBezTo>
                      <a:pt x="17687" y="547"/>
                      <a:pt x="17681" y="320"/>
                      <a:pt x="17615" y="109"/>
                    </a:cubicBezTo>
                    <a:cubicBezTo>
                      <a:pt x="16839" y="736"/>
                      <a:pt x="14787" y="957"/>
                      <a:pt x="12284" y="957"/>
                    </a:cubicBezTo>
                    <a:cubicBezTo>
                      <a:pt x="8190" y="957"/>
                      <a:pt x="2890" y="367"/>
                      <a:pt x="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913;p40">
                <a:extLst>
                  <a:ext uri="{FF2B5EF4-FFF2-40B4-BE49-F238E27FC236}">
                    <a16:creationId xmlns:a16="http://schemas.microsoft.com/office/drawing/2014/main" xmlns="" id="{6086F301-E0D5-E4E3-E729-6DD789F8BE50}"/>
                  </a:ext>
                </a:extLst>
              </p:cNvPr>
              <p:cNvSpPr/>
              <p:nvPr/>
            </p:nvSpPr>
            <p:spPr>
              <a:xfrm>
                <a:off x="8892125" y="2635813"/>
                <a:ext cx="57575" cy="50575"/>
              </a:xfrm>
              <a:custGeom>
                <a:avLst/>
                <a:gdLst/>
                <a:ahLst/>
                <a:cxnLst/>
                <a:rect l="l" t="t" r="r" b="b"/>
                <a:pathLst>
                  <a:path w="2303" h="2023" extrusionOk="0">
                    <a:moveTo>
                      <a:pt x="1800" y="1"/>
                    </a:moveTo>
                    <a:cubicBezTo>
                      <a:pt x="1720" y="1"/>
                      <a:pt x="1638" y="33"/>
                      <a:pt x="1565" y="110"/>
                    </a:cubicBezTo>
                    <a:cubicBezTo>
                      <a:pt x="1140" y="562"/>
                      <a:pt x="662" y="961"/>
                      <a:pt x="239" y="1415"/>
                    </a:cubicBezTo>
                    <a:cubicBezTo>
                      <a:pt x="1" y="1669"/>
                      <a:pt x="238" y="2022"/>
                      <a:pt x="502" y="2022"/>
                    </a:cubicBezTo>
                    <a:cubicBezTo>
                      <a:pt x="582" y="2022"/>
                      <a:pt x="665" y="1990"/>
                      <a:pt x="737" y="1912"/>
                    </a:cubicBezTo>
                    <a:cubicBezTo>
                      <a:pt x="1162" y="1460"/>
                      <a:pt x="1639" y="1061"/>
                      <a:pt x="2064" y="609"/>
                    </a:cubicBezTo>
                    <a:cubicBezTo>
                      <a:pt x="2302" y="355"/>
                      <a:pt x="2065" y="1"/>
                      <a:pt x="180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914;p40">
                <a:extLst>
                  <a:ext uri="{FF2B5EF4-FFF2-40B4-BE49-F238E27FC236}">
                    <a16:creationId xmlns:a16="http://schemas.microsoft.com/office/drawing/2014/main" xmlns="" id="{666752F5-6AF1-461B-365C-932BD2A939D7}"/>
                  </a:ext>
                </a:extLst>
              </p:cNvPr>
              <p:cNvSpPr/>
              <p:nvPr/>
            </p:nvSpPr>
            <p:spPr>
              <a:xfrm>
                <a:off x="8927700" y="2644213"/>
                <a:ext cx="57575" cy="50550"/>
              </a:xfrm>
              <a:custGeom>
                <a:avLst/>
                <a:gdLst/>
                <a:ahLst/>
                <a:cxnLst/>
                <a:rect l="l" t="t" r="r" b="b"/>
                <a:pathLst>
                  <a:path w="2303" h="2022" extrusionOk="0">
                    <a:moveTo>
                      <a:pt x="1801" y="1"/>
                    </a:moveTo>
                    <a:cubicBezTo>
                      <a:pt x="1721" y="1"/>
                      <a:pt x="1638" y="33"/>
                      <a:pt x="1565" y="111"/>
                    </a:cubicBezTo>
                    <a:cubicBezTo>
                      <a:pt x="1141" y="563"/>
                      <a:pt x="664" y="962"/>
                      <a:pt x="239" y="1414"/>
                    </a:cubicBezTo>
                    <a:cubicBezTo>
                      <a:pt x="1" y="1668"/>
                      <a:pt x="238" y="2022"/>
                      <a:pt x="503" y="2022"/>
                    </a:cubicBezTo>
                    <a:cubicBezTo>
                      <a:pt x="583" y="2022"/>
                      <a:pt x="665" y="1990"/>
                      <a:pt x="738" y="1913"/>
                    </a:cubicBezTo>
                    <a:cubicBezTo>
                      <a:pt x="1162" y="1460"/>
                      <a:pt x="1639" y="1062"/>
                      <a:pt x="2064" y="608"/>
                    </a:cubicBezTo>
                    <a:cubicBezTo>
                      <a:pt x="2302" y="354"/>
                      <a:pt x="2065" y="1"/>
                      <a:pt x="1801"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915;p40">
                <a:extLst>
                  <a:ext uri="{FF2B5EF4-FFF2-40B4-BE49-F238E27FC236}">
                    <a16:creationId xmlns:a16="http://schemas.microsoft.com/office/drawing/2014/main" xmlns="" id="{F104F202-DC99-2974-BBFC-1ED20B1A5244}"/>
                  </a:ext>
                </a:extLst>
              </p:cNvPr>
              <p:cNvSpPr/>
              <p:nvPr/>
            </p:nvSpPr>
            <p:spPr>
              <a:xfrm>
                <a:off x="7846825" y="1103838"/>
                <a:ext cx="1277300" cy="1546650"/>
              </a:xfrm>
              <a:custGeom>
                <a:avLst/>
                <a:gdLst/>
                <a:ahLst/>
                <a:cxnLst/>
                <a:rect l="l" t="t" r="r" b="b"/>
                <a:pathLst>
                  <a:path w="51092" h="61866" extrusionOk="0">
                    <a:moveTo>
                      <a:pt x="39956" y="0"/>
                    </a:moveTo>
                    <a:cubicBezTo>
                      <a:pt x="29066" y="0"/>
                      <a:pt x="12681" y="10287"/>
                      <a:pt x="12681" y="10287"/>
                    </a:cubicBezTo>
                    <a:cubicBezTo>
                      <a:pt x="12681" y="10287"/>
                      <a:pt x="3294" y="34146"/>
                      <a:pt x="1" y="53431"/>
                    </a:cubicBezTo>
                    <a:lnTo>
                      <a:pt x="9388" y="60456"/>
                    </a:lnTo>
                    <a:cubicBezTo>
                      <a:pt x="9388" y="60456"/>
                      <a:pt x="23341" y="30355"/>
                      <a:pt x="27419" y="23142"/>
                    </a:cubicBezTo>
                    <a:lnTo>
                      <a:pt x="30083" y="23927"/>
                    </a:lnTo>
                    <a:cubicBezTo>
                      <a:pt x="30083" y="23927"/>
                      <a:pt x="32122" y="52931"/>
                      <a:pt x="31024" y="61866"/>
                    </a:cubicBezTo>
                    <a:lnTo>
                      <a:pt x="42155" y="60456"/>
                    </a:lnTo>
                    <a:cubicBezTo>
                      <a:pt x="42155" y="60456"/>
                      <a:pt x="51091" y="28787"/>
                      <a:pt x="49368" y="8563"/>
                    </a:cubicBezTo>
                    <a:cubicBezTo>
                      <a:pt x="48824" y="2184"/>
                      <a:pt x="44973" y="0"/>
                      <a:pt x="39956"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916;p40">
                <a:extLst>
                  <a:ext uri="{FF2B5EF4-FFF2-40B4-BE49-F238E27FC236}">
                    <a16:creationId xmlns:a16="http://schemas.microsoft.com/office/drawing/2014/main" xmlns="" id="{C648E3C6-400D-FF7D-0DEB-43E323A6F681}"/>
                  </a:ext>
                </a:extLst>
              </p:cNvPr>
              <p:cNvSpPr/>
              <p:nvPr/>
            </p:nvSpPr>
            <p:spPr>
              <a:xfrm>
                <a:off x="7835950" y="2377888"/>
                <a:ext cx="301225" cy="237400"/>
              </a:xfrm>
              <a:custGeom>
                <a:avLst/>
                <a:gdLst/>
                <a:ahLst/>
                <a:cxnLst/>
                <a:rect l="l" t="t" r="r" b="b"/>
                <a:pathLst>
                  <a:path w="12049" h="9496" extrusionOk="0">
                    <a:moveTo>
                      <a:pt x="582" y="1"/>
                    </a:moveTo>
                    <a:lnTo>
                      <a:pt x="1" y="2323"/>
                    </a:lnTo>
                    <a:lnTo>
                      <a:pt x="9823" y="9495"/>
                    </a:lnTo>
                    <a:lnTo>
                      <a:pt x="12048" y="5419"/>
                    </a:lnTo>
                    <a:lnTo>
                      <a:pt x="582" y="1"/>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917;p40">
                <a:extLst>
                  <a:ext uri="{FF2B5EF4-FFF2-40B4-BE49-F238E27FC236}">
                    <a16:creationId xmlns:a16="http://schemas.microsoft.com/office/drawing/2014/main" xmlns="" id="{5A5A4C20-A859-97DE-540D-D18218ECBEFA}"/>
                  </a:ext>
                </a:extLst>
              </p:cNvPr>
              <p:cNvSpPr/>
              <p:nvPr/>
            </p:nvSpPr>
            <p:spPr>
              <a:xfrm>
                <a:off x="8617225" y="2575063"/>
                <a:ext cx="316975" cy="124425"/>
              </a:xfrm>
              <a:custGeom>
                <a:avLst/>
                <a:gdLst/>
                <a:ahLst/>
                <a:cxnLst/>
                <a:rect l="l" t="t" r="r" b="b"/>
                <a:pathLst>
                  <a:path w="12679" h="4977" extrusionOk="0">
                    <a:moveTo>
                      <a:pt x="12678" y="0"/>
                    </a:moveTo>
                    <a:lnTo>
                      <a:pt x="1" y="351"/>
                    </a:lnTo>
                    <a:lnTo>
                      <a:pt x="398" y="4976"/>
                    </a:lnTo>
                    <a:lnTo>
                      <a:pt x="12277" y="2361"/>
                    </a:lnTo>
                    <a:lnTo>
                      <a:pt x="12678"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918;p40">
                <a:extLst>
                  <a:ext uri="{FF2B5EF4-FFF2-40B4-BE49-F238E27FC236}">
                    <a16:creationId xmlns:a16="http://schemas.microsoft.com/office/drawing/2014/main" xmlns="" id="{E2F4CC9E-9FC5-16BA-58CC-8C9459415224}"/>
                  </a:ext>
                </a:extLst>
              </p:cNvPr>
              <p:cNvSpPr/>
              <p:nvPr/>
            </p:nvSpPr>
            <p:spPr>
              <a:xfrm>
                <a:off x="7842425" y="-724237"/>
                <a:ext cx="292250" cy="387925"/>
              </a:xfrm>
              <a:custGeom>
                <a:avLst/>
                <a:gdLst/>
                <a:ahLst/>
                <a:cxnLst/>
                <a:rect l="l" t="t" r="r" b="b"/>
                <a:pathLst>
                  <a:path w="11690" h="15517" extrusionOk="0">
                    <a:moveTo>
                      <a:pt x="3942" y="1"/>
                    </a:moveTo>
                    <a:cubicBezTo>
                      <a:pt x="3942" y="1"/>
                      <a:pt x="0" y="7608"/>
                      <a:pt x="3311" y="15517"/>
                    </a:cubicBezTo>
                    <a:lnTo>
                      <a:pt x="11689" y="623"/>
                    </a:lnTo>
                    <a:lnTo>
                      <a:pt x="3942" y="1"/>
                    </a:ln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919;p40">
                <a:extLst>
                  <a:ext uri="{FF2B5EF4-FFF2-40B4-BE49-F238E27FC236}">
                    <a16:creationId xmlns:a16="http://schemas.microsoft.com/office/drawing/2014/main" xmlns="" id="{D5289958-2FA9-A2B8-9639-F7D239062BA9}"/>
                  </a:ext>
                </a:extLst>
              </p:cNvPr>
              <p:cNvSpPr/>
              <p:nvPr/>
            </p:nvSpPr>
            <p:spPr>
              <a:xfrm>
                <a:off x="8340225" y="185163"/>
                <a:ext cx="486000" cy="366050"/>
              </a:xfrm>
              <a:custGeom>
                <a:avLst/>
                <a:gdLst/>
                <a:ahLst/>
                <a:cxnLst/>
                <a:rect l="l" t="t" r="r" b="b"/>
                <a:pathLst>
                  <a:path w="19440" h="14642" extrusionOk="0">
                    <a:moveTo>
                      <a:pt x="15679" y="1"/>
                    </a:moveTo>
                    <a:lnTo>
                      <a:pt x="2039" y="1255"/>
                    </a:lnTo>
                    <a:lnTo>
                      <a:pt x="2509" y="8310"/>
                    </a:lnTo>
                    <a:lnTo>
                      <a:pt x="0" y="8310"/>
                    </a:lnTo>
                    <a:cubicBezTo>
                      <a:pt x="0" y="8310"/>
                      <a:pt x="844" y="14642"/>
                      <a:pt x="8797" y="14642"/>
                    </a:cubicBezTo>
                    <a:cubicBezTo>
                      <a:pt x="9240" y="14642"/>
                      <a:pt x="9704" y="14622"/>
                      <a:pt x="10191" y="14581"/>
                    </a:cubicBezTo>
                    <a:cubicBezTo>
                      <a:pt x="19440" y="13798"/>
                      <a:pt x="18970" y="6429"/>
                      <a:pt x="18970" y="6429"/>
                    </a:cubicBezTo>
                    <a:lnTo>
                      <a:pt x="16306" y="6273"/>
                    </a:lnTo>
                    <a:lnTo>
                      <a:pt x="15679" y="1"/>
                    </a:ln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920;p40">
                <a:extLst>
                  <a:ext uri="{FF2B5EF4-FFF2-40B4-BE49-F238E27FC236}">
                    <a16:creationId xmlns:a16="http://schemas.microsoft.com/office/drawing/2014/main" xmlns="" id="{95E08613-71F4-9ECC-A49B-3C36EEBDE3A9}"/>
                  </a:ext>
                </a:extLst>
              </p:cNvPr>
              <p:cNvSpPr/>
              <p:nvPr/>
            </p:nvSpPr>
            <p:spPr>
              <a:xfrm>
                <a:off x="7738650" y="-869962"/>
                <a:ext cx="1436325" cy="1203850"/>
              </a:xfrm>
              <a:custGeom>
                <a:avLst/>
                <a:gdLst/>
                <a:ahLst/>
                <a:cxnLst/>
                <a:rect l="l" t="t" r="r" b="b"/>
                <a:pathLst>
                  <a:path w="57453" h="48154" extrusionOk="0">
                    <a:moveTo>
                      <a:pt x="29956" y="1"/>
                    </a:moveTo>
                    <a:cubicBezTo>
                      <a:pt x="29599" y="1"/>
                      <a:pt x="29242" y="11"/>
                      <a:pt x="28886" y="33"/>
                    </a:cubicBezTo>
                    <a:cubicBezTo>
                      <a:pt x="28886" y="33"/>
                      <a:pt x="9047" y="738"/>
                      <a:pt x="6653" y="21904"/>
                    </a:cubicBezTo>
                    <a:cubicBezTo>
                      <a:pt x="6653" y="21904"/>
                      <a:pt x="0" y="31204"/>
                      <a:pt x="7337" y="40246"/>
                    </a:cubicBezTo>
                    <a:cubicBezTo>
                      <a:pt x="11449" y="45314"/>
                      <a:pt x="19199" y="48153"/>
                      <a:pt x="27136" y="48153"/>
                    </a:cubicBezTo>
                    <a:cubicBezTo>
                      <a:pt x="37245" y="48153"/>
                      <a:pt x="47656" y="43547"/>
                      <a:pt x="51234" y="33074"/>
                    </a:cubicBezTo>
                    <a:cubicBezTo>
                      <a:pt x="57453" y="14865"/>
                      <a:pt x="43338" y="1"/>
                      <a:pt x="29956"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921;p40">
                <a:extLst>
                  <a:ext uri="{FF2B5EF4-FFF2-40B4-BE49-F238E27FC236}">
                    <a16:creationId xmlns:a16="http://schemas.microsoft.com/office/drawing/2014/main" xmlns="" id="{955DFE7B-51D5-044D-6449-1FBBFA6CB4D6}"/>
                  </a:ext>
                </a:extLst>
              </p:cNvPr>
              <p:cNvSpPr/>
              <p:nvPr/>
            </p:nvSpPr>
            <p:spPr>
              <a:xfrm>
                <a:off x="7734625" y="-1250512"/>
                <a:ext cx="1676850" cy="1101600"/>
              </a:xfrm>
              <a:custGeom>
                <a:avLst/>
                <a:gdLst/>
                <a:ahLst/>
                <a:cxnLst/>
                <a:rect l="l" t="t" r="r" b="b"/>
                <a:pathLst>
                  <a:path w="67074" h="44064" extrusionOk="0">
                    <a:moveTo>
                      <a:pt x="22968" y="1"/>
                    </a:moveTo>
                    <a:cubicBezTo>
                      <a:pt x="21278" y="1"/>
                      <a:pt x="19473" y="70"/>
                      <a:pt x="17543" y="219"/>
                    </a:cubicBezTo>
                    <a:cubicBezTo>
                      <a:pt x="17543" y="219"/>
                      <a:pt x="21395" y="1436"/>
                      <a:pt x="25379" y="2973"/>
                    </a:cubicBezTo>
                    <a:cubicBezTo>
                      <a:pt x="24928" y="2950"/>
                      <a:pt x="24468" y="2938"/>
                      <a:pt x="23999" y="2938"/>
                    </a:cubicBezTo>
                    <a:cubicBezTo>
                      <a:pt x="15284" y="2938"/>
                      <a:pt x="3732" y="7037"/>
                      <a:pt x="1" y="19742"/>
                    </a:cubicBezTo>
                    <a:cubicBezTo>
                      <a:pt x="1" y="19742"/>
                      <a:pt x="10411" y="24662"/>
                      <a:pt x="21590" y="24662"/>
                    </a:cubicBezTo>
                    <a:cubicBezTo>
                      <a:pt x="23141" y="24662"/>
                      <a:pt x="24707" y="24567"/>
                      <a:pt x="26262" y="24352"/>
                    </a:cubicBezTo>
                    <a:lnTo>
                      <a:pt x="26262" y="24352"/>
                    </a:lnTo>
                    <a:cubicBezTo>
                      <a:pt x="26261" y="24352"/>
                      <a:pt x="19877" y="25707"/>
                      <a:pt x="14303" y="25707"/>
                    </a:cubicBezTo>
                    <a:cubicBezTo>
                      <a:pt x="13507" y="25707"/>
                      <a:pt x="12727" y="25679"/>
                      <a:pt x="11985" y="25616"/>
                    </a:cubicBezTo>
                    <a:lnTo>
                      <a:pt x="11985" y="25616"/>
                    </a:lnTo>
                    <a:cubicBezTo>
                      <a:pt x="11985" y="25616"/>
                      <a:pt x="18576" y="29486"/>
                      <a:pt x="27652" y="29486"/>
                    </a:cubicBezTo>
                    <a:cubicBezTo>
                      <a:pt x="31736" y="29486"/>
                      <a:pt x="36323" y="28702"/>
                      <a:pt x="41040" y="26429"/>
                    </a:cubicBezTo>
                    <a:lnTo>
                      <a:pt x="41040" y="26429"/>
                    </a:lnTo>
                    <a:cubicBezTo>
                      <a:pt x="40576" y="29974"/>
                      <a:pt x="40887" y="36240"/>
                      <a:pt x="48500" y="37493"/>
                    </a:cubicBezTo>
                    <a:cubicBezTo>
                      <a:pt x="48500" y="37493"/>
                      <a:pt x="46478" y="42168"/>
                      <a:pt x="50015" y="44064"/>
                    </a:cubicBezTo>
                    <a:cubicBezTo>
                      <a:pt x="50015" y="44064"/>
                      <a:pt x="50384" y="34396"/>
                      <a:pt x="55365" y="34396"/>
                    </a:cubicBezTo>
                    <a:cubicBezTo>
                      <a:pt x="56219" y="34396"/>
                      <a:pt x="57209" y="34680"/>
                      <a:pt x="58355" y="35346"/>
                    </a:cubicBezTo>
                    <a:cubicBezTo>
                      <a:pt x="58355" y="35344"/>
                      <a:pt x="67073" y="23594"/>
                      <a:pt x="58986" y="14370"/>
                    </a:cubicBezTo>
                    <a:cubicBezTo>
                      <a:pt x="56386" y="11404"/>
                      <a:pt x="53851" y="10398"/>
                      <a:pt x="51608" y="10398"/>
                    </a:cubicBezTo>
                    <a:cubicBezTo>
                      <a:pt x="49934" y="10398"/>
                      <a:pt x="48423" y="10959"/>
                      <a:pt x="47169" y="11683"/>
                    </a:cubicBezTo>
                    <a:cubicBezTo>
                      <a:pt x="46332" y="8940"/>
                      <a:pt x="42136" y="1"/>
                      <a:pt x="22968"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922;p40">
                <a:extLst>
                  <a:ext uri="{FF2B5EF4-FFF2-40B4-BE49-F238E27FC236}">
                    <a16:creationId xmlns:a16="http://schemas.microsoft.com/office/drawing/2014/main" xmlns="" id="{E83F7F40-8B54-0599-8E24-2FEAD9512EB9}"/>
                  </a:ext>
                </a:extLst>
              </p:cNvPr>
              <p:cNvSpPr/>
              <p:nvPr/>
            </p:nvSpPr>
            <p:spPr>
              <a:xfrm>
                <a:off x="8248000" y="-1098962"/>
                <a:ext cx="1163475" cy="950025"/>
              </a:xfrm>
              <a:custGeom>
                <a:avLst/>
                <a:gdLst/>
                <a:ahLst/>
                <a:cxnLst/>
                <a:rect l="l" t="t" r="r" b="b"/>
                <a:pathLst>
                  <a:path w="46539" h="38001" extrusionOk="0">
                    <a:moveTo>
                      <a:pt x="22928" y="0"/>
                    </a:moveTo>
                    <a:cubicBezTo>
                      <a:pt x="20497" y="10262"/>
                      <a:pt x="13329" y="18392"/>
                      <a:pt x="2896" y="21827"/>
                    </a:cubicBezTo>
                    <a:cubicBezTo>
                      <a:pt x="1947" y="22139"/>
                      <a:pt x="980" y="22410"/>
                      <a:pt x="0" y="22644"/>
                    </a:cubicBezTo>
                    <a:cubicBezTo>
                      <a:pt x="2104" y="23101"/>
                      <a:pt x="4510" y="23422"/>
                      <a:pt x="7122" y="23422"/>
                    </a:cubicBezTo>
                    <a:cubicBezTo>
                      <a:pt x="11204" y="23422"/>
                      <a:pt x="15789" y="22638"/>
                      <a:pt x="20505" y="20366"/>
                    </a:cubicBezTo>
                    <a:lnTo>
                      <a:pt x="20505" y="20366"/>
                    </a:lnTo>
                    <a:cubicBezTo>
                      <a:pt x="20041" y="23910"/>
                      <a:pt x="20352" y="30177"/>
                      <a:pt x="27965" y="31431"/>
                    </a:cubicBezTo>
                    <a:cubicBezTo>
                      <a:pt x="27965" y="31431"/>
                      <a:pt x="25943" y="36105"/>
                      <a:pt x="29480" y="38001"/>
                    </a:cubicBezTo>
                    <a:cubicBezTo>
                      <a:pt x="29480" y="38001"/>
                      <a:pt x="29849" y="28332"/>
                      <a:pt x="34830" y="28332"/>
                    </a:cubicBezTo>
                    <a:cubicBezTo>
                      <a:pt x="35684" y="28332"/>
                      <a:pt x="36674" y="28617"/>
                      <a:pt x="37820" y="29282"/>
                    </a:cubicBezTo>
                    <a:cubicBezTo>
                      <a:pt x="37820" y="29282"/>
                      <a:pt x="46538" y="17532"/>
                      <a:pt x="38451" y="8308"/>
                    </a:cubicBezTo>
                    <a:cubicBezTo>
                      <a:pt x="35851" y="5342"/>
                      <a:pt x="33316" y="4336"/>
                      <a:pt x="31073" y="4336"/>
                    </a:cubicBezTo>
                    <a:cubicBezTo>
                      <a:pt x="29399" y="4336"/>
                      <a:pt x="27888" y="4897"/>
                      <a:pt x="26634" y="5621"/>
                    </a:cubicBezTo>
                    <a:cubicBezTo>
                      <a:pt x="26283" y="4468"/>
                      <a:pt x="25329" y="2220"/>
                      <a:pt x="22928"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923;p40">
                <a:extLst>
                  <a:ext uri="{FF2B5EF4-FFF2-40B4-BE49-F238E27FC236}">
                    <a16:creationId xmlns:a16="http://schemas.microsoft.com/office/drawing/2014/main" xmlns="" id="{7A5DF27F-E7D9-9C5B-A0EB-C417CF3614A3}"/>
                  </a:ext>
                </a:extLst>
              </p:cNvPr>
              <p:cNvSpPr/>
              <p:nvPr/>
            </p:nvSpPr>
            <p:spPr>
              <a:xfrm>
                <a:off x="9046375" y="-339137"/>
                <a:ext cx="158225" cy="223675"/>
              </a:xfrm>
              <a:custGeom>
                <a:avLst/>
                <a:gdLst/>
                <a:ahLst/>
                <a:cxnLst/>
                <a:rect l="l" t="t" r="r" b="b"/>
                <a:pathLst>
                  <a:path w="6329" h="8947" extrusionOk="0">
                    <a:moveTo>
                      <a:pt x="2457" y="864"/>
                    </a:moveTo>
                    <a:cubicBezTo>
                      <a:pt x="2457" y="864"/>
                      <a:pt x="2456" y="864"/>
                      <a:pt x="2455" y="865"/>
                    </a:cubicBezTo>
                    <a:lnTo>
                      <a:pt x="2455" y="865"/>
                    </a:lnTo>
                    <a:lnTo>
                      <a:pt x="2456" y="864"/>
                    </a:lnTo>
                    <a:cubicBezTo>
                      <a:pt x="2457" y="864"/>
                      <a:pt x="2457" y="864"/>
                      <a:pt x="2457" y="864"/>
                    </a:cubicBezTo>
                    <a:close/>
                    <a:moveTo>
                      <a:pt x="2880" y="1"/>
                    </a:moveTo>
                    <a:cubicBezTo>
                      <a:pt x="2722" y="1"/>
                      <a:pt x="2564" y="10"/>
                      <a:pt x="2412" y="48"/>
                    </a:cubicBezTo>
                    <a:lnTo>
                      <a:pt x="2221" y="83"/>
                    </a:lnTo>
                    <a:lnTo>
                      <a:pt x="2196" y="87"/>
                    </a:lnTo>
                    <a:lnTo>
                      <a:pt x="2185" y="88"/>
                    </a:lnTo>
                    <a:lnTo>
                      <a:pt x="2131" y="109"/>
                    </a:lnTo>
                    <a:lnTo>
                      <a:pt x="2091" y="123"/>
                    </a:lnTo>
                    <a:lnTo>
                      <a:pt x="2013" y="153"/>
                    </a:lnTo>
                    <a:cubicBezTo>
                      <a:pt x="1904" y="197"/>
                      <a:pt x="1808" y="224"/>
                      <a:pt x="1692" y="281"/>
                    </a:cubicBezTo>
                    <a:cubicBezTo>
                      <a:pt x="1565" y="359"/>
                      <a:pt x="1441" y="441"/>
                      <a:pt x="1315" y="526"/>
                    </a:cubicBezTo>
                    <a:cubicBezTo>
                      <a:pt x="1189" y="613"/>
                      <a:pt x="1116" y="714"/>
                      <a:pt x="1016" y="809"/>
                    </a:cubicBezTo>
                    <a:cubicBezTo>
                      <a:pt x="922" y="903"/>
                      <a:pt x="841" y="1009"/>
                      <a:pt x="773" y="1124"/>
                    </a:cubicBezTo>
                    <a:cubicBezTo>
                      <a:pt x="705" y="1234"/>
                      <a:pt x="620" y="1340"/>
                      <a:pt x="572" y="1457"/>
                    </a:cubicBezTo>
                    <a:cubicBezTo>
                      <a:pt x="457" y="1679"/>
                      <a:pt x="361" y="1913"/>
                      <a:pt x="289" y="2153"/>
                    </a:cubicBezTo>
                    <a:cubicBezTo>
                      <a:pt x="208" y="2387"/>
                      <a:pt x="159" y="2626"/>
                      <a:pt x="116" y="2863"/>
                    </a:cubicBezTo>
                    <a:cubicBezTo>
                      <a:pt x="33" y="3338"/>
                      <a:pt x="7" y="3809"/>
                      <a:pt x="2" y="4279"/>
                    </a:cubicBezTo>
                    <a:cubicBezTo>
                      <a:pt x="0" y="4751"/>
                      <a:pt x="41" y="5206"/>
                      <a:pt x="108" y="5686"/>
                    </a:cubicBezTo>
                    <a:lnTo>
                      <a:pt x="150" y="5979"/>
                    </a:lnTo>
                    <a:lnTo>
                      <a:pt x="423" y="6033"/>
                    </a:lnTo>
                    <a:cubicBezTo>
                      <a:pt x="587" y="6064"/>
                      <a:pt x="776" y="6125"/>
                      <a:pt x="951" y="6177"/>
                    </a:cubicBezTo>
                    <a:cubicBezTo>
                      <a:pt x="1126" y="6233"/>
                      <a:pt x="1295" y="6303"/>
                      <a:pt x="1459" y="6385"/>
                    </a:cubicBezTo>
                    <a:cubicBezTo>
                      <a:pt x="1615" y="6460"/>
                      <a:pt x="1761" y="6556"/>
                      <a:pt x="1893" y="6668"/>
                    </a:cubicBezTo>
                    <a:cubicBezTo>
                      <a:pt x="1954" y="6722"/>
                      <a:pt x="2026" y="6774"/>
                      <a:pt x="2062" y="6837"/>
                    </a:cubicBezTo>
                    <a:cubicBezTo>
                      <a:pt x="2110" y="6898"/>
                      <a:pt x="2159" y="6960"/>
                      <a:pt x="2178" y="7031"/>
                    </a:cubicBezTo>
                    <a:lnTo>
                      <a:pt x="2222" y="7135"/>
                    </a:lnTo>
                    <a:lnTo>
                      <a:pt x="2231" y="7249"/>
                    </a:lnTo>
                    <a:lnTo>
                      <a:pt x="2244" y="7366"/>
                    </a:lnTo>
                    <a:lnTo>
                      <a:pt x="2221" y="7489"/>
                    </a:lnTo>
                    <a:cubicBezTo>
                      <a:pt x="2202" y="7571"/>
                      <a:pt x="2201" y="7661"/>
                      <a:pt x="2153" y="7742"/>
                    </a:cubicBezTo>
                    <a:lnTo>
                      <a:pt x="2037" y="7996"/>
                    </a:lnTo>
                    <a:cubicBezTo>
                      <a:pt x="1933" y="8157"/>
                      <a:pt x="1829" y="8324"/>
                      <a:pt x="1708" y="8483"/>
                    </a:cubicBezTo>
                    <a:lnTo>
                      <a:pt x="1315" y="8947"/>
                    </a:lnTo>
                    <a:lnTo>
                      <a:pt x="1828" y="8604"/>
                    </a:lnTo>
                    <a:cubicBezTo>
                      <a:pt x="1913" y="8545"/>
                      <a:pt x="1984" y="8469"/>
                      <a:pt x="2063" y="8399"/>
                    </a:cubicBezTo>
                    <a:cubicBezTo>
                      <a:pt x="2139" y="8326"/>
                      <a:pt x="2222" y="8259"/>
                      <a:pt x="2293" y="8178"/>
                    </a:cubicBezTo>
                    <a:lnTo>
                      <a:pt x="2485" y="7911"/>
                    </a:lnTo>
                    <a:cubicBezTo>
                      <a:pt x="2559" y="7827"/>
                      <a:pt x="2592" y="7713"/>
                      <a:pt x="2638" y="7605"/>
                    </a:cubicBezTo>
                    <a:lnTo>
                      <a:pt x="2702" y="7437"/>
                    </a:lnTo>
                    <a:lnTo>
                      <a:pt x="2721" y="7252"/>
                    </a:lnTo>
                    <a:lnTo>
                      <a:pt x="2731" y="7063"/>
                    </a:lnTo>
                    <a:lnTo>
                      <a:pt x="2690" y="6875"/>
                    </a:lnTo>
                    <a:cubicBezTo>
                      <a:pt x="2672" y="6743"/>
                      <a:pt x="2615" y="6632"/>
                      <a:pt x="2553" y="6522"/>
                    </a:cubicBezTo>
                    <a:cubicBezTo>
                      <a:pt x="2500" y="6404"/>
                      <a:pt x="2419" y="6319"/>
                      <a:pt x="2342" y="6223"/>
                    </a:cubicBezTo>
                    <a:cubicBezTo>
                      <a:pt x="2270" y="6122"/>
                      <a:pt x="2176" y="6062"/>
                      <a:pt x="2089" y="5981"/>
                    </a:cubicBezTo>
                    <a:cubicBezTo>
                      <a:pt x="2003" y="5898"/>
                      <a:pt x="1907" y="5845"/>
                      <a:pt x="1815" y="5778"/>
                    </a:cubicBezTo>
                    <a:cubicBezTo>
                      <a:pt x="1628" y="5658"/>
                      <a:pt x="1435" y="5551"/>
                      <a:pt x="1234" y="5459"/>
                    </a:cubicBezTo>
                    <a:cubicBezTo>
                      <a:pt x="1127" y="5411"/>
                      <a:pt x="1017" y="5367"/>
                      <a:pt x="907" y="5327"/>
                    </a:cubicBezTo>
                    <a:lnTo>
                      <a:pt x="907" y="5327"/>
                    </a:lnTo>
                    <a:cubicBezTo>
                      <a:pt x="889" y="4989"/>
                      <a:pt x="892" y="4636"/>
                      <a:pt x="905" y="4293"/>
                    </a:cubicBezTo>
                    <a:cubicBezTo>
                      <a:pt x="920" y="3865"/>
                      <a:pt x="954" y="3438"/>
                      <a:pt x="1035" y="3027"/>
                    </a:cubicBezTo>
                    <a:cubicBezTo>
                      <a:pt x="1081" y="2825"/>
                      <a:pt x="1116" y="2618"/>
                      <a:pt x="1178" y="2428"/>
                    </a:cubicBezTo>
                    <a:cubicBezTo>
                      <a:pt x="1230" y="2235"/>
                      <a:pt x="1300" y="2049"/>
                      <a:pt x="1389" y="1871"/>
                    </a:cubicBezTo>
                    <a:cubicBezTo>
                      <a:pt x="1420" y="1776"/>
                      <a:pt x="1483" y="1708"/>
                      <a:pt x="1529" y="1626"/>
                    </a:cubicBezTo>
                    <a:cubicBezTo>
                      <a:pt x="1576" y="1542"/>
                      <a:pt x="1627" y="1464"/>
                      <a:pt x="1692" y="1403"/>
                    </a:cubicBezTo>
                    <a:cubicBezTo>
                      <a:pt x="1808" y="1246"/>
                      <a:pt x="1928" y="1168"/>
                      <a:pt x="2039" y="1064"/>
                    </a:cubicBezTo>
                    <a:cubicBezTo>
                      <a:pt x="2118" y="1013"/>
                      <a:pt x="2237" y="968"/>
                      <a:pt x="2334" y="921"/>
                    </a:cubicBezTo>
                    <a:lnTo>
                      <a:pt x="2410" y="886"/>
                    </a:lnTo>
                    <a:lnTo>
                      <a:pt x="2438" y="874"/>
                    </a:lnTo>
                    <a:lnTo>
                      <a:pt x="2438" y="874"/>
                    </a:lnTo>
                    <a:lnTo>
                      <a:pt x="2440" y="873"/>
                    </a:lnTo>
                    <a:lnTo>
                      <a:pt x="2579" y="840"/>
                    </a:lnTo>
                    <a:cubicBezTo>
                      <a:pt x="2764" y="782"/>
                      <a:pt x="2953" y="773"/>
                      <a:pt x="3146" y="753"/>
                    </a:cubicBezTo>
                    <a:cubicBezTo>
                      <a:pt x="3338" y="762"/>
                      <a:pt x="3536" y="773"/>
                      <a:pt x="3726" y="824"/>
                    </a:cubicBezTo>
                    <a:cubicBezTo>
                      <a:pt x="3919" y="874"/>
                      <a:pt x="4115" y="931"/>
                      <a:pt x="4301" y="1022"/>
                    </a:cubicBezTo>
                    <a:cubicBezTo>
                      <a:pt x="4494" y="1101"/>
                      <a:pt x="4676" y="1213"/>
                      <a:pt x="4855" y="1330"/>
                    </a:cubicBezTo>
                    <a:cubicBezTo>
                      <a:pt x="5037" y="1447"/>
                      <a:pt x="5212" y="1575"/>
                      <a:pt x="5378" y="1715"/>
                    </a:cubicBezTo>
                    <a:cubicBezTo>
                      <a:pt x="5720" y="2001"/>
                      <a:pt x="6038" y="2316"/>
                      <a:pt x="6329" y="2656"/>
                    </a:cubicBezTo>
                    <a:cubicBezTo>
                      <a:pt x="6147" y="2234"/>
                      <a:pt x="5910" y="1838"/>
                      <a:pt x="5624" y="1478"/>
                    </a:cubicBezTo>
                    <a:cubicBezTo>
                      <a:pt x="5335" y="1114"/>
                      <a:pt x="4992" y="782"/>
                      <a:pt x="4583" y="518"/>
                    </a:cubicBezTo>
                    <a:cubicBezTo>
                      <a:pt x="4380" y="379"/>
                      <a:pt x="4158" y="266"/>
                      <a:pt x="3924" y="182"/>
                    </a:cubicBezTo>
                    <a:cubicBezTo>
                      <a:pt x="3689" y="91"/>
                      <a:pt x="3439" y="45"/>
                      <a:pt x="3183" y="7"/>
                    </a:cubicBezTo>
                    <a:cubicBezTo>
                      <a:pt x="3083" y="5"/>
                      <a:pt x="2981" y="1"/>
                      <a:pt x="2880" y="1"/>
                    </a:cubicBezTo>
                    <a:close/>
                  </a:path>
                </a:pathLst>
              </a:custGeom>
              <a:solidFill>
                <a:srgbClr val="D6BA9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924;p40">
                <a:extLst>
                  <a:ext uri="{FF2B5EF4-FFF2-40B4-BE49-F238E27FC236}">
                    <a16:creationId xmlns:a16="http://schemas.microsoft.com/office/drawing/2014/main" xmlns="" id="{83574978-E974-8ED6-B4C6-4A64BC0452DE}"/>
                  </a:ext>
                </a:extLst>
              </p:cNvPr>
              <p:cNvSpPr/>
              <p:nvPr/>
            </p:nvSpPr>
            <p:spPr>
              <a:xfrm>
                <a:off x="7187850" y="129063"/>
                <a:ext cx="983850" cy="619825"/>
              </a:xfrm>
              <a:custGeom>
                <a:avLst/>
                <a:gdLst/>
                <a:ahLst/>
                <a:cxnLst/>
                <a:rect l="l" t="t" r="r" b="b"/>
                <a:pathLst>
                  <a:path w="39354" h="24793" extrusionOk="0">
                    <a:moveTo>
                      <a:pt x="4493" y="1"/>
                    </a:moveTo>
                    <a:cubicBezTo>
                      <a:pt x="4145" y="1"/>
                      <a:pt x="3930" y="808"/>
                      <a:pt x="4077" y="3249"/>
                    </a:cubicBezTo>
                    <a:cubicBezTo>
                      <a:pt x="4077" y="3249"/>
                      <a:pt x="2962" y="325"/>
                      <a:pt x="2415" y="325"/>
                    </a:cubicBezTo>
                    <a:cubicBezTo>
                      <a:pt x="2117" y="325"/>
                      <a:pt x="1988" y="1198"/>
                      <a:pt x="2303" y="3898"/>
                    </a:cubicBezTo>
                    <a:cubicBezTo>
                      <a:pt x="2303" y="3898"/>
                      <a:pt x="912" y="2212"/>
                      <a:pt x="361" y="2212"/>
                    </a:cubicBezTo>
                    <a:cubicBezTo>
                      <a:pt x="3" y="2212"/>
                      <a:pt x="1" y="2927"/>
                      <a:pt x="970" y="5286"/>
                    </a:cubicBezTo>
                    <a:cubicBezTo>
                      <a:pt x="6970" y="19877"/>
                      <a:pt x="18551" y="24793"/>
                      <a:pt x="29918" y="24793"/>
                    </a:cubicBezTo>
                    <a:cubicBezTo>
                      <a:pt x="33124" y="24793"/>
                      <a:pt x="36312" y="24402"/>
                      <a:pt x="39353" y="23727"/>
                    </a:cubicBezTo>
                    <a:cubicBezTo>
                      <a:pt x="38703" y="19397"/>
                      <a:pt x="38430" y="15006"/>
                      <a:pt x="37679" y="10697"/>
                    </a:cubicBezTo>
                    <a:cubicBezTo>
                      <a:pt x="35032" y="11464"/>
                      <a:pt x="31515" y="12232"/>
                      <a:pt x="27962" y="12263"/>
                    </a:cubicBezTo>
                    <a:cubicBezTo>
                      <a:pt x="27807" y="12265"/>
                      <a:pt x="27636" y="12266"/>
                      <a:pt x="27451" y="12266"/>
                    </a:cubicBezTo>
                    <a:cubicBezTo>
                      <a:pt x="23271" y="12266"/>
                      <a:pt x="11673" y="11758"/>
                      <a:pt x="8631" y="3301"/>
                    </a:cubicBezTo>
                    <a:cubicBezTo>
                      <a:pt x="7828" y="1067"/>
                      <a:pt x="7307" y="303"/>
                      <a:pt x="6969" y="303"/>
                    </a:cubicBezTo>
                    <a:cubicBezTo>
                      <a:pt x="6462" y="303"/>
                      <a:pt x="6370" y="2024"/>
                      <a:pt x="6361" y="3078"/>
                    </a:cubicBezTo>
                    <a:cubicBezTo>
                      <a:pt x="6361" y="3078"/>
                      <a:pt x="5173" y="1"/>
                      <a:pt x="4493"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925;p40">
                <a:extLst>
                  <a:ext uri="{FF2B5EF4-FFF2-40B4-BE49-F238E27FC236}">
                    <a16:creationId xmlns:a16="http://schemas.microsoft.com/office/drawing/2014/main" xmlns="" id="{E492D4B5-147E-8C6E-6C62-B41F3E70AE54}"/>
                  </a:ext>
                </a:extLst>
              </p:cNvPr>
              <p:cNvSpPr/>
              <p:nvPr/>
            </p:nvSpPr>
            <p:spPr>
              <a:xfrm>
                <a:off x="7348875" y="201088"/>
                <a:ext cx="129725" cy="81675"/>
              </a:xfrm>
              <a:custGeom>
                <a:avLst/>
                <a:gdLst/>
                <a:ahLst/>
                <a:cxnLst/>
                <a:rect l="l" t="t" r="r" b="b"/>
                <a:pathLst>
                  <a:path w="5189" h="3267" extrusionOk="0">
                    <a:moveTo>
                      <a:pt x="4267" y="0"/>
                    </a:moveTo>
                    <a:cubicBezTo>
                      <a:pt x="3943" y="0"/>
                      <a:pt x="3287" y="333"/>
                      <a:pt x="2108" y="1232"/>
                    </a:cubicBezTo>
                    <a:cubicBezTo>
                      <a:pt x="1" y="2837"/>
                      <a:pt x="134" y="3267"/>
                      <a:pt x="882" y="3267"/>
                    </a:cubicBezTo>
                    <a:cubicBezTo>
                      <a:pt x="1745" y="3267"/>
                      <a:pt x="3427" y="2694"/>
                      <a:pt x="3427" y="2694"/>
                    </a:cubicBezTo>
                    <a:cubicBezTo>
                      <a:pt x="3427" y="2694"/>
                      <a:pt x="5189" y="0"/>
                      <a:pt x="4267" y="0"/>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926;p40">
                <a:extLst>
                  <a:ext uri="{FF2B5EF4-FFF2-40B4-BE49-F238E27FC236}">
                    <a16:creationId xmlns:a16="http://schemas.microsoft.com/office/drawing/2014/main" xmlns="" id="{565AF457-E54C-371E-B8FC-A3B5EB9A474A}"/>
                  </a:ext>
                </a:extLst>
              </p:cNvPr>
              <p:cNvSpPr/>
              <p:nvPr/>
            </p:nvSpPr>
            <p:spPr>
              <a:xfrm>
                <a:off x="7965900" y="326938"/>
                <a:ext cx="1239575" cy="1135575"/>
              </a:xfrm>
              <a:custGeom>
                <a:avLst/>
                <a:gdLst/>
                <a:ahLst/>
                <a:cxnLst/>
                <a:rect l="l" t="t" r="r" b="b"/>
                <a:pathLst>
                  <a:path w="49583" h="45423" extrusionOk="0">
                    <a:moveTo>
                      <a:pt x="35629" y="0"/>
                    </a:moveTo>
                    <a:cubicBezTo>
                      <a:pt x="35118" y="0"/>
                      <a:pt x="34603" y="22"/>
                      <a:pt x="34086" y="67"/>
                    </a:cubicBezTo>
                    <a:cubicBezTo>
                      <a:pt x="33738" y="97"/>
                      <a:pt x="33297" y="151"/>
                      <a:pt x="32822" y="219"/>
                    </a:cubicBezTo>
                    <a:cubicBezTo>
                      <a:pt x="32722" y="1051"/>
                      <a:pt x="32485" y="1863"/>
                      <a:pt x="32121" y="2619"/>
                    </a:cubicBezTo>
                    <a:cubicBezTo>
                      <a:pt x="30643" y="5705"/>
                      <a:pt x="27393" y="7950"/>
                      <a:pt x="23933" y="7962"/>
                    </a:cubicBezTo>
                    <a:cubicBezTo>
                      <a:pt x="23922" y="7962"/>
                      <a:pt x="23911" y="7962"/>
                      <a:pt x="23900" y="7962"/>
                    </a:cubicBezTo>
                    <a:cubicBezTo>
                      <a:pt x="20459" y="7962"/>
                      <a:pt x="17839" y="6133"/>
                      <a:pt x="16278" y="3153"/>
                    </a:cubicBezTo>
                    <a:cubicBezTo>
                      <a:pt x="16058" y="2731"/>
                      <a:pt x="15884" y="2288"/>
                      <a:pt x="15756" y="1830"/>
                    </a:cubicBezTo>
                    <a:cubicBezTo>
                      <a:pt x="7643" y="2314"/>
                      <a:pt x="234" y="2717"/>
                      <a:pt x="234" y="2717"/>
                    </a:cubicBezTo>
                    <a:cubicBezTo>
                      <a:pt x="234" y="2717"/>
                      <a:pt x="0" y="13301"/>
                      <a:pt x="2586" y="18004"/>
                    </a:cubicBezTo>
                    <a:lnTo>
                      <a:pt x="6775" y="17462"/>
                    </a:lnTo>
                    <a:lnTo>
                      <a:pt x="6775" y="17462"/>
                    </a:lnTo>
                    <a:cubicBezTo>
                      <a:pt x="6775" y="17462"/>
                      <a:pt x="5173" y="31408"/>
                      <a:pt x="4232" y="41049"/>
                    </a:cubicBezTo>
                    <a:cubicBezTo>
                      <a:pt x="4232" y="41049"/>
                      <a:pt x="14631" y="45423"/>
                      <a:pt x="26869" y="45423"/>
                    </a:cubicBezTo>
                    <a:cubicBezTo>
                      <a:pt x="33668" y="45423"/>
                      <a:pt x="41036" y="44073"/>
                      <a:pt x="47503" y="39873"/>
                    </a:cubicBezTo>
                    <a:cubicBezTo>
                      <a:pt x="47503" y="39873"/>
                      <a:pt x="42760" y="20697"/>
                      <a:pt x="41505" y="15680"/>
                    </a:cubicBezTo>
                    <a:lnTo>
                      <a:pt x="41505" y="15680"/>
                    </a:lnTo>
                    <a:lnTo>
                      <a:pt x="42635" y="16572"/>
                    </a:lnTo>
                    <a:lnTo>
                      <a:pt x="49582" y="4461"/>
                    </a:lnTo>
                    <a:cubicBezTo>
                      <a:pt x="49582" y="4461"/>
                      <a:pt x="43021" y="0"/>
                      <a:pt x="3562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927;p40">
                <a:extLst>
                  <a:ext uri="{FF2B5EF4-FFF2-40B4-BE49-F238E27FC236}">
                    <a16:creationId xmlns:a16="http://schemas.microsoft.com/office/drawing/2014/main" xmlns="" id="{135A6474-D49E-BF68-F91B-4B45027E90C3}"/>
                  </a:ext>
                </a:extLst>
              </p:cNvPr>
              <p:cNvSpPr/>
              <p:nvPr/>
            </p:nvSpPr>
            <p:spPr>
              <a:xfrm>
                <a:off x="8071725" y="735563"/>
                <a:ext cx="1081800" cy="727000"/>
              </a:xfrm>
              <a:custGeom>
                <a:avLst/>
                <a:gdLst/>
                <a:ahLst/>
                <a:cxnLst/>
                <a:rect l="l" t="t" r="r" b="b"/>
                <a:pathLst>
                  <a:path w="43272" h="29080" extrusionOk="0">
                    <a:moveTo>
                      <a:pt x="37440" y="0"/>
                    </a:moveTo>
                    <a:cubicBezTo>
                      <a:pt x="33974" y="5616"/>
                      <a:pt x="27744" y="9153"/>
                      <a:pt x="21139" y="11698"/>
                    </a:cubicBezTo>
                    <a:cubicBezTo>
                      <a:pt x="16221" y="13591"/>
                      <a:pt x="11110" y="14628"/>
                      <a:pt x="5937" y="15550"/>
                    </a:cubicBezTo>
                    <a:cubicBezTo>
                      <a:pt x="4238" y="15853"/>
                      <a:pt x="2541" y="16200"/>
                      <a:pt x="840" y="16532"/>
                    </a:cubicBezTo>
                    <a:cubicBezTo>
                      <a:pt x="541" y="19332"/>
                      <a:pt x="248" y="22167"/>
                      <a:pt x="0" y="24706"/>
                    </a:cubicBezTo>
                    <a:cubicBezTo>
                      <a:pt x="0" y="24706"/>
                      <a:pt x="10399" y="29079"/>
                      <a:pt x="22638" y="29079"/>
                    </a:cubicBezTo>
                    <a:cubicBezTo>
                      <a:pt x="29437" y="29079"/>
                      <a:pt x="36804" y="27729"/>
                      <a:pt x="43272" y="23530"/>
                    </a:cubicBezTo>
                    <a:cubicBezTo>
                      <a:pt x="43272" y="23530"/>
                      <a:pt x="38898" y="5845"/>
                      <a:pt x="37440"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928;p40">
                <a:extLst>
                  <a:ext uri="{FF2B5EF4-FFF2-40B4-BE49-F238E27FC236}">
                    <a16:creationId xmlns:a16="http://schemas.microsoft.com/office/drawing/2014/main" xmlns="" id="{292E9550-1003-7A95-958A-D7113E7D5342}"/>
                  </a:ext>
                </a:extLst>
              </p:cNvPr>
              <p:cNvSpPr/>
              <p:nvPr/>
            </p:nvSpPr>
            <p:spPr>
              <a:xfrm>
                <a:off x="8010725" y="341388"/>
                <a:ext cx="352050" cy="779475"/>
              </a:xfrm>
              <a:custGeom>
                <a:avLst/>
                <a:gdLst/>
                <a:ahLst/>
                <a:cxnLst/>
                <a:rect l="l" t="t" r="r" b="b"/>
                <a:pathLst>
                  <a:path w="14082" h="31179" extrusionOk="0">
                    <a:moveTo>
                      <a:pt x="9648" y="1"/>
                    </a:moveTo>
                    <a:cubicBezTo>
                      <a:pt x="7761" y="1"/>
                      <a:pt x="5985" y="515"/>
                      <a:pt x="5615" y="1669"/>
                    </a:cubicBezTo>
                    <a:cubicBezTo>
                      <a:pt x="5615" y="1669"/>
                      <a:pt x="1746" y="13033"/>
                      <a:pt x="676" y="20836"/>
                    </a:cubicBezTo>
                    <a:cubicBezTo>
                      <a:pt x="0" y="25774"/>
                      <a:pt x="1030" y="30594"/>
                      <a:pt x="3342" y="31178"/>
                    </a:cubicBezTo>
                    <a:cubicBezTo>
                      <a:pt x="5262" y="21305"/>
                      <a:pt x="13578" y="1873"/>
                      <a:pt x="14082" y="964"/>
                    </a:cubicBezTo>
                    <a:cubicBezTo>
                      <a:pt x="14082" y="964"/>
                      <a:pt x="13494" y="612"/>
                      <a:pt x="11965" y="258"/>
                    </a:cubicBezTo>
                    <a:cubicBezTo>
                      <a:pt x="11235" y="89"/>
                      <a:pt x="10432" y="1"/>
                      <a:pt x="9648"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929;p40">
                <a:extLst>
                  <a:ext uri="{FF2B5EF4-FFF2-40B4-BE49-F238E27FC236}">
                    <a16:creationId xmlns:a16="http://schemas.microsoft.com/office/drawing/2014/main" xmlns="" id="{B0F18C7C-7EFD-93DC-E811-F1399B6C3A78}"/>
                  </a:ext>
                </a:extLst>
              </p:cNvPr>
              <p:cNvSpPr/>
              <p:nvPr/>
            </p:nvSpPr>
            <p:spPr>
              <a:xfrm>
                <a:off x="8010725" y="574888"/>
                <a:ext cx="224150" cy="545975"/>
              </a:xfrm>
              <a:custGeom>
                <a:avLst/>
                <a:gdLst/>
                <a:ahLst/>
                <a:cxnLst/>
                <a:rect l="l" t="t" r="r" b="b"/>
                <a:pathLst>
                  <a:path w="8966" h="21839" extrusionOk="0">
                    <a:moveTo>
                      <a:pt x="3258" y="0"/>
                    </a:moveTo>
                    <a:cubicBezTo>
                      <a:pt x="2237" y="3628"/>
                      <a:pt x="1165" y="7933"/>
                      <a:pt x="676" y="11496"/>
                    </a:cubicBezTo>
                    <a:cubicBezTo>
                      <a:pt x="0" y="16434"/>
                      <a:pt x="1029" y="21254"/>
                      <a:pt x="3342" y="21838"/>
                    </a:cubicBezTo>
                    <a:cubicBezTo>
                      <a:pt x="4265" y="17093"/>
                      <a:pt x="6665" y="10140"/>
                      <a:pt x="8966" y="4096"/>
                    </a:cubicBezTo>
                    <a:cubicBezTo>
                      <a:pt x="6860" y="3035"/>
                      <a:pt x="4905" y="1662"/>
                      <a:pt x="3258"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930;p40">
                <a:extLst>
                  <a:ext uri="{FF2B5EF4-FFF2-40B4-BE49-F238E27FC236}">
                    <a16:creationId xmlns:a16="http://schemas.microsoft.com/office/drawing/2014/main" xmlns="" id="{A4D5C05E-614A-755E-DCEC-7515E237B988}"/>
                  </a:ext>
                </a:extLst>
              </p:cNvPr>
              <p:cNvSpPr/>
              <p:nvPr/>
            </p:nvSpPr>
            <p:spPr>
              <a:xfrm>
                <a:off x="8614575" y="294638"/>
                <a:ext cx="581400" cy="909500"/>
              </a:xfrm>
              <a:custGeom>
                <a:avLst/>
                <a:gdLst/>
                <a:ahLst/>
                <a:cxnLst/>
                <a:rect l="l" t="t" r="r" b="b"/>
                <a:pathLst>
                  <a:path w="23256" h="36380" extrusionOk="0">
                    <a:moveTo>
                      <a:pt x="8338" y="1"/>
                    </a:moveTo>
                    <a:cubicBezTo>
                      <a:pt x="7169" y="1"/>
                      <a:pt x="6285" y="226"/>
                      <a:pt x="6252" y="1148"/>
                    </a:cubicBezTo>
                    <a:cubicBezTo>
                      <a:pt x="6252" y="1148"/>
                      <a:pt x="0" y="32131"/>
                      <a:pt x="20555" y="36380"/>
                    </a:cubicBezTo>
                    <a:cubicBezTo>
                      <a:pt x="20555" y="36380"/>
                      <a:pt x="23255" y="30105"/>
                      <a:pt x="19747" y="27061"/>
                    </a:cubicBezTo>
                    <a:cubicBezTo>
                      <a:pt x="14936" y="22888"/>
                      <a:pt x="11186" y="13791"/>
                      <a:pt x="13761" y="1939"/>
                    </a:cubicBezTo>
                    <a:cubicBezTo>
                      <a:pt x="13761" y="1939"/>
                      <a:pt x="13975" y="273"/>
                      <a:pt x="11660" y="203"/>
                    </a:cubicBezTo>
                    <a:cubicBezTo>
                      <a:pt x="10584" y="171"/>
                      <a:pt x="9353" y="1"/>
                      <a:pt x="8338"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931;p40">
                <a:extLst>
                  <a:ext uri="{FF2B5EF4-FFF2-40B4-BE49-F238E27FC236}">
                    <a16:creationId xmlns:a16="http://schemas.microsoft.com/office/drawing/2014/main" xmlns="" id="{6775B0DB-CAC7-7E4D-503F-491FD721142C}"/>
                  </a:ext>
                </a:extLst>
              </p:cNvPr>
              <p:cNvSpPr/>
              <p:nvPr/>
            </p:nvSpPr>
            <p:spPr>
              <a:xfrm>
                <a:off x="8752725" y="659688"/>
                <a:ext cx="443250" cy="544500"/>
              </a:xfrm>
              <a:custGeom>
                <a:avLst/>
                <a:gdLst/>
                <a:ahLst/>
                <a:cxnLst/>
                <a:rect l="l" t="t" r="r" b="b"/>
                <a:pathLst>
                  <a:path w="17730" h="21780" extrusionOk="0">
                    <a:moveTo>
                      <a:pt x="7830" y="1"/>
                    </a:moveTo>
                    <a:cubicBezTo>
                      <a:pt x="5257" y="538"/>
                      <a:pt x="2649" y="865"/>
                      <a:pt x="1" y="921"/>
                    </a:cubicBezTo>
                    <a:cubicBezTo>
                      <a:pt x="729" y="9641"/>
                      <a:pt x="4065" y="19512"/>
                      <a:pt x="15027" y="21779"/>
                    </a:cubicBezTo>
                    <a:cubicBezTo>
                      <a:pt x="15029" y="21778"/>
                      <a:pt x="17729" y="15503"/>
                      <a:pt x="14221" y="12460"/>
                    </a:cubicBezTo>
                    <a:cubicBezTo>
                      <a:pt x="11318" y="9942"/>
                      <a:pt x="8804" y="5629"/>
                      <a:pt x="7830"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932;p40">
                <a:extLst>
                  <a:ext uri="{FF2B5EF4-FFF2-40B4-BE49-F238E27FC236}">
                    <a16:creationId xmlns:a16="http://schemas.microsoft.com/office/drawing/2014/main" xmlns="" id="{B666E87C-B089-0B06-7BED-C3EC0D243E39}"/>
                  </a:ext>
                </a:extLst>
              </p:cNvPr>
              <p:cNvSpPr/>
              <p:nvPr/>
            </p:nvSpPr>
            <p:spPr>
              <a:xfrm>
                <a:off x="8824250" y="448813"/>
                <a:ext cx="732150" cy="717875"/>
              </a:xfrm>
              <a:custGeom>
                <a:avLst/>
                <a:gdLst/>
                <a:ahLst/>
                <a:cxnLst/>
                <a:rect l="l" t="t" r="r" b="b"/>
                <a:pathLst>
                  <a:path w="29286" h="28715" extrusionOk="0">
                    <a:moveTo>
                      <a:pt x="15010" y="1"/>
                    </a:moveTo>
                    <a:lnTo>
                      <a:pt x="8836" y="10687"/>
                    </a:lnTo>
                    <a:cubicBezTo>
                      <a:pt x="8836" y="10687"/>
                      <a:pt x="13015" y="14147"/>
                      <a:pt x="13720" y="14932"/>
                    </a:cubicBezTo>
                    <a:cubicBezTo>
                      <a:pt x="14461" y="15756"/>
                      <a:pt x="4322" y="20661"/>
                      <a:pt x="2273" y="22143"/>
                    </a:cubicBezTo>
                    <a:cubicBezTo>
                      <a:pt x="1" y="23789"/>
                      <a:pt x="2039" y="24182"/>
                      <a:pt x="2039" y="24182"/>
                    </a:cubicBezTo>
                    <a:cubicBezTo>
                      <a:pt x="1069" y="25367"/>
                      <a:pt x="1989" y="25552"/>
                      <a:pt x="2659" y="25552"/>
                    </a:cubicBezTo>
                    <a:cubicBezTo>
                      <a:pt x="2963" y="25552"/>
                      <a:pt x="3215" y="25514"/>
                      <a:pt x="3215" y="25514"/>
                    </a:cubicBezTo>
                    <a:lnTo>
                      <a:pt x="3215" y="25514"/>
                    </a:lnTo>
                    <a:cubicBezTo>
                      <a:pt x="2415" y="26925"/>
                      <a:pt x="3111" y="27208"/>
                      <a:pt x="3795" y="27208"/>
                    </a:cubicBezTo>
                    <a:cubicBezTo>
                      <a:pt x="4252" y="27208"/>
                      <a:pt x="4703" y="27082"/>
                      <a:pt x="4704" y="27082"/>
                    </a:cubicBezTo>
                    <a:lnTo>
                      <a:pt x="4704" y="27082"/>
                    </a:lnTo>
                    <a:cubicBezTo>
                      <a:pt x="4703" y="27082"/>
                      <a:pt x="3685" y="27396"/>
                      <a:pt x="5410" y="28494"/>
                    </a:cubicBezTo>
                    <a:cubicBezTo>
                      <a:pt x="5646" y="28643"/>
                      <a:pt x="6031" y="28714"/>
                      <a:pt x="6538" y="28714"/>
                    </a:cubicBezTo>
                    <a:cubicBezTo>
                      <a:pt x="11683" y="28714"/>
                      <a:pt x="29285" y="21385"/>
                      <a:pt x="28142" y="14696"/>
                    </a:cubicBezTo>
                    <a:cubicBezTo>
                      <a:pt x="27046" y="8268"/>
                      <a:pt x="15010" y="1"/>
                      <a:pt x="15010"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933;p40">
                <a:extLst>
                  <a:ext uri="{FF2B5EF4-FFF2-40B4-BE49-F238E27FC236}">
                    <a16:creationId xmlns:a16="http://schemas.microsoft.com/office/drawing/2014/main" xmlns="" id="{BBB4BB54-78AF-616E-A952-4500D7F19526}"/>
                  </a:ext>
                </a:extLst>
              </p:cNvPr>
              <p:cNvSpPr/>
              <p:nvPr/>
            </p:nvSpPr>
            <p:spPr>
              <a:xfrm>
                <a:off x="8900725" y="902063"/>
                <a:ext cx="133275" cy="61150"/>
              </a:xfrm>
              <a:custGeom>
                <a:avLst/>
                <a:gdLst/>
                <a:ahLst/>
                <a:cxnLst/>
                <a:rect l="l" t="t" r="r" b="b"/>
                <a:pathLst>
                  <a:path w="5331" h="2446" extrusionOk="0">
                    <a:moveTo>
                      <a:pt x="1287" y="1"/>
                    </a:moveTo>
                    <a:cubicBezTo>
                      <a:pt x="980" y="1"/>
                      <a:pt x="744" y="96"/>
                      <a:pt x="627" y="329"/>
                    </a:cubicBezTo>
                    <a:cubicBezTo>
                      <a:pt x="0" y="1583"/>
                      <a:pt x="2822" y="2446"/>
                      <a:pt x="2822" y="2446"/>
                    </a:cubicBezTo>
                    <a:lnTo>
                      <a:pt x="5331" y="1819"/>
                    </a:lnTo>
                    <a:cubicBezTo>
                      <a:pt x="5331" y="1819"/>
                      <a:pt x="2630" y="1"/>
                      <a:pt x="1287"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934;p40">
                <a:extLst>
                  <a:ext uri="{FF2B5EF4-FFF2-40B4-BE49-F238E27FC236}">
                    <a16:creationId xmlns:a16="http://schemas.microsoft.com/office/drawing/2014/main" xmlns="" id="{D4A40807-C75B-AED5-6BA3-89CE1420FB5D}"/>
                  </a:ext>
                </a:extLst>
              </p:cNvPr>
              <p:cNvSpPr/>
              <p:nvPr/>
            </p:nvSpPr>
            <p:spPr>
              <a:xfrm>
                <a:off x="8960575" y="-388373"/>
                <a:ext cx="306350" cy="322150"/>
              </a:xfrm>
              <a:custGeom>
                <a:avLst/>
                <a:gdLst/>
                <a:ahLst/>
                <a:cxnLst/>
                <a:rect l="l" t="t" r="r" b="b"/>
                <a:pathLst>
                  <a:path w="12254" h="12886" extrusionOk="0">
                    <a:moveTo>
                      <a:pt x="6328" y="1"/>
                    </a:moveTo>
                    <a:cubicBezTo>
                      <a:pt x="3506" y="1"/>
                      <a:pt x="981" y="2378"/>
                      <a:pt x="511" y="5632"/>
                    </a:cubicBezTo>
                    <a:cubicBezTo>
                      <a:pt x="1" y="9161"/>
                      <a:pt x="2101" y="12386"/>
                      <a:pt x="5204" y="12834"/>
                    </a:cubicBezTo>
                    <a:cubicBezTo>
                      <a:pt x="5441" y="12869"/>
                      <a:pt x="5680" y="12886"/>
                      <a:pt x="5919" y="12886"/>
                    </a:cubicBezTo>
                    <a:cubicBezTo>
                      <a:pt x="7173" y="12886"/>
                      <a:pt x="8415" y="12415"/>
                      <a:pt x="9446" y="11535"/>
                    </a:cubicBezTo>
                    <a:cubicBezTo>
                      <a:pt x="10671" y="10489"/>
                      <a:pt x="11497" y="8949"/>
                      <a:pt x="11743" y="7254"/>
                    </a:cubicBezTo>
                    <a:cubicBezTo>
                      <a:pt x="12253" y="3726"/>
                      <a:pt x="10152" y="501"/>
                      <a:pt x="7050" y="53"/>
                    </a:cubicBezTo>
                    <a:cubicBezTo>
                      <a:pt x="6808" y="18"/>
                      <a:pt x="6567" y="1"/>
                      <a:pt x="6328"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54" name="Google Shape;935;p40">
              <a:extLst>
                <a:ext uri="{FF2B5EF4-FFF2-40B4-BE49-F238E27FC236}">
                  <a16:creationId xmlns:a16="http://schemas.microsoft.com/office/drawing/2014/main" xmlns="" id="{89077ADD-C296-EF46-75D5-7708E5BFD826}"/>
                </a:ext>
              </a:extLst>
            </p:cNvPr>
            <p:cNvSpPr/>
            <p:nvPr/>
          </p:nvSpPr>
          <p:spPr>
            <a:xfrm>
              <a:off x="3440877" y="2359401"/>
              <a:ext cx="83402" cy="74597"/>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936;p40">
              <a:extLst>
                <a:ext uri="{FF2B5EF4-FFF2-40B4-BE49-F238E27FC236}">
                  <a16:creationId xmlns:a16="http://schemas.microsoft.com/office/drawing/2014/main" xmlns="" id="{83049789-7D9D-AF81-02D0-4135A969C88C}"/>
                </a:ext>
              </a:extLst>
            </p:cNvPr>
            <p:cNvSpPr/>
            <p:nvPr/>
          </p:nvSpPr>
          <p:spPr>
            <a:xfrm>
              <a:off x="3779027" y="2359401"/>
              <a:ext cx="83402" cy="74597"/>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937;p40">
              <a:extLst>
                <a:ext uri="{FF2B5EF4-FFF2-40B4-BE49-F238E27FC236}">
                  <a16:creationId xmlns:a16="http://schemas.microsoft.com/office/drawing/2014/main" xmlns="" id="{73A36B1B-3057-86D3-08C1-23EEAEC1955B}"/>
                </a:ext>
              </a:extLst>
            </p:cNvPr>
            <p:cNvSpPr/>
            <p:nvPr/>
          </p:nvSpPr>
          <p:spPr>
            <a:xfrm rot="-231381">
              <a:off x="3529264" y="2611609"/>
              <a:ext cx="230960" cy="128296"/>
            </a:xfrm>
            <a:custGeom>
              <a:avLst/>
              <a:gdLst/>
              <a:ahLst/>
              <a:cxnLst/>
              <a:rect l="l" t="t" r="r" b="b"/>
              <a:pathLst>
                <a:path w="10787" h="5992" extrusionOk="0">
                  <a:moveTo>
                    <a:pt x="9905" y="1"/>
                  </a:moveTo>
                  <a:cubicBezTo>
                    <a:pt x="9498" y="1"/>
                    <a:pt x="9140" y="310"/>
                    <a:pt x="9092" y="729"/>
                  </a:cubicBezTo>
                  <a:cubicBezTo>
                    <a:pt x="9086" y="760"/>
                    <a:pt x="8703" y="3761"/>
                    <a:pt x="5919" y="4282"/>
                  </a:cubicBezTo>
                  <a:cubicBezTo>
                    <a:pt x="5700" y="4323"/>
                    <a:pt x="5489" y="4341"/>
                    <a:pt x="5286" y="4341"/>
                  </a:cubicBezTo>
                  <a:cubicBezTo>
                    <a:pt x="2966" y="4341"/>
                    <a:pt x="1750" y="1865"/>
                    <a:pt x="1697" y="1749"/>
                  </a:cubicBezTo>
                  <a:cubicBezTo>
                    <a:pt x="1559" y="1444"/>
                    <a:pt x="1258" y="1265"/>
                    <a:pt x="944" y="1265"/>
                  </a:cubicBezTo>
                  <a:cubicBezTo>
                    <a:pt x="826" y="1265"/>
                    <a:pt x="706" y="1291"/>
                    <a:pt x="592" y="1345"/>
                  </a:cubicBezTo>
                  <a:cubicBezTo>
                    <a:pt x="174" y="1541"/>
                    <a:pt x="0" y="2041"/>
                    <a:pt x="202" y="2455"/>
                  </a:cubicBezTo>
                  <a:cubicBezTo>
                    <a:pt x="812" y="3766"/>
                    <a:pt x="2607" y="5992"/>
                    <a:pt x="5287" y="5992"/>
                  </a:cubicBezTo>
                  <a:cubicBezTo>
                    <a:pt x="5601" y="5992"/>
                    <a:pt x="5914" y="5962"/>
                    <a:pt x="6224" y="5903"/>
                  </a:cubicBezTo>
                  <a:cubicBezTo>
                    <a:pt x="9397" y="5314"/>
                    <a:pt x="10560" y="2387"/>
                    <a:pt x="10734" y="924"/>
                  </a:cubicBezTo>
                  <a:cubicBezTo>
                    <a:pt x="10786" y="470"/>
                    <a:pt x="10461" y="60"/>
                    <a:pt x="10009" y="8"/>
                  </a:cubicBezTo>
                  <a:cubicBezTo>
                    <a:pt x="9974" y="3"/>
                    <a:pt x="9939" y="1"/>
                    <a:pt x="990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8" name="Google Shape;865;p40">
            <a:extLst>
              <a:ext uri="{FF2B5EF4-FFF2-40B4-BE49-F238E27FC236}">
                <a16:creationId xmlns:a16="http://schemas.microsoft.com/office/drawing/2014/main" xmlns="" id="{C48D491C-90CD-1165-1436-EC0E9A62AEDC}"/>
              </a:ext>
            </a:extLst>
          </p:cNvPr>
          <p:cNvGrpSpPr/>
          <p:nvPr/>
        </p:nvGrpSpPr>
        <p:grpSpPr>
          <a:xfrm>
            <a:off x="3302432" y="3187755"/>
            <a:ext cx="1677813" cy="3668391"/>
            <a:chOff x="4724018" y="1905159"/>
            <a:chExt cx="1638324" cy="2751293"/>
          </a:xfrm>
        </p:grpSpPr>
        <p:grpSp>
          <p:nvGrpSpPr>
            <p:cNvPr id="89" name="Google Shape;866;p40">
              <a:extLst>
                <a:ext uri="{FF2B5EF4-FFF2-40B4-BE49-F238E27FC236}">
                  <a16:creationId xmlns:a16="http://schemas.microsoft.com/office/drawing/2014/main" xmlns="" id="{8D3E8053-4D17-2FF6-FA2D-EA92F0DBB50B}"/>
                </a:ext>
              </a:extLst>
            </p:cNvPr>
            <p:cNvGrpSpPr/>
            <p:nvPr/>
          </p:nvGrpSpPr>
          <p:grpSpPr>
            <a:xfrm>
              <a:off x="4724018" y="1905159"/>
              <a:ext cx="1638324" cy="2751293"/>
              <a:chOff x="12153225" y="-1004562"/>
              <a:chExt cx="2247975" cy="3775100"/>
            </a:xfrm>
          </p:grpSpPr>
          <p:sp>
            <p:nvSpPr>
              <p:cNvPr id="93" name="Google Shape;867;p40">
                <a:extLst>
                  <a:ext uri="{FF2B5EF4-FFF2-40B4-BE49-F238E27FC236}">
                    <a16:creationId xmlns:a16="http://schemas.microsoft.com/office/drawing/2014/main" xmlns="" id="{BC6C0743-DF56-AA25-15AB-6312CB29698B}"/>
                  </a:ext>
                </a:extLst>
              </p:cNvPr>
              <p:cNvSpPr/>
              <p:nvPr/>
            </p:nvSpPr>
            <p:spPr>
              <a:xfrm>
                <a:off x="12585525" y="1087063"/>
                <a:ext cx="564125" cy="1566325"/>
              </a:xfrm>
              <a:custGeom>
                <a:avLst/>
                <a:gdLst/>
                <a:ahLst/>
                <a:cxnLst/>
                <a:rect l="l" t="t" r="r" b="b"/>
                <a:pathLst>
                  <a:path w="22565" h="62653" extrusionOk="0">
                    <a:moveTo>
                      <a:pt x="12754" y="0"/>
                    </a:moveTo>
                    <a:cubicBezTo>
                      <a:pt x="6940" y="0"/>
                      <a:pt x="2316" y="2281"/>
                      <a:pt x="1724" y="9234"/>
                    </a:cubicBezTo>
                    <a:cubicBezTo>
                      <a:pt x="0" y="29458"/>
                      <a:pt x="8935" y="61128"/>
                      <a:pt x="8935" y="61128"/>
                    </a:cubicBezTo>
                    <a:lnTo>
                      <a:pt x="18572" y="62653"/>
                    </a:lnTo>
                    <a:cubicBezTo>
                      <a:pt x="17474" y="53716"/>
                      <a:pt x="21009" y="24599"/>
                      <a:pt x="21009" y="24599"/>
                    </a:cubicBezTo>
                    <a:lnTo>
                      <a:pt x="22076" y="24284"/>
                    </a:lnTo>
                    <a:cubicBezTo>
                      <a:pt x="22351" y="16709"/>
                      <a:pt x="22565" y="9124"/>
                      <a:pt x="22508" y="1548"/>
                    </a:cubicBezTo>
                    <a:cubicBezTo>
                      <a:pt x="19203" y="632"/>
                      <a:pt x="15814" y="0"/>
                      <a:pt x="12754" y="0"/>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868;p40">
                <a:extLst>
                  <a:ext uri="{FF2B5EF4-FFF2-40B4-BE49-F238E27FC236}">
                    <a16:creationId xmlns:a16="http://schemas.microsoft.com/office/drawing/2014/main" xmlns="" id="{9860DF2E-1D2B-0019-8621-D6A45B6AD185}"/>
                  </a:ext>
                </a:extLst>
              </p:cNvPr>
              <p:cNvSpPr/>
              <p:nvPr/>
            </p:nvSpPr>
            <p:spPr>
              <a:xfrm>
                <a:off x="12602500" y="1087063"/>
                <a:ext cx="547150" cy="1281800"/>
              </a:xfrm>
              <a:custGeom>
                <a:avLst/>
                <a:gdLst/>
                <a:ahLst/>
                <a:cxnLst/>
                <a:rect l="l" t="t" r="r" b="b"/>
                <a:pathLst>
                  <a:path w="21886" h="51272" extrusionOk="0">
                    <a:moveTo>
                      <a:pt x="12075" y="0"/>
                    </a:moveTo>
                    <a:cubicBezTo>
                      <a:pt x="6261" y="0"/>
                      <a:pt x="1637" y="2281"/>
                      <a:pt x="1045" y="9234"/>
                    </a:cubicBezTo>
                    <a:cubicBezTo>
                      <a:pt x="0" y="21481"/>
                      <a:pt x="2865" y="37924"/>
                      <a:pt x="5288" y="48990"/>
                    </a:cubicBezTo>
                    <a:cubicBezTo>
                      <a:pt x="9493" y="49725"/>
                      <a:pt x="13673" y="50605"/>
                      <a:pt x="17892" y="51271"/>
                    </a:cubicBezTo>
                    <a:cubicBezTo>
                      <a:pt x="18519" y="39514"/>
                      <a:pt x="20330" y="24598"/>
                      <a:pt x="20330" y="24598"/>
                    </a:cubicBezTo>
                    <a:lnTo>
                      <a:pt x="21397" y="24284"/>
                    </a:lnTo>
                    <a:cubicBezTo>
                      <a:pt x="21672" y="16710"/>
                      <a:pt x="21886" y="9124"/>
                      <a:pt x="21829" y="1548"/>
                    </a:cubicBezTo>
                    <a:cubicBezTo>
                      <a:pt x="18524" y="632"/>
                      <a:pt x="15135" y="0"/>
                      <a:pt x="12075"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869;p40">
                <a:extLst>
                  <a:ext uri="{FF2B5EF4-FFF2-40B4-BE49-F238E27FC236}">
                    <a16:creationId xmlns:a16="http://schemas.microsoft.com/office/drawing/2014/main" xmlns="" id="{15338D92-10F3-1E3D-8665-900CAEB261C4}"/>
                  </a:ext>
                </a:extLst>
              </p:cNvPr>
              <p:cNvSpPr/>
              <p:nvPr/>
            </p:nvSpPr>
            <p:spPr>
              <a:xfrm>
                <a:off x="12600475" y="2645663"/>
                <a:ext cx="460925" cy="124875"/>
              </a:xfrm>
              <a:custGeom>
                <a:avLst/>
                <a:gdLst/>
                <a:ahLst/>
                <a:cxnLst/>
                <a:rect l="l" t="t" r="r" b="b"/>
                <a:pathLst>
                  <a:path w="18437" h="4995" extrusionOk="0">
                    <a:moveTo>
                      <a:pt x="7752" y="1"/>
                    </a:moveTo>
                    <a:cubicBezTo>
                      <a:pt x="7752" y="1"/>
                      <a:pt x="0" y="1360"/>
                      <a:pt x="675" y="3869"/>
                    </a:cubicBezTo>
                    <a:cubicBezTo>
                      <a:pt x="903" y="4714"/>
                      <a:pt x="2969" y="4994"/>
                      <a:pt x="5609" y="4994"/>
                    </a:cubicBezTo>
                    <a:cubicBezTo>
                      <a:pt x="10803" y="4994"/>
                      <a:pt x="18219" y="3909"/>
                      <a:pt x="18219" y="3909"/>
                    </a:cubicBezTo>
                    <a:lnTo>
                      <a:pt x="18437" y="1840"/>
                    </a:lnTo>
                    <a:lnTo>
                      <a:pt x="7752"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870;p40">
                <a:extLst>
                  <a:ext uri="{FF2B5EF4-FFF2-40B4-BE49-F238E27FC236}">
                    <a16:creationId xmlns:a16="http://schemas.microsoft.com/office/drawing/2014/main" xmlns="" id="{AA971F5C-7DAD-FAC9-5F69-D264FB5C6962}"/>
                  </a:ext>
                </a:extLst>
              </p:cNvPr>
              <p:cNvSpPr/>
              <p:nvPr/>
            </p:nvSpPr>
            <p:spPr>
              <a:xfrm>
                <a:off x="12694650" y="2615263"/>
                <a:ext cx="361275" cy="154500"/>
              </a:xfrm>
              <a:custGeom>
                <a:avLst/>
                <a:gdLst/>
                <a:ahLst/>
                <a:cxnLst/>
                <a:rect l="l" t="t" r="r" b="b"/>
                <a:pathLst>
                  <a:path w="14451" h="6180" extrusionOk="0">
                    <a:moveTo>
                      <a:pt x="4570" y="0"/>
                    </a:moveTo>
                    <a:cubicBezTo>
                      <a:pt x="4570" y="0"/>
                      <a:pt x="1910" y="1582"/>
                      <a:pt x="0" y="2282"/>
                    </a:cubicBezTo>
                    <a:cubicBezTo>
                      <a:pt x="1234" y="3542"/>
                      <a:pt x="2357" y="4836"/>
                      <a:pt x="3369" y="6180"/>
                    </a:cubicBezTo>
                    <a:cubicBezTo>
                      <a:pt x="8375" y="6012"/>
                      <a:pt x="14450" y="5125"/>
                      <a:pt x="14450" y="5125"/>
                    </a:cubicBezTo>
                    <a:lnTo>
                      <a:pt x="14353" y="57"/>
                    </a:lnTo>
                    <a:lnTo>
                      <a:pt x="4570" y="0"/>
                    </a:ln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871;p40">
                <a:extLst>
                  <a:ext uri="{FF2B5EF4-FFF2-40B4-BE49-F238E27FC236}">
                    <a16:creationId xmlns:a16="http://schemas.microsoft.com/office/drawing/2014/main" xmlns="" id="{A750BDAD-79B4-1DC3-702F-B8A0014B8E15}"/>
                  </a:ext>
                </a:extLst>
              </p:cNvPr>
              <p:cNvSpPr/>
              <p:nvPr/>
            </p:nvSpPr>
            <p:spPr>
              <a:xfrm>
                <a:off x="12615900" y="2723363"/>
                <a:ext cx="442175" cy="47175"/>
              </a:xfrm>
              <a:custGeom>
                <a:avLst/>
                <a:gdLst/>
                <a:ahLst/>
                <a:cxnLst/>
                <a:rect l="l" t="t" r="r" b="b"/>
                <a:pathLst>
                  <a:path w="17687" h="1887" extrusionOk="0">
                    <a:moveTo>
                      <a:pt x="17687" y="1"/>
                    </a:moveTo>
                    <a:lnTo>
                      <a:pt x="17687" y="1"/>
                    </a:lnTo>
                    <a:cubicBezTo>
                      <a:pt x="14796" y="367"/>
                      <a:pt x="9496" y="957"/>
                      <a:pt x="5403" y="957"/>
                    </a:cubicBezTo>
                    <a:cubicBezTo>
                      <a:pt x="2900" y="957"/>
                      <a:pt x="848" y="736"/>
                      <a:pt x="72" y="109"/>
                    </a:cubicBezTo>
                    <a:cubicBezTo>
                      <a:pt x="5" y="320"/>
                      <a:pt x="0" y="547"/>
                      <a:pt x="58" y="761"/>
                    </a:cubicBezTo>
                    <a:cubicBezTo>
                      <a:pt x="286" y="1606"/>
                      <a:pt x="2352" y="1886"/>
                      <a:pt x="4992" y="1886"/>
                    </a:cubicBezTo>
                    <a:cubicBezTo>
                      <a:pt x="10186" y="1886"/>
                      <a:pt x="17602" y="801"/>
                      <a:pt x="17602" y="801"/>
                    </a:cubicBezTo>
                    <a:lnTo>
                      <a:pt x="17687" y="1"/>
                    </a:ln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872;p40">
                <a:extLst>
                  <a:ext uri="{FF2B5EF4-FFF2-40B4-BE49-F238E27FC236}">
                    <a16:creationId xmlns:a16="http://schemas.microsoft.com/office/drawing/2014/main" xmlns="" id="{8D7C34D3-DE26-48A7-CF69-7DE0316CA3A4}"/>
                  </a:ext>
                </a:extLst>
              </p:cNvPr>
              <p:cNvSpPr/>
              <p:nvPr/>
            </p:nvSpPr>
            <p:spPr>
              <a:xfrm>
                <a:off x="12759950" y="2635838"/>
                <a:ext cx="57575" cy="50550"/>
              </a:xfrm>
              <a:custGeom>
                <a:avLst/>
                <a:gdLst/>
                <a:ahLst/>
                <a:cxnLst/>
                <a:rect l="l" t="t" r="r" b="b"/>
                <a:pathLst>
                  <a:path w="2303" h="2022" extrusionOk="0">
                    <a:moveTo>
                      <a:pt x="503" y="0"/>
                    </a:moveTo>
                    <a:cubicBezTo>
                      <a:pt x="238" y="0"/>
                      <a:pt x="0" y="353"/>
                      <a:pt x="239" y="608"/>
                    </a:cubicBezTo>
                    <a:cubicBezTo>
                      <a:pt x="664" y="1060"/>
                      <a:pt x="1142" y="1459"/>
                      <a:pt x="1565" y="1912"/>
                    </a:cubicBezTo>
                    <a:cubicBezTo>
                      <a:pt x="1637" y="1989"/>
                      <a:pt x="1720" y="2021"/>
                      <a:pt x="1800" y="2021"/>
                    </a:cubicBezTo>
                    <a:cubicBezTo>
                      <a:pt x="2064" y="2021"/>
                      <a:pt x="2302" y="1668"/>
                      <a:pt x="2064" y="1414"/>
                    </a:cubicBezTo>
                    <a:cubicBezTo>
                      <a:pt x="1639" y="962"/>
                      <a:pt x="1161" y="563"/>
                      <a:pt x="737" y="109"/>
                    </a:cubicBezTo>
                    <a:cubicBezTo>
                      <a:pt x="665" y="32"/>
                      <a:pt x="583" y="0"/>
                      <a:pt x="503"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873;p40">
                <a:extLst>
                  <a:ext uri="{FF2B5EF4-FFF2-40B4-BE49-F238E27FC236}">
                    <a16:creationId xmlns:a16="http://schemas.microsoft.com/office/drawing/2014/main" xmlns="" id="{285972CF-DC71-7786-CE33-CB8C974F0365}"/>
                  </a:ext>
                </a:extLst>
              </p:cNvPr>
              <p:cNvSpPr/>
              <p:nvPr/>
            </p:nvSpPr>
            <p:spPr>
              <a:xfrm>
                <a:off x="12724375" y="2644238"/>
                <a:ext cx="57550" cy="50525"/>
              </a:xfrm>
              <a:custGeom>
                <a:avLst/>
                <a:gdLst/>
                <a:ahLst/>
                <a:cxnLst/>
                <a:rect l="l" t="t" r="r" b="b"/>
                <a:pathLst>
                  <a:path w="2302" h="2021" extrusionOk="0">
                    <a:moveTo>
                      <a:pt x="501" y="0"/>
                    </a:moveTo>
                    <a:cubicBezTo>
                      <a:pt x="237" y="0"/>
                      <a:pt x="0" y="353"/>
                      <a:pt x="239" y="607"/>
                    </a:cubicBezTo>
                    <a:cubicBezTo>
                      <a:pt x="663" y="1061"/>
                      <a:pt x="1142" y="1459"/>
                      <a:pt x="1565" y="1912"/>
                    </a:cubicBezTo>
                    <a:cubicBezTo>
                      <a:pt x="1637" y="1989"/>
                      <a:pt x="1720" y="2021"/>
                      <a:pt x="1800" y="2021"/>
                    </a:cubicBezTo>
                    <a:cubicBezTo>
                      <a:pt x="2064" y="2021"/>
                      <a:pt x="2302" y="1667"/>
                      <a:pt x="2063" y="1413"/>
                    </a:cubicBezTo>
                    <a:cubicBezTo>
                      <a:pt x="1639" y="961"/>
                      <a:pt x="1160" y="562"/>
                      <a:pt x="736" y="110"/>
                    </a:cubicBezTo>
                    <a:cubicBezTo>
                      <a:pt x="663" y="33"/>
                      <a:pt x="581" y="0"/>
                      <a:pt x="501"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874;p40">
                <a:extLst>
                  <a:ext uri="{FF2B5EF4-FFF2-40B4-BE49-F238E27FC236}">
                    <a16:creationId xmlns:a16="http://schemas.microsoft.com/office/drawing/2014/main" xmlns="" id="{B3A1D3C8-4205-A866-A747-A1C9A99D7A42}"/>
                  </a:ext>
                </a:extLst>
              </p:cNvPr>
              <p:cNvSpPr/>
              <p:nvPr/>
            </p:nvSpPr>
            <p:spPr>
              <a:xfrm>
                <a:off x="13184600" y="1139888"/>
                <a:ext cx="547800" cy="1509850"/>
              </a:xfrm>
              <a:custGeom>
                <a:avLst/>
                <a:gdLst/>
                <a:ahLst/>
                <a:cxnLst/>
                <a:rect l="l" t="t" r="r" b="b"/>
                <a:pathLst>
                  <a:path w="21912" h="60394" extrusionOk="0">
                    <a:moveTo>
                      <a:pt x="470" y="1"/>
                    </a:moveTo>
                    <a:lnTo>
                      <a:pt x="470" y="1"/>
                    </a:lnTo>
                    <a:cubicBezTo>
                      <a:pt x="515" y="7717"/>
                      <a:pt x="285" y="15439"/>
                      <a:pt x="0" y="23151"/>
                    </a:cubicBezTo>
                    <a:cubicBezTo>
                      <a:pt x="1756" y="32318"/>
                      <a:pt x="6066" y="60394"/>
                      <a:pt x="6066" y="60394"/>
                    </a:cubicBezTo>
                    <a:lnTo>
                      <a:pt x="14274" y="59015"/>
                    </a:lnTo>
                    <a:cubicBezTo>
                      <a:pt x="21912" y="27877"/>
                      <a:pt x="15319" y="6197"/>
                      <a:pt x="15319" y="6197"/>
                    </a:cubicBezTo>
                    <a:cubicBezTo>
                      <a:pt x="15319" y="6197"/>
                      <a:pt x="8385" y="2463"/>
                      <a:pt x="470"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875;p40">
                <a:extLst>
                  <a:ext uri="{FF2B5EF4-FFF2-40B4-BE49-F238E27FC236}">
                    <a16:creationId xmlns:a16="http://schemas.microsoft.com/office/drawing/2014/main" xmlns="" id="{652E06A4-64AA-3AD2-E750-FC7B98825870}"/>
                  </a:ext>
                </a:extLst>
              </p:cNvPr>
              <p:cNvSpPr/>
              <p:nvPr/>
            </p:nvSpPr>
            <p:spPr>
              <a:xfrm>
                <a:off x="13184600" y="1139863"/>
                <a:ext cx="518250" cy="1244425"/>
              </a:xfrm>
              <a:custGeom>
                <a:avLst/>
                <a:gdLst/>
                <a:ahLst/>
                <a:cxnLst/>
                <a:rect l="l" t="t" r="r" b="b"/>
                <a:pathLst>
                  <a:path w="20730" h="49777" extrusionOk="0">
                    <a:moveTo>
                      <a:pt x="470" y="1"/>
                    </a:moveTo>
                    <a:lnTo>
                      <a:pt x="470" y="1"/>
                    </a:lnTo>
                    <a:cubicBezTo>
                      <a:pt x="515" y="7716"/>
                      <a:pt x="285" y="15439"/>
                      <a:pt x="0" y="23150"/>
                    </a:cubicBezTo>
                    <a:cubicBezTo>
                      <a:pt x="1048" y="28622"/>
                      <a:pt x="3004" y="40824"/>
                      <a:pt x="4413" y="49776"/>
                    </a:cubicBezTo>
                    <a:cubicBezTo>
                      <a:pt x="8201" y="49399"/>
                      <a:pt x="12861" y="48963"/>
                      <a:pt x="16639" y="48498"/>
                    </a:cubicBezTo>
                    <a:cubicBezTo>
                      <a:pt x="20730" y="23230"/>
                      <a:pt x="15319" y="6198"/>
                      <a:pt x="15319" y="6198"/>
                    </a:cubicBezTo>
                    <a:cubicBezTo>
                      <a:pt x="15319" y="6198"/>
                      <a:pt x="8385" y="2464"/>
                      <a:pt x="470"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876;p40">
                <a:extLst>
                  <a:ext uri="{FF2B5EF4-FFF2-40B4-BE49-F238E27FC236}">
                    <a16:creationId xmlns:a16="http://schemas.microsoft.com/office/drawing/2014/main" xmlns="" id="{933432D8-9DCB-3D17-8D1B-E50E0451946A}"/>
                  </a:ext>
                </a:extLst>
              </p:cNvPr>
              <p:cNvSpPr/>
              <p:nvPr/>
            </p:nvSpPr>
            <p:spPr>
              <a:xfrm>
                <a:off x="13313950" y="2645663"/>
                <a:ext cx="415350" cy="124875"/>
              </a:xfrm>
              <a:custGeom>
                <a:avLst/>
                <a:gdLst/>
                <a:ahLst/>
                <a:cxnLst/>
                <a:rect l="l" t="t" r="r" b="b"/>
                <a:pathLst>
                  <a:path w="16614" h="4995" extrusionOk="0">
                    <a:moveTo>
                      <a:pt x="9629" y="1"/>
                    </a:moveTo>
                    <a:lnTo>
                      <a:pt x="0" y="1840"/>
                    </a:lnTo>
                    <a:lnTo>
                      <a:pt x="198" y="3909"/>
                    </a:lnTo>
                    <a:cubicBezTo>
                      <a:pt x="198" y="3909"/>
                      <a:pt x="6879" y="4994"/>
                      <a:pt x="11559" y="4994"/>
                    </a:cubicBezTo>
                    <a:cubicBezTo>
                      <a:pt x="13937" y="4994"/>
                      <a:pt x="15799" y="4714"/>
                      <a:pt x="16004" y="3869"/>
                    </a:cubicBezTo>
                    <a:cubicBezTo>
                      <a:pt x="16614" y="1360"/>
                      <a:pt x="9629" y="1"/>
                      <a:pt x="9629"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877;p40">
                <a:extLst>
                  <a:ext uri="{FF2B5EF4-FFF2-40B4-BE49-F238E27FC236}">
                    <a16:creationId xmlns:a16="http://schemas.microsoft.com/office/drawing/2014/main" xmlns="" id="{1D7488A5-CF20-7ADD-4086-6BC508490BE8}"/>
                  </a:ext>
                </a:extLst>
              </p:cNvPr>
              <p:cNvSpPr/>
              <p:nvPr/>
            </p:nvSpPr>
            <p:spPr>
              <a:xfrm>
                <a:off x="13318900" y="2615263"/>
                <a:ext cx="325525" cy="154500"/>
              </a:xfrm>
              <a:custGeom>
                <a:avLst/>
                <a:gdLst/>
                <a:ahLst/>
                <a:cxnLst/>
                <a:rect l="l" t="t" r="r" b="b"/>
                <a:pathLst>
                  <a:path w="13021" h="6180" extrusionOk="0">
                    <a:moveTo>
                      <a:pt x="8902" y="0"/>
                    </a:moveTo>
                    <a:lnTo>
                      <a:pt x="88" y="57"/>
                    </a:lnTo>
                    <a:lnTo>
                      <a:pt x="0" y="5125"/>
                    </a:lnTo>
                    <a:cubicBezTo>
                      <a:pt x="0" y="5125"/>
                      <a:pt x="5475" y="6012"/>
                      <a:pt x="9986" y="6180"/>
                    </a:cubicBezTo>
                    <a:cubicBezTo>
                      <a:pt x="10898" y="4836"/>
                      <a:pt x="11909" y="3542"/>
                      <a:pt x="13020" y="2282"/>
                    </a:cubicBezTo>
                    <a:cubicBezTo>
                      <a:pt x="11301" y="1582"/>
                      <a:pt x="8902" y="0"/>
                      <a:pt x="890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878;p40">
                <a:extLst>
                  <a:ext uri="{FF2B5EF4-FFF2-40B4-BE49-F238E27FC236}">
                    <a16:creationId xmlns:a16="http://schemas.microsoft.com/office/drawing/2014/main" xmlns="" id="{0E884D12-DA00-2439-3820-BC1E17E330D2}"/>
                  </a:ext>
                </a:extLst>
              </p:cNvPr>
              <p:cNvSpPr/>
              <p:nvPr/>
            </p:nvSpPr>
            <p:spPr>
              <a:xfrm>
                <a:off x="13317025" y="2723363"/>
                <a:ext cx="398400" cy="47175"/>
              </a:xfrm>
              <a:custGeom>
                <a:avLst/>
                <a:gdLst/>
                <a:ahLst/>
                <a:cxnLst/>
                <a:rect l="l" t="t" r="r" b="b"/>
                <a:pathLst>
                  <a:path w="15936" h="1887" extrusionOk="0">
                    <a:moveTo>
                      <a:pt x="0" y="1"/>
                    </a:moveTo>
                    <a:lnTo>
                      <a:pt x="75" y="801"/>
                    </a:lnTo>
                    <a:cubicBezTo>
                      <a:pt x="75" y="801"/>
                      <a:pt x="6756" y="1886"/>
                      <a:pt x="11437" y="1886"/>
                    </a:cubicBezTo>
                    <a:cubicBezTo>
                      <a:pt x="13815" y="1886"/>
                      <a:pt x="15677" y="1606"/>
                      <a:pt x="15882" y="761"/>
                    </a:cubicBezTo>
                    <a:cubicBezTo>
                      <a:pt x="15936" y="547"/>
                      <a:pt x="15931" y="321"/>
                      <a:pt x="15871" y="109"/>
                    </a:cubicBezTo>
                    <a:cubicBezTo>
                      <a:pt x="15172" y="736"/>
                      <a:pt x="13323" y="957"/>
                      <a:pt x="11068" y="957"/>
                    </a:cubicBezTo>
                    <a:cubicBezTo>
                      <a:pt x="7379" y="957"/>
                      <a:pt x="2604" y="367"/>
                      <a:pt x="0"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879;p40">
                <a:extLst>
                  <a:ext uri="{FF2B5EF4-FFF2-40B4-BE49-F238E27FC236}">
                    <a16:creationId xmlns:a16="http://schemas.microsoft.com/office/drawing/2014/main" xmlns="" id="{C91C5DBE-AE24-09E1-3646-FC26B77F2387}"/>
                  </a:ext>
                </a:extLst>
              </p:cNvPr>
              <p:cNvSpPr/>
              <p:nvPr/>
            </p:nvSpPr>
            <p:spPr>
              <a:xfrm>
                <a:off x="13533525" y="2636088"/>
                <a:ext cx="52275" cy="50025"/>
              </a:xfrm>
              <a:custGeom>
                <a:avLst/>
                <a:gdLst/>
                <a:ahLst/>
                <a:cxnLst/>
                <a:rect l="l" t="t" r="r" b="b"/>
                <a:pathLst>
                  <a:path w="2091" h="2001" extrusionOk="0">
                    <a:moveTo>
                      <a:pt x="1626" y="1"/>
                    </a:moveTo>
                    <a:cubicBezTo>
                      <a:pt x="1550" y="1"/>
                      <a:pt x="1473" y="34"/>
                      <a:pt x="1407" y="112"/>
                    </a:cubicBezTo>
                    <a:cubicBezTo>
                      <a:pt x="1025" y="563"/>
                      <a:pt x="593" y="966"/>
                      <a:pt x="212" y="1417"/>
                    </a:cubicBezTo>
                    <a:cubicBezTo>
                      <a:pt x="0" y="1666"/>
                      <a:pt x="223" y="2001"/>
                      <a:pt x="465" y="2001"/>
                    </a:cubicBezTo>
                    <a:cubicBezTo>
                      <a:pt x="540" y="2001"/>
                      <a:pt x="618" y="1968"/>
                      <a:pt x="684" y="1889"/>
                    </a:cubicBezTo>
                    <a:cubicBezTo>
                      <a:pt x="1066" y="1439"/>
                      <a:pt x="1498" y="1035"/>
                      <a:pt x="1879" y="585"/>
                    </a:cubicBezTo>
                    <a:cubicBezTo>
                      <a:pt x="2090" y="336"/>
                      <a:pt x="1868" y="1"/>
                      <a:pt x="162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880;p40">
                <a:extLst>
                  <a:ext uri="{FF2B5EF4-FFF2-40B4-BE49-F238E27FC236}">
                    <a16:creationId xmlns:a16="http://schemas.microsoft.com/office/drawing/2014/main" xmlns="" id="{8D4F6EAC-DF2E-2FA8-01F9-7FA549A9C3D4}"/>
                  </a:ext>
                </a:extLst>
              </p:cNvPr>
              <p:cNvSpPr/>
              <p:nvPr/>
            </p:nvSpPr>
            <p:spPr>
              <a:xfrm>
                <a:off x="13565600" y="2644488"/>
                <a:ext cx="52250" cy="50000"/>
              </a:xfrm>
              <a:custGeom>
                <a:avLst/>
                <a:gdLst/>
                <a:ahLst/>
                <a:cxnLst/>
                <a:rect l="l" t="t" r="r" b="b"/>
                <a:pathLst>
                  <a:path w="2090" h="2000" extrusionOk="0">
                    <a:moveTo>
                      <a:pt x="1626" y="0"/>
                    </a:moveTo>
                    <a:cubicBezTo>
                      <a:pt x="1550" y="0"/>
                      <a:pt x="1473" y="33"/>
                      <a:pt x="1407" y="111"/>
                    </a:cubicBezTo>
                    <a:cubicBezTo>
                      <a:pt x="1025" y="564"/>
                      <a:pt x="592" y="965"/>
                      <a:pt x="210" y="1416"/>
                    </a:cubicBezTo>
                    <a:cubicBezTo>
                      <a:pt x="0" y="1665"/>
                      <a:pt x="222" y="2000"/>
                      <a:pt x="464" y="2000"/>
                    </a:cubicBezTo>
                    <a:cubicBezTo>
                      <a:pt x="539" y="2000"/>
                      <a:pt x="616" y="1967"/>
                      <a:pt x="683" y="1889"/>
                    </a:cubicBezTo>
                    <a:cubicBezTo>
                      <a:pt x="1064" y="1438"/>
                      <a:pt x="1498" y="1035"/>
                      <a:pt x="1879" y="585"/>
                    </a:cubicBezTo>
                    <a:cubicBezTo>
                      <a:pt x="2089" y="335"/>
                      <a:pt x="1867" y="0"/>
                      <a:pt x="1626"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881;p40">
                <a:extLst>
                  <a:ext uri="{FF2B5EF4-FFF2-40B4-BE49-F238E27FC236}">
                    <a16:creationId xmlns:a16="http://schemas.microsoft.com/office/drawing/2014/main" xmlns="" id="{5E9B7780-01BA-28FD-D0FB-49F30BADB12F}"/>
                  </a:ext>
                </a:extLst>
              </p:cNvPr>
              <p:cNvSpPr/>
              <p:nvPr/>
            </p:nvSpPr>
            <p:spPr>
              <a:xfrm>
                <a:off x="12308750" y="-622962"/>
                <a:ext cx="311550" cy="406750"/>
              </a:xfrm>
              <a:custGeom>
                <a:avLst/>
                <a:gdLst/>
                <a:ahLst/>
                <a:cxnLst/>
                <a:rect l="l" t="t" r="r" b="b"/>
                <a:pathLst>
                  <a:path w="12462" h="16270" extrusionOk="0">
                    <a:moveTo>
                      <a:pt x="6669" y="1"/>
                    </a:moveTo>
                    <a:cubicBezTo>
                      <a:pt x="4103" y="1"/>
                      <a:pt x="1321" y="9990"/>
                      <a:pt x="409" y="13983"/>
                    </a:cubicBezTo>
                    <a:cubicBezTo>
                      <a:pt x="1" y="15771"/>
                      <a:pt x="1820" y="16269"/>
                      <a:pt x="3975" y="16269"/>
                    </a:cubicBezTo>
                    <a:cubicBezTo>
                      <a:pt x="6692" y="16269"/>
                      <a:pt x="9944" y="15477"/>
                      <a:pt x="9944" y="15477"/>
                    </a:cubicBezTo>
                    <a:lnTo>
                      <a:pt x="12461" y="8560"/>
                    </a:lnTo>
                    <a:cubicBezTo>
                      <a:pt x="12461" y="8560"/>
                      <a:pt x="9356" y="262"/>
                      <a:pt x="6765" y="5"/>
                    </a:cubicBezTo>
                    <a:cubicBezTo>
                      <a:pt x="6733" y="2"/>
                      <a:pt x="6701" y="1"/>
                      <a:pt x="666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882;p40">
                <a:extLst>
                  <a:ext uri="{FF2B5EF4-FFF2-40B4-BE49-F238E27FC236}">
                    <a16:creationId xmlns:a16="http://schemas.microsoft.com/office/drawing/2014/main" xmlns="" id="{BED1AE2C-7C87-3C46-D8AD-A3D0C1E88D67}"/>
                  </a:ext>
                </a:extLst>
              </p:cNvPr>
              <p:cNvSpPr/>
              <p:nvPr/>
            </p:nvSpPr>
            <p:spPr>
              <a:xfrm>
                <a:off x="12203575" y="-570537"/>
                <a:ext cx="328500" cy="442325"/>
              </a:xfrm>
              <a:custGeom>
                <a:avLst/>
                <a:gdLst/>
                <a:ahLst/>
                <a:cxnLst/>
                <a:rect l="l" t="t" r="r" b="b"/>
                <a:pathLst>
                  <a:path w="13140" h="17693" extrusionOk="0">
                    <a:moveTo>
                      <a:pt x="5797" y="0"/>
                    </a:moveTo>
                    <a:cubicBezTo>
                      <a:pt x="2859" y="0"/>
                      <a:pt x="803" y="11164"/>
                      <a:pt x="215" y="15569"/>
                    </a:cubicBezTo>
                    <a:cubicBezTo>
                      <a:pt x="1" y="17181"/>
                      <a:pt x="1398" y="17693"/>
                      <a:pt x="3256" y="17693"/>
                    </a:cubicBezTo>
                    <a:cubicBezTo>
                      <a:pt x="6477" y="17693"/>
                      <a:pt x="11084" y="16157"/>
                      <a:pt x="11084" y="16157"/>
                    </a:cubicBezTo>
                    <a:lnTo>
                      <a:pt x="13140" y="8519"/>
                    </a:lnTo>
                    <a:cubicBezTo>
                      <a:pt x="13140" y="8519"/>
                      <a:pt x="8733" y="0"/>
                      <a:pt x="5797"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883;p40">
                <a:extLst>
                  <a:ext uri="{FF2B5EF4-FFF2-40B4-BE49-F238E27FC236}">
                    <a16:creationId xmlns:a16="http://schemas.microsoft.com/office/drawing/2014/main" xmlns="" id="{1B8485C9-2F3B-B8BB-7F5F-BADC245C2806}"/>
                  </a:ext>
                </a:extLst>
              </p:cNvPr>
              <p:cNvSpPr/>
              <p:nvPr/>
            </p:nvSpPr>
            <p:spPr>
              <a:xfrm>
                <a:off x="13325225" y="-978887"/>
                <a:ext cx="903275" cy="848975"/>
              </a:xfrm>
              <a:custGeom>
                <a:avLst/>
                <a:gdLst/>
                <a:ahLst/>
                <a:cxnLst/>
                <a:rect l="l" t="t" r="r" b="b"/>
                <a:pathLst>
                  <a:path w="36131" h="33959" extrusionOk="0">
                    <a:moveTo>
                      <a:pt x="8373" y="1"/>
                    </a:moveTo>
                    <a:cubicBezTo>
                      <a:pt x="3651" y="1"/>
                      <a:pt x="0" y="1941"/>
                      <a:pt x="0" y="1941"/>
                    </a:cubicBezTo>
                    <a:lnTo>
                      <a:pt x="19681" y="33959"/>
                    </a:lnTo>
                    <a:cubicBezTo>
                      <a:pt x="19681" y="33959"/>
                      <a:pt x="36131" y="20447"/>
                      <a:pt x="19094" y="4291"/>
                    </a:cubicBezTo>
                    <a:cubicBezTo>
                      <a:pt x="15594" y="972"/>
                      <a:pt x="11715" y="1"/>
                      <a:pt x="837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884;p40">
                <a:extLst>
                  <a:ext uri="{FF2B5EF4-FFF2-40B4-BE49-F238E27FC236}">
                    <a16:creationId xmlns:a16="http://schemas.microsoft.com/office/drawing/2014/main" xmlns="" id="{09DEA7B4-5AAB-8E00-1477-347B725FFE71}"/>
                  </a:ext>
                </a:extLst>
              </p:cNvPr>
              <p:cNvSpPr/>
              <p:nvPr/>
            </p:nvSpPr>
            <p:spPr>
              <a:xfrm>
                <a:off x="12181925" y="-188212"/>
                <a:ext cx="930350" cy="687525"/>
              </a:xfrm>
              <a:custGeom>
                <a:avLst/>
                <a:gdLst/>
                <a:ahLst/>
                <a:cxnLst/>
                <a:rect l="l" t="t" r="r" b="b"/>
                <a:pathLst>
                  <a:path w="37214" h="27501" extrusionOk="0">
                    <a:moveTo>
                      <a:pt x="9655" y="1"/>
                    </a:moveTo>
                    <a:cubicBezTo>
                      <a:pt x="8617" y="1"/>
                      <a:pt x="7313" y="486"/>
                      <a:pt x="5929" y="2186"/>
                    </a:cubicBezTo>
                    <a:cubicBezTo>
                      <a:pt x="3845" y="4742"/>
                      <a:pt x="4692" y="7115"/>
                      <a:pt x="5950" y="8479"/>
                    </a:cubicBezTo>
                    <a:lnTo>
                      <a:pt x="5950" y="8479"/>
                    </a:lnTo>
                    <a:cubicBezTo>
                      <a:pt x="5872" y="8474"/>
                      <a:pt x="5792" y="8472"/>
                      <a:pt x="5711" y="8472"/>
                    </a:cubicBezTo>
                    <a:cubicBezTo>
                      <a:pt x="4284" y="8472"/>
                      <a:pt x="2577" y="9271"/>
                      <a:pt x="1522" y="12173"/>
                    </a:cubicBezTo>
                    <a:cubicBezTo>
                      <a:pt x="0" y="16358"/>
                      <a:pt x="3468" y="18511"/>
                      <a:pt x="6699" y="18511"/>
                    </a:cubicBezTo>
                    <a:cubicBezTo>
                      <a:pt x="7310" y="18511"/>
                      <a:pt x="7913" y="18434"/>
                      <a:pt x="8471" y="18279"/>
                    </a:cubicBezTo>
                    <a:lnTo>
                      <a:pt x="8471" y="18279"/>
                    </a:lnTo>
                    <a:cubicBezTo>
                      <a:pt x="6925" y="20856"/>
                      <a:pt x="6580" y="24789"/>
                      <a:pt x="14153" y="26862"/>
                    </a:cubicBezTo>
                    <a:cubicBezTo>
                      <a:pt x="15773" y="27305"/>
                      <a:pt x="17327" y="27501"/>
                      <a:pt x="18809" y="27501"/>
                    </a:cubicBezTo>
                    <a:cubicBezTo>
                      <a:pt x="30098" y="27501"/>
                      <a:pt x="37213" y="16139"/>
                      <a:pt x="37213" y="16139"/>
                    </a:cubicBezTo>
                    <a:lnTo>
                      <a:pt x="22818" y="2039"/>
                    </a:lnTo>
                    <a:lnTo>
                      <a:pt x="11950" y="864"/>
                    </a:lnTo>
                    <a:cubicBezTo>
                      <a:pt x="11950" y="864"/>
                      <a:pt x="11039" y="1"/>
                      <a:pt x="965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885;p40">
                <a:extLst>
                  <a:ext uri="{FF2B5EF4-FFF2-40B4-BE49-F238E27FC236}">
                    <a16:creationId xmlns:a16="http://schemas.microsoft.com/office/drawing/2014/main" xmlns="" id="{5F12DD1E-C334-CAF1-10AA-E5C63BFB506A}"/>
                  </a:ext>
                </a:extLst>
              </p:cNvPr>
              <p:cNvSpPr/>
              <p:nvPr/>
            </p:nvSpPr>
            <p:spPr>
              <a:xfrm>
                <a:off x="13041400" y="-119212"/>
                <a:ext cx="926700" cy="672875"/>
              </a:xfrm>
              <a:custGeom>
                <a:avLst/>
                <a:gdLst/>
                <a:ahLst/>
                <a:cxnLst/>
                <a:rect l="l" t="t" r="r" b="b"/>
                <a:pathLst>
                  <a:path w="37068" h="26915" extrusionOk="0">
                    <a:moveTo>
                      <a:pt x="18714" y="1"/>
                    </a:moveTo>
                    <a:cubicBezTo>
                      <a:pt x="6792" y="1"/>
                      <a:pt x="1" y="12524"/>
                      <a:pt x="1" y="12524"/>
                    </a:cubicBezTo>
                    <a:lnTo>
                      <a:pt x="15247" y="25697"/>
                    </a:lnTo>
                    <a:lnTo>
                      <a:pt x="26169" y="26189"/>
                    </a:lnTo>
                    <a:cubicBezTo>
                      <a:pt x="26169" y="26189"/>
                      <a:pt x="27037" y="26914"/>
                      <a:pt x="28306" y="26914"/>
                    </a:cubicBezTo>
                    <a:cubicBezTo>
                      <a:pt x="29377" y="26914"/>
                      <a:pt x="30734" y="26398"/>
                      <a:pt x="32096" y="24495"/>
                    </a:cubicBezTo>
                    <a:cubicBezTo>
                      <a:pt x="34016" y="21813"/>
                      <a:pt x="33022" y="19496"/>
                      <a:pt x="31680" y="18214"/>
                    </a:cubicBezTo>
                    <a:lnTo>
                      <a:pt x="31680" y="18214"/>
                    </a:lnTo>
                    <a:cubicBezTo>
                      <a:pt x="33155" y="18213"/>
                      <a:pt x="34949" y="17380"/>
                      <a:pt x="35870" y="14250"/>
                    </a:cubicBezTo>
                    <a:cubicBezTo>
                      <a:pt x="37067" y="10180"/>
                      <a:pt x="33860" y="8235"/>
                      <a:pt x="30765" y="8235"/>
                    </a:cubicBezTo>
                    <a:cubicBezTo>
                      <a:pt x="29997" y="8235"/>
                      <a:pt x="29237" y="8355"/>
                      <a:pt x="28552" y="8591"/>
                    </a:cubicBezTo>
                    <a:lnTo>
                      <a:pt x="28552" y="8591"/>
                    </a:lnTo>
                    <a:cubicBezTo>
                      <a:pt x="29934" y="5923"/>
                      <a:pt x="30032" y="1976"/>
                      <a:pt x="22344" y="381"/>
                    </a:cubicBezTo>
                    <a:cubicBezTo>
                      <a:pt x="21086" y="120"/>
                      <a:pt x="19876" y="1"/>
                      <a:pt x="18714"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886;p40">
                <a:extLst>
                  <a:ext uri="{FF2B5EF4-FFF2-40B4-BE49-F238E27FC236}">
                    <a16:creationId xmlns:a16="http://schemas.microsoft.com/office/drawing/2014/main" xmlns="" id="{06DA312F-7506-98A3-1CFB-378C926FA1B8}"/>
                  </a:ext>
                </a:extLst>
              </p:cNvPr>
              <p:cNvSpPr/>
              <p:nvPr/>
            </p:nvSpPr>
            <p:spPr>
              <a:xfrm>
                <a:off x="12883400" y="185163"/>
                <a:ext cx="486025" cy="366050"/>
              </a:xfrm>
              <a:custGeom>
                <a:avLst/>
                <a:gdLst/>
                <a:ahLst/>
                <a:cxnLst/>
                <a:rect l="l" t="t" r="r" b="b"/>
                <a:pathLst>
                  <a:path w="19441" h="14642" extrusionOk="0">
                    <a:moveTo>
                      <a:pt x="3762" y="1"/>
                    </a:moveTo>
                    <a:lnTo>
                      <a:pt x="3135" y="6273"/>
                    </a:lnTo>
                    <a:lnTo>
                      <a:pt x="471" y="6429"/>
                    </a:lnTo>
                    <a:cubicBezTo>
                      <a:pt x="471" y="6429"/>
                      <a:pt x="1" y="13798"/>
                      <a:pt x="9250" y="14581"/>
                    </a:cubicBezTo>
                    <a:cubicBezTo>
                      <a:pt x="9737" y="14622"/>
                      <a:pt x="10201" y="14642"/>
                      <a:pt x="10643" y="14642"/>
                    </a:cubicBezTo>
                    <a:cubicBezTo>
                      <a:pt x="18596" y="14642"/>
                      <a:pt x="19440" y="8310"/>
                      <a:pt x="19440" y="8310"/>
                    </a:cubicBezTo>
                    <a:lnTo>
                      <a:pt x="16932" y="8310"/>
                    </a:lnTo>
                    <a:lnTo>
                      <a:pt x="17402" y="1255"/>
                    </a:lnTo>
                    <a:lnTo>
                      <a:pt x="3762" y="1"/>
                    </a:ln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887;p40">
                <a:extLst>
                  <a:ext uri="{FF2B5EF4-FFF2-40B4-BE49-F238E27FC236}">
                    <a16:creationId xmlns:a16="http://schemas.microsoft.com/office/drawing/2014/main" xmlns="" id="{20E56CD2-1BC0-B37B-9285-4D83BED2312A}"/>
                  </a:ext>
                </a:extLst>
              </p:cNvPr>
              <p:cNvSpPr/>
              <p:nvPr/>
            </p:nvSpPr>
            <p:spPr>
              <a:xfrm>
                <a:off x="12442625" y="-384737"/>
                <a:ext cx="306300" cy="322150"/>
              </a:xfrm>
              <a:custGeom>
                <a:avLst/>
                <a:gdLst/>
                <a:ahLst/>
                <a:cxnLst/>
                <a:rect l="l" t="t" r="r" b="b"/>
                <a:pathLst>
                  <a:path w="12252" h="12886" extrusionOk="0">
                    <a:moveTo>
                      <a:pt x="5924" y="1"/>
                    </a:moveTo>
                    <a:cubicBezTo>
                      <a:pt x="5686" y="1"/>
                      <a:pt x="5445" y="18"/>
                      <a:pt x="5203" y="53"/>
                    </a:cubicBezTo>
                    <a:cubicBezTo>
                      <a:pt x="2101" y="501"/>
                      <a:pt x="0" y="3726"/>
                      <a:pt x="510" y="7254"/>
                    </a:cubicBezTo>
                    <a:cubicBezTo>
                      <a:pt x="754" y="8949"/>
                      <a:pt x="1581" y="10489"/>
                      <a:pt x="2808" y="11535"/>
                    </a:cubicBezTo>
                    <a:cubicBezTo>
                      <a:pt x="3838" y="12415"/>
                      <a:pt x="5080" y="12886"/>
                      <a:pt x="6334" y="12886"/>
                    </a:cubicBezTo>
                    <a:cubicBezTo>
                      <a:pt x="6573" y="12886"/>
                      <a:pt x="6812" y="12869"/>
                      <a:pt x="7050" y="12834"/>
                    </a:cubicBezTo>
                    <a:cubicBezTo>
                      <a:pt x="10150" y="12386"/>
                      <a:pt x="12251" y="9161"/>
                      <a:pt x="11743" y="5632"/>
                    </a:cubicBezTo>
                    <a:cubicBezTo>
                      <a:pt x="11272" y="2378"/>
                      <a:pt x="8746" y="1"/>
                      <a:pt x="5924"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888;p40">
                <a:extLst>
                  <a:ext uri="{FF2B5EF4-FFF2-40B4-BE49-F238E27FC236}">
                    <a16:creationId xmlns:a16="http://schemas.microsoft.com/office/drawing/2014/main" xmlns="" id="{BFE964D6-72D4-4D6A-0607-9EEB91E5F529}"/>
                  </a:ext>
                </a:extLst>
              </p:cNvPr>
              <p:cNvSpPr/>
              <p:nvPr/>
            </p:nvSpPr>
            <p:spPr>
              <a:xfrm>
                <a:off x="12535450" y="-806562"/>
                <a:ext cx="1435550" cy="1140425"/>
              </a:xfrm>
              <a:custGeom>
                <a:avLst/>
                <a:gdLst/>
                <a:ahLst/>
                <a:cxnLst/>
                <a:rect l="l" t="t" r="r" b="b"/>
                <a:pathLst>
                  <a:path w="57422" h="45617" extrusionOk="0">
                    <a:moveTo>
                      <a:pt x="29553" y="1"/>
                    </a:moveTo>
                    <a:cubicBezTo>
                      <a:pt x="28798" y="1"/>
                      <a:pt x="28359" y="41"/>
                      <a:pt x="28359" y="41"/>
                    </a:cubicBezTo>
                    <a:cubicBezTo>
                      <a:pt x="27937" y="16"/>
                      <a:pt x="27514" y="3"/>
                      <a:pt x="27091" y="3"/>
                    </a:cubicBezTo>
                    <a:cubicBezTo>
                      <a:pt x="13780" y="3"/>
                      <a:pt x="1" y="12418"/>
                      <a:pt x="6189" y="30537"/>
                    </a:cubicBezTo>
                    <a:cubicBezTo>
                      <a:pt x="9766" y="41011"/>
                      <a:pt x="20177" y="45617"/>
                      <a:pt x="30286" y="45617"/>
                    </a:cubicBezTo>
                    <a:cubicBezTo>
                      <a:pt x="38223" y="45617"/>
                      <a:pt x="45973" y="42778"/>
                      <a:pt x="50084" y="37710"/>
                    </a:cubicBezTo>
                    <a:cubicBezTo>
                      <a:pt x="57421" y="28668"/>
                      <a:pt x="50769" y="19366"/>
                      <a:pt x="50769" y="19366"/>
                    </a:cubicBezTo>
                    <a:cubicBezTo>
                      <a:pt x="48729" y="1336"/>
                      <a:pt x="33900" y="1"/>
                      <a:pt x="29553"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889;p40">
                <a:extLst>
                  <a:ext uri="{FF2B5EF4-FFF2-40B4-BE49-F238E27FC236}">
                    <a16:creationId xmlns:a16="http://schemas.microsoft.com/office/drawing/2014/main" xmlns="" id="{042B0633-3C41-1E76-67FD-187972D0FE11}"/>
                  </a:ext>
                </a:extLst>
              </p:cNvPr>
              <p:cNvSpPr/>
              <p:nvPr/>
            </p:nvSpPr>
            <p:spPr>
              <a:xfrm>
                <a:off x="12458625" y="-1004562"/>
                <a:ext cx="991425" cy="815850"/>
              </a:xfrm>
              <a:custGeom>
                <a:avLst/>
                <a:gdLst/>
                <a:ahLst/>
                <a:cxnLst/>
                <a:rect l="l" t="t" r="r" b="b"/>
                <a:pathLst>
                  <a:path w="39657" h="32634" extrusionOk="0">
                    <a:moveTo>
                      <a:pt x="25579" y="1"/>
                    </a:moveTo>
                    <a:cubicBezTo>
                      <a:pt x="23368" y="1"/>
                      <a:pt x="20870" y="350"/>
                      <a:pt x="18065" y="1205"/>
                    </a:cubicBezTo>
                    <a:cubicBezTo>
                      <a:pt x="2644" y="5905"/>
                      <a:pt x="0" y="20006"/>
                      <a:pt x="1763" y="26028"/>
                    </a:cubicBezTo>
                    <a:cubicBezTo>
                      <a:pt x="1763" y="26028"/>
                      <a:pt x="3577" y="24677"/>
                      <a:pt x="5571" y="24677"/>
                    </a:cubicBezTo>
                    <a:cubicBezTo>
                      <a:pt x="6418" y="24677"/>
                      <a:pt x="7296" y="24921"/>
                      <a:pt x="8083" y="25613"/>
                    </a:cubicBezTo>
                    <a:cubicBezTo>
                      <a:pt x="8083" y="25613"/>
                      <a:pt x="7702" y="32634"/>
                      <a:pt x="10903" y="32634"/>
                    </a:cubicBezTo>
                    <a:cubicBezTo>
                      <a:pt x="11161" y="32634"/>
                      <a:pt x="11443" y="32588"/>
                      <a:pt x="11750" y="32489"/>
                    </a:cubicBezTo>
                    <a:cubicBezTo>
                      <a:pt x="15863" y="31167"/>
                      <a:pt x="14247" y="22355"/>
                      <a:pt x="14247" y="22355"/>
                    </a:cubicBezTo>
                    <a:lnTo>
                      <a:pt x="14247" y="22355"/>
                    </a:lnTo>
                    <a:cubicBezTo>
                      <a:pt x="14247" y="22355"/>
                      <a:pt x="15732" y="22594"/>
                      <a:pt x="17995" y="22594"/>
                    </a:cubicBezTo>
                    <a:cubicBezTo>
                      <a:pt x="24243" y="22594"/>
                      <a:pt x="36422" y="20773"/>
                      <a:pt x="39656" y="7080"/>
                    </a:cubicBezTo>
                    <a:cubicBezTo>
                      <a:pt x="39656" y="7080"/>
                      <a:pt x="35527" y="1"/>
                      <a:pt x="25579"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890;p40">
                <a:extLst>
                  <a:ext uri="{FF2B5EF4-FFF2-40B4-BE49-F238E27FC236}">
                    <a16:creationId xmlns:a16="http://schemas.microsoft.com/office/drawing/2014/main" xmlns="" id="{3A91A7CE-93FF-60D4-0CD7-405A7E8B1A64}"/>
                  </a:ext>
                </a:extLst>
              </p:cNvPr>
              <p:cNvSpPr/>
              <p:nvPr/>
            </p:nvSpPr>
            <p:spPr>
              <a:xfrm>
                <a:off x="12505025" y="-339162"/>
                <a:ext cx="158275" cy="223675"/>
              </a:xfrm>
              <a:custGeom>
                <a:avLst/>
                <a:gdLst/>
                <a:ahLst/>
                <a:cxnLst/>
                <a:rect l="l" t="t" r="r" b="b"/>
                <a:pathLst>
                  <a:path w="6331" h="8947" extrusionOk="0">
                    <a:moveTo>
                      <a:pt x="3872" y="864"/>
                    </a:moveTo>
                    <a:cubicBezTo>
                      <a:pt x="3872" y="864"/>
                      <a:pt x="3873" y="864"/>
                      <a:pt x="3873" y="864"/>
                    </a:cubicBezTo>
                    <a:lnTo>
                      <a:pt x="3875" y="865"/>
                    </a:lnTo>
                    <a:lnTo>
                      <a:pt x="3875" y="865"/>
                    </a:lnTo>
                    <a:cubicBezTo>
                      <a:pt x="3873" y="864"/>
                      <a:pt x="3872" y="864"/>
                      <a:pt x="3872" y="864"/>
                    </a:cubicBezTo>
                    <a:close/>
                    <a:moveTo>
                      <a:pt x="3459" y="1"/>
                    </a:moveTo>
                    <a:cubicBezTo>
                      <a:pt x="3355" y="1"/>
                      <a:pt x="3251" y="5"/>
                      <a:pt x="3148" y="8"/>
                    </a:cubicBezTo>
                    <a:cubicBezTo>
                      <a:pt x="2892" y="45"/>
                      <a:pt x="2641" y="91"/>
                      <a:pt x="2405" y="183"/>
                    </a:cubicBezTo>
                    <a:cubicBezTo>
                      <a:pt x="2173" y="266"/>
                      <a:pt x="1951" y="378"/>
                      <a:pt x="1748" y="519"/>
                    </a:cubicBezTo>
                    <a:cubicBezTo>
                      <a:pt x="1339" y="782"/>
                      <a:pt x="996" y="1115"/>
                      <a:pt x="707" y="1479"/>
                    </a:cubicBezTo>
                    <a:cubicBezTo>
                      <a:pt x="420" y="1838"/>
                      <a:pt x="183" y="2235"/>
                      <a:pt x="1" y="2657"/>
                    </a:cubicBezTo>
                    <a:cubicBezTo>
                      <a:pt x="290" y="2317"/>
                      <a:pt x="608" y="2001"/>
                      <a:pt x="952" y="1715"/>
                    </a:cubicBezTo>
                    <a:cubicBezTo>
                      <a:pt x="1118" y="1575"/>
                      <a:pt x="1293" y="1446"/>
                      <a:pt x="1475" y="1329"/>
                    </a:cubicBezTo>
                    <a:cubicBezTo>
                      <a:pt x="1654" y="1214"/>
                      <a:pt x="1836" y="1102"/>
                      <a:pt x="2027" y="1021"/>
                    </a:cubicBezTo>
                    <a:cubicBezTo>
                      <a:pt x="2213" y="930"/>
                      <a:pt x="2409" y="875"/>
                      <a:pt x="2603" y="823"/>
                    </a:cubicBezTo>
                    <a:cubicBezTo>
                      <a:pt x="2795" y="771"/>
                      <a:pt x="2992" y="761"/>
                      <a:pt x="3182" y="753"/>
                    </a:cubicBezTo>
                    <a:cubicBezTo>
                      <a:pt x="3376" y="773"/>
                      <a:pt x="3565" y="782"/>
                      <a:pt x="3749" y="839"/>
                    </a:cubicBezTo>
                    <a:lnTo>
                      <a:pt x="3889" y="873"/>
                    </a:lnTo>
                    <a:lnTo>
                      <a:pt x="3892" y="873"/>
                    </a:lnTo>
                    <a:lnTo>
                      <a:pt x="3892" y="873"/>
                    </a:lnTo>
                    <a:lnTo>
                      <a:pt x="3919" y="886"/>
                    </a:lnTo>
                    <a:lnTo>
                      <a:pt x="3996" y="920"/>
                    </a:lnTo>
                    <a:cubicBezTo>
                      <a:pt x="4093" y="968"/>
                      <a:pt x="4211" y="1013"/>
                      <a:pt x="4291" y="1063"/>
                    </a:cubicBezTo>
                    <a:cubicBezTo>
                      <a:pt x="4402" y="1167"/>
                      <a:pt x="4522" y="1245"/>
                      <a:pt x="4637" y="1403"/>
                    </a:cubicBezTo>
                    <a:cubicBezTo>
                      <a:pt x="4702" y="1469"/>
                      <a:pt x="4757" y="1543"/>
                      <a:pt x="4799" y="1625"/>
                    </a:cubicBezTo>
                    <a:cubicBezTo>
                      <a:pt x="4846" y="1709"/>
                      <a:pt x="4908" y="1776"/>
                      <a:pt x="4941" y="1871"/>
                    </a:cubicBezTo>
                    <a:cubicBezTo>
                      <a:pt x="5028" y="2050"/>
                      <a:pt x="5098" y="2235"/>
                      <a:pt x="5152" y="2427"/>
                    </a:cubicBezTo>
                    <a:cubicBezTo>
                      <a:pt x="5214" y="2618"/>
                      <a:pt x="5249" y="2825"/>
                      <a:pt x="5295" y="3027"/>
                    </a:cubicBezTo>
                    <a:cubicBezTo>
                      <a:pt x="5374" y="3437"/>
                      <a:pt x="5410" y="3868"/>
                      <a:pt x="5425" y="4293"/>
                    </a:cubicBezTo>
                    <a:cubicBezTo>
                      <a:pt x="5436" y="4634"/>
                      <a:pt x="5439" y="4988"/>
                      <a:pt x="5422" y="5327"/>
                    </a:cubicBezTo>
                    <a:lnTo>
                      <a:pt x="5422" y="5327"/>
                    </a:lnTo>
                    <a:cubicBezTo>
                      <a:pt x="5312" y="5366"/>
                      <a:pt x="5203" y="5410"/>
                      <a:pt x="5095" y="5459"/>
                    </a:cubicBezTo>
                    <a:cubicBezTo>
                      <a:pt x="4895" y="5551"/>
                      <a:pt x="4700" y="5658"/>
                      <a:pt x="4515" y="5778"/>
                    </a:cubicBezTo>
                    <a:cubicBezTo>
                      <a:pt x="4422" y="5844"/>
                      <a:pt x="4325" y="5901"/>
                      <a:pt x="4240" y="5980"/>
                    </a:cubicBezTo>
                    <a:cubicBezTo>
                      <a:pt x="4153" y="6060"/>
                      <a:pt x="4061" y="6122"/>
                      <a:pt x="3987" y="6223"/>
                    </a:cubicBezTo>
                    <a:cubicBezTo>
                      <a:pt x="3911" y="6318"/>
                      <a:pt x="3830" y="6403"/>
                      <a:pt x="3776" y="6523"/>
                    </a:cubicBezTo>
                    <a:cubicBezTo>
                      <a:pt x="3714" y="6633"/>
                      <a:pt x="3658" y="6743"/>
                      <a:pt x="3639" y="6875"/>
                    </a:cubicBezTo>
                    <a:lnTo>
                      <a:pt x="3599" y="7062"/>
                    </a:lnTo>
                    <a:lnTo>
                      <a:pt x="3609" y="7252"/>
                    </a:lnTo>
                    <a:lnTo>
                      <a:pt x="3628" y="7437"/>
                    </a:lnTo>
                    <a:lnTo>
                      <a:pt x="3691" y="7604"/>
                    </a:lnTo>
                    <a:cubicBezTo>
                      <a:pt x="3737" y="7713"/>
                      <a:pt x="3772" y="7827"/>
                      <a:pt x="3844" y="7910"/>
                    </a:cubicBezTo>
                    <a:lnTo>
                      <a:pt x="4036" y="8178"/>
                    </a:lnTo>
                    <a:cubicBezTo>
                      <a:pt x="4107" y="8259"/>
                      <a:pt x="4191" y="8327"/>
                      <a:pt x="4268" y="8399"/>
                    </a:cubicBezTo>
                    <a:cubicBezTo>
                      <a:pt x="4346" y="8468"/>
                      <a:pt x="4416" y="8546"/>
                      <a:pt x="4502" y="8605"/>
                    </a:cubicBezTo>
                    <a:lnTo>
                      <a:pt x="5015" y="8946"/>
                    </a:lnTo>
                    <a:lnTo>
                      <a:pt x="4622" y="8483"/>
                    </a:lnTo>
                    <a:cubicBezTo>
                      <a:pt x="4502" y="8325"/>
                      <a:pt x="4398" y="8156"/>
                      <a:pt x="4292" y="7997"/>
                    </a:cubicBezTo>
                    <a:lnTo>
                      <a:pt x="4177" y="7741"/>
                    </a:lnTo>
                    <a:cubicBezTo>
                      <a:pt x="4129" y="7661"/>
                      <a:pt x="4127" y="7571"/>
                      <a:pt x="4109" y="7489"/>
                    </a:cubicBezTo>
                    <a:lnTo>
                      <a:pt x="4086" y="7366"/>
                    </a:lnTo>
                    <a:lnTo>
                      <a:pt x="4099" y="7249"/>
                    </a:lnTo>
                    <a:lnTo>
                      <a:pt x="4107" y="7135"/>
                    </a:lnTo>
                    <a:lnTo>
                      <a:pt x="4152" y="7031"/>
                    </a:lnTo>
                    <a:cubicBezTo>
                      <a:pt x="4171" y="6960"/>
                      <a:pt x="4220" y="6899"/>
                      <a:pt x="4269" y="6838"/>
                    </a:cubicBezTo>
                    <a:cubicBezTo>
                      <a:pt x="4305" y="6773"/>
                      <a:pt x="4377" y="6721"/>
                      <a:pt x="4437" y="6668"/>
                    </a:cubicBezTo>
                    <a:cubicBezTo>
                      <a:pt x="4570" y="6555"/>
                      <a:pt x="4715" y="6461"/>
                      <a:pt x="4872" y="6385"/>
                    </a:cubicBezTo>
                    <a:cubicBezTo>
                      <a:pt x="5035" y="6304"/>
                      <a:pt x="5205" y="6234"/>
                      <a:pt x="5380" y="6178"/>
                    </a:cubicBezTo>
                    <a:cubicBezTo>
                      <a:pt x="5555" y="6126"/>
                      <a:pt x="5744" y="6065"/>
                      <a:pt x="5908" y="6034"/>
                    </a:cubicBezTo>
                    <a:lnTo>
                      <a:pt x="6181" y="5979"/>
                    </a:lnTo>
                    <a:lnTo>
                      <a:pt x="6223" y="5685"/>
                    </a:lnTo>
                    <a:cubicBezTo>
                      <a:pt x="6290" y="5206"/>
                      <a:pt x="6331" y="4751"/>
                      <a:pt x="6329" y="4278"/>
                    </a:cubicBezTo>
                    <a:cubicBezTo>
                      <a:pt x="6324" y="3810"/>
                      <a:pt x="6296" y="3337"/>
                      <a:pt x="6215" y="2862"/>
                    </a:cubicBezTo>
                    <a:cubicBezTo>
                      <a:pt x="6172" y="2625"/>
                      <a:pt x="6123" y="2388"/>
                      <a:pt x="6042" y="2153"/>
                    </a:cubicBezTo>
                    <a:cubicBezTo>
                      <a:pt x="5968" y="1913"/>
                      <a:pt x="5873" y="1680"/>
                      <a:pt x="5759" y="1456"/>
                    </a:cubicBezTo>
                    <a:cubicBezTo>
                      <a:pt x="5711" y="1341"/>
                      <a:pt x="5626" y="1234"/>
                      <a:pt x="5558" y="1124"/>
                    </a:cubicBezTo>
                    <a:cubicBezTo>
                      <a:pt x="5490" y="1010"/>
                      <a:pt x="5409" y="904"/>
                      <a:pt x="5315" y="810"/>
                    </a:cubicBezTo>
                    <a:cubicBezTo>
                      <a:pt x="5214" y="714"/>
                      <a:pt x="5140" y="614"/>
                      <a:pt x="5016" y="527"/>
                    </a:cubicBezTo>
                    <a:cubicBezTo>
                      <a:pt x="4892" y="441"/>
                      <a:pt x="4765" y="358"/>
                      <a:pt x="4639" y="282"/>
                    </a:cubicBezTo>
                    <a:cubicBezTo>
                      <a:pt x="4523" y="224"/>
                      <a:pt x="4425" y="196"/>
                      <a:pt x="4318" y="153"/>
                    </a:cubicBezTo>
                    <a:lnTo>
                      <a:pt x="4239" y="123"/>
                    </a:lnTo>
                    <a:lnTo>
                      <a:pt x="4200" y="108"/>
                    </a:lnTo>
                    <a:lnTo>
                      <a:pt x="4146" y="89"/>
                    </a:lnTo>
                    <a:lnTo>
                      <a:pt x="4133" y="87"/>
                    </a:lnTo>
                    <a:lnTo>
                      <a:pt x="4110" y="82"/>
                    </a:lnTo>
                    <a:lnTo>
                      <a:pt x="3918" y="48"/>
                    </a:lnTo>
                    <a:cubicBezTo>
                      <a:pt x="3768" y="10"/>
                      <a:pt x="3613" y="1"/>
                      <a:pt x="3459"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 name="Google Shape;891;p40">
                <a:extLst>
                  <a:ext uri="{FF2B5EF4-FFF2-40B4-BE49-F238E27FC236}">
                    <a16:creationId xmlns:a16="http://schemas.microsoft.com/office/drawing/2014/main" xmlns="" id="{17F943C2-F85F-4F20-9625-A7A58ECBA658}"/>
                  </a:ext>
                </a:extLst>
              </p:cNvPr>
              <p:cNvSpPr/>
              <p:nvPr/>
            </p:nvSpPr>
            <p:spPr>
              <a:xfrm>
                <a:off x="12247700" y="292688"/>
                <a:ext cx="779525" cy="1149925"/>
              </a:xfrm>
              <a:custGeom>
                <a:avLst/>
                <a:gdLst/>
                <a:ahLst/>
                <a:cxnLst/>
                <a:rect l="l" t="t" r="r" b="b"/>
                <a:pathLst>
                  <a:path w="31181" h="45997" extrusionOk="0">
                    <a:moveTo>
                      <a:pt x="23829" y="0"/>
                    </a:moveTo>
                    <a:cubicBezTo>
                      <a:pt x="18209" y="0"/>
                      <a:pt x="5139" y="1442"/>
                      <a:pt x="2840" y="14598"/>
                    </a:cubicBezTo>
                    <a:cubicBezTo>
                      <a:pt x="0" y="30846"/>
                      <a:pt x="2637" y="45996"/>
                      <a:pt x="14050" y="45996"/>
                    </a:cubicBezTo>
                    <a:cubicBezTo>
                      <a:pt x="14472" y="45996"/>
                      <a:pt x="14907" y="45976"/>
                      <a:pt x="15354" y="45933"/>
                    </a:cubicBezTo>
                    <a:cubicBezTo>
                      <a:pt x="27869" y="44750"/>
                      <a:pt x="31181" y="14598"/>
                      <a:pt x="26397" y="114"/>
                    </a:cubicBezTo>
                    <a:cubicBezTo>
                      <a:pt x="26397" y="114"/>
                      <a:pt x="25407" y="0"/>
                      <a:pt x="2382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8" name="Google Shape;892;p40">
                <a:extLst>
                  <a:ext uri="{FF2B5EF4-FFF2-40B4-BE49-F238E27FC236}">
                    <a16:creationId xmlns:a16="http://schemas.microsoft.com/office/drawing/2014/main" xmlns="" id="{53EA0744-D217-F022-5225-47544E2B54A2}"/>
                  </a:ext>
                </a:extLst>
              </p:cNvPr>
              <p:cNvSpPr/>
              <p:nvPr/>
            </p:nvSpPr>
            <p:spPr>
              <a:xfrm>
                <a:off x="12443950" y="326938"/>
                <a:ext cx="1578925" cy="1616750"/>
              </a:xfrm>
              <a:custGeom>
                <a:avLst/>
                <a:gdLst/>
                <a:ahLst/>
                <a:cxnLst/>
                <a:rect l="l" t="t" r="r" b="b"/>
                <a:pathLst>
                  <a:path w="63157" h="64670" extrusionOk="0">
                    <a:moveTo>
                      <a:pt x="16361" y="0"/>
                    </a:moveTo>
                    <a:cubicBezTo>
                      <a:pt x="8971" y="0"/>
                      <a:pt x="2408" y="4461"/>
                      <a:pt x="2408" y="4461"/>
                    </a:cubicBezTo>
                    <a:lnTo>
                      <a:pt x="9355" y="16572"/>
                    </a:lnTo>
                    <a:lnTo>
                      <a:pt x="10483" y="15682"/>
                    </a:lnTo>
                    <a:lnTo>
                      <a:pt x="10483" y="15682"/>
                    </a:lnTo>
                    <a:cubicBezTo>
                      <a:pt x="9502" y="19605"/>
                      <a:pt x="7145" y="31032"/>
                      <a:pt x="6166" y="35825"/>
                    </a:cubicBezTo>
                    <a:cubicBezTo>
                      <a:pt x="147" y="48787"/>
                      <a:pt x="1" y="60305"/>
                      <a:pt x="1" y="60305"/>
                    </a:cubicBezTo>
                    <a:cubicBezTo>
                      <a:pt x="11625" y="63457"/>
                      <a:pt x="21248" y="64669"/>
                      <a:pt x="29174" y="64669"/>
                    </a:cubicBezTo>
                    <a:cubicBezTo>
                      <a:pt x="55595" y="64669"/>
                      <a:pt x="63156" y="51198"/>
                      <a:pt x="63156" y="51198"/>
                    </a:cubicBezTo>
                    <a:cubicBezTo>
                      <a:pt x="58376" y="41639"/>
                      <a:pt x="50249" y="34639"/>
                      <a:pt x="46830" y="31971"/>
                    </a:cubicBezTo>
                    <a:cubicBezTo>
                      <a:pt x="46026" y="24319"/>
                      <a:pt x="45215" y="17462"/>
                      <a:pt x="45215" y="17462"/>
                    </a:cubicBezTo>
                    <a:cubicBezTo>
                      <a:pt x="45215" y="17462"/>
                      <a:pt x="44347" y="2314"/>
                      <a:pt x="36234" y="1830"/>
                    </a:cubicBezTo>
                    <a:cubicBezTo>
                      <a:pt x="35930" y="1857"/>
                      <a:pt x="34956" y="1815"/>
                      <a:pt x="34860" y="2289"/>
                    </a:cubicBezTo>
                    <a:cubicBezTo>
                      <a:pt x="34188" y="5560"/>
                      <a:pt x="31963" y="7674"/>
                      <a:pt x="28523" y="7674"/>
                    </a:cubicBezTo>
                    <a:cubicBezTo>
                      <a:pt x="28514" y="7674"/>
                      <a:pt x="28504" y="7674"/>
                      <a:pt x="28495" y="7674"/>
                    </a:cubicBezTo>
                    <a:cubicBezTo>
                      <a:pt x="25033" y="7663"/>
                      <a:pt x="21347" y="5705"/>
                      <a:pt x="19869" y="2619"/>
                    </a:cubicBezTo>
                    <a:cubicBezTo>
                      <a:pt x="19505" y="1863"/>
                      <a:pt x="19268" y="1051"/>
                      <a:pt x="19168" y="219"/>
                    </a:cubicBezTo>
                    <a:cubicBezTo>
                      <a:pt x="18694" y="151"/>
                      <a:pt x="18254" y="97"/>
                      <a:pt x="17904" y="67"/>
                    </a:cubicBezTo>
                    <a:cubicBezTo>
                      <a:pt x="17387" y="22"/>
                      <a:pt x="16872" y="0"/>
                      <a:pt x="1636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893;p40">
                <a:extLst>
                  <a:ext uri="{FF2B5EF4-FFF2-40B4-BE49-F238E27FC236}">
                    <a16:creationId xmlns:a16="http://schemas.microsoft.com/office/drawing/2014/main" xmlns="" id="{9350C5DD-01FF-6BA9-D5F3-121B335EC6F3}"/>
                  </a:ext>
                </a:extLst>
              </p:cNvPr>
              <p:cNvSpPr/>
              <p:nvPr/>
            </p:nvSpPr>
            <p:spPr>
              <a:xfrm>
                <a:off x="12513675" y="294638"/>
                <a:ext cx="581400" cy="909500"/>
              </a:xfrm>
              <a:custGeom>
                <a:avLst/>
                <a:gdLst/>
                <a:ahLst/>
                <a:cxnLst/>
                <a:rect l="l" t="t" r="r" b="b"/>
                <a:pathLst>
                  <a:path w="23256" h="36380" extrusionOk="0">
                    <a:moveTo>
                      <a:pt x="14918" y="1"/>
                    </a:moveTo>
                    <a:cubicBezTo>
                      <a:pt x="13903" y="1"/>
                      <a:pt x="12673" y="171"/>
                      <a:pt x="11597" y="203"/>
                    </a:cubicBezTo>
                    <a:cubicBezTo>
                      <a:pt x="9281" y="273"/>
                      <a:pt x="9494" y="1939"/>
                      <a:pt x="9494" y="1939"/>
                    </a:cubicBezTo>
                    <a:cubicBezTo>
                      <a:pt x="12069" y="13791"/>
                      <a:pt x="8320" y="22888"/>
                      <a:pt x="3508" y="27061"/>
                    </a:cubicBezTo>
                    <a:cubicBezTo>
                      <a:pt x="0" y="30105"/>
                      <a:pt x="2702" y="36380"/>
                      <a:pt x="2702" y="36380"/>
                    </a:cubicBezTo>
                    <a:cubicBezTo>
                      <a:pt x="23255" y="32131"/>
                      <a:pt x="17003" y="1148"/>
                      <a:pt x="17003" y="1148"/>
                    </a:cubicBezTo>
                    <a:cubicBezTo>
                      <a:pt x="16969" y="226"/>
                      <a:pt x="16086" y="1"/>
                      <a:pt x="1491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894;p40">
                <a:extLst>
                  <a:ext uri="{FF2B5EF4-FFF2-40B4-BE49-F238E27FC236}">
                    <a16:creationId xmlns:a16="http://schemas.microsoft.com/office/drawing/2014/main" xmlns="" id="{FDD2BE41-1F26-44D3-7671-33E299D1AF7C}"/>
                  </a:ext>
                </a:extLst>
              </p:cNvPr>
              <p:cNvSpPr/>
              <p:nvPr/>
            </p:nvSpPr>
            <p:spPr>
              <a:xfrm>
                <a:off x="12153225" y="448813"/>
                <a:ext cx="732125" cy="717875"/>
              </a:xfrm>
              <a:custGeom>
                <a:avLst/>
                <a:gdLst/>
                <a:ahLst/>
                <a:cxnLst/>
                <a:rect l="l" t="t" r="r" b="b"/>
                <a:pathLst>
                  <a:path w="29285" h="28715" extrusionOk="0">
                    <a:moveTo>
                      <a:pt x="14277" y="1"/>
                    </a:moveTo>
                    <a:cubicBezTo>
                      <a:pt x="14277" y="1"/>
                      <a:pt x="2241" y="8268"/>
                      <a:pt x="1143" y="14696"/>
                    </a:cubicBezTo>
                    <a:cubicBezTo>
                      <a:pt x="1" y="21385"/>
                      <a:pt x="17603" y="28714"/>
                      <a:pt x="22749" y="28714"/>
                    </a:cubicBezTo>
                    <a:cubicBezTo>
                      <a:pt x="23255" y="28714"/>
                      <a:pt x="23641" y="28643"/>
                      <a:pt x="23876" y="28494"/>
                    </a:cubicBezTo>
                    <a:cubicBezTo>
                      <a:pt x="25600" y="27396"/>
                      <a:pt x="24582" y="27082"/>
                      <a:pt x="24581" y="27082"/>
                    </a:cubicBezTo>
                    <a:lnTo>
                      <a:pt x="24581" y="27082"/>
                    </a:lnTo>
                    <a:cubicBezTo>
                      <a:pt x="24582" y="27082"/>
                      <a:pt x="25033" y="27208"/>
                      <a:pt x="25490" y="27208"/>
                    </a:cubicBezTo>
                    <a:cubicBezTo>
                      <a:pt x="26175" y="27208"/>
                      <a:pt x="26870" y="26925"/>
                      <a:pt x="26071" y="25514"/>
                    </a:cubicBezTo>
                    <a:lnTo>
                      <a:pt x="26071" y="25514"/>
                    </a:lnTo>
                    <a:cubicBezTo>
                      <a:pt x="26071" y="25514"/>
                      <a:pt x="26324" y="25552"/>
                      <a:pt x="26628" y="25552"/>
                    </a:cubicBezTo>
                    <a:cubicBezTo>
                      <a:pt x="27297" y="25552"/>
                      <a:pt x="28217" y="25367"/>
                      <a:pt x="27247" y="24182"/>
                    </a:cubicBezTo>
                    <a:cubicBezTo>
                      <a:pt x="27247" y="24182"/>
                      <a:pt x="29285" y="23789"/>
                      <a:pt x="27012" y="22143"/>
                    </a:cubicBezTo>
                    <a:cubicBezTo>
                      <a:pt x="24964" y="20661"/>
                      <a:pt x="14826" y="15756"/>
                      <a:pt x="15567" y="14932"/>
                    </a:cubicBezTo>
                    <a:cubicBezTo>
                      <a:pt x="16273" y="14147"/>
                      <a:pt x="20451" y="10687"/>
                      <a:pt x="20451" y="10687"/>
                    </a:cubicBezTo>
                    <a:lnTo>
                      <a:pt x="14277" y="1"/>
                    </a:ln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 name="Google Shape;895;p40">
                <a:extLst>
                  <a:ext uri="{FF2B5EF4-FFF2-40B4-BE49-F238E27FC236}">
                    <a16:creationId xmlns:a16="http://schemas.microsoft.com/office/drawing/2014/main" xmlns="" id="{83DCA985-55B5-CA02-8EA8-2CEF1C386309}"/>
                  </a:ext>
                </a:extLst>
              </p:cNvPr>
              <p:cNvSpPr/>
              <p:nvPr/>
            </p:nvSpPr>
            <p:spPr>
              <a:xfrm>
                <a:off x="12675650" y="902063"/>
                <a:ext cx="133275" cy="61150"/>
              </a:xfrm>
              <a:custGeom>
                <a:avLst/>
                <a:gdLst/>
                <a:ahLst/>
                <a:cxnLst/>
                <a:rect l="l" t="t" r="r" b="b"/>
                <a:pathLst>
                  <a:path w="5331" h="2446" extrusionOk="0">
                    <a:moveTo>
                      <a:pt x="4044" y="1"/>
                    </a:moveTo>
                    <a:cubicBezTo>
                      <a:pt x="2701" y="1"/>
                      <a:pt x="0" y="1819"/>
                      <a:pt x="0" y="1819"/>
                    </a:cubicBezTo>
                    <a:lnTo>
                      <a:pt x="2508" y="2446"/>
                    </a:lnTo>
                    <a:cubicBezTo>
                      <a:pt x="2508" y="2446"/>
                      <a:pt x="5330" y="1583"/>
                      <a:pt x="4703" y="329"/>
                    </a:cubicBezTo>
                    <a:cubicBezTo>
                      <a:pt x="4586" y="96"/>
                      <a:pt x="4350" y="1"/>
                      <a:pt x="4044"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 name="Google Shape;896;p40">
                <a:extLst>
                  <a:ext uri="{FF2B5EF4-FFF2-40B4-BE49-F238E27FC236}">
                    <a16:creationId xmlns:a16="http://schemas.microsoft.com/office/drawing/2014/main" xmlns="" id="{D996422B-1DDB-CC90-F0E9-C6D97F2BCB46}"/>
                  </a:ext>
                </a:extLst>
              </p:cNvPr>
              <p:cNvSpPr/>
              <p:nvPr/>
            </p:nvSpPr>
            <p:spPr>
              <a:xfrm>
                <a:off x="14112700" y="838613"/>
                <a:ext cx="51950" cy="126600"/>
              </a:xfrm>
              <a:custGeom>
                <a:avLst/>
                <a:gdLst/>
                <a:ahLst/>
                <a:cxnLst/>
                <a:rect l="l" t="t" r="r" b="b"/>
                <a:pathLst>
                  <a:path w="2078" h="5064" extrusionOk="0">
                    <a:moveTo>
                      <a:pt x="1307" y="1"/>
                    </a:moveTo>
                    <a:cubicBezTo>
                      <a:pt x="725" y="1"/>
                      <a:pt x="1" y="2494"/>
                      <a:pt x="1" y="2494"/>
                    </a:cubicBezTo>
                    <a:cubicBezTo>
                      <a:pt x="1" y="2494"/>
                      <a:pt x="1028" y="5063"/>
                      <a:pt x="1610" y="5063"/>
                    </a:cubicBezTo>
                    <a:cubicBezTo>
                      <a:pt x="1899" y="5063"/>
                      <a:pt x="2078" y="4432"/>
                      <a:pt x="1969" y="2545"/>
                    </a:cubicBezTo>
                    <a:cubicBezTo>
                      <a:pt x="1858" y="635"/>
                      <a:pt x="1601" y="1"/>
                      <a:pt x="1307" y="1"/>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 name="Google Shape;897;p40">
                <a:extLst>
                  <a:ext uri="{FF2B5EF4-FFF2-40B4-BE49-F238E27FC236}">
                    <a16:creationId xmlns:a16="http://schemas.microsoft.com/office/drawing/2014/main" xmlns="" id="{25ECDAFA-5814-4E0C-B45C-51792E589A83}"/>
                  </a:ext>
                </a:extLst>
              </p:cNvPr>
              <p:cNvSpPr/>
              <p:nvPr/>
            </p:nvSpPr>
            <p:spPr>
              <a:xfrm>
                <a:off x="13544575" y="456513"/>
                <a:ext cx="856625" cy="654875"/>
              </a:xfrm>
              <a:custGeom>
                <a:avLst/>
                <a:gdLst/>
                <a:ahLst/>
                <a:cxnLst/>
                <a:rect l="l" t="t" r="r" b="b"/>
                <a:pathLst>
                  <a:path w="34265" h="26195" extrusionOk="0">
                    <a:moveTo>
                      <a:pt x="733" y="0"/>
                    </a:moveTo>
                    <a:cubicBezTo>
                      <a:pt x="488" y="146"/>
                      <a:pt x="247" y="300"/>
                      <a:pt x="1" y="448"/>
                    </a:cubicBezTo>
                    <a:cubicBezTo>
                      <a:pt x="4483" y="5354"/>
                      <a:pt x="4114" y="14900"/>
                      <a:pt x="3164" y="22042"/>
                    </a:cubicBezTo>
                    <a:cubicBezTo>
                      <a:pt x="7369" y="24613"/>
                      <a:pt x="12276" y="26195"/>
                      <a:pt x="17873" y="26195"/>
                    </a:cubicBezTo>
                    <a:cubicBezTo>
                      <a:pt x="21244" y="26195"/>
                      <a:pt x="24866" y="25621"/>
                      <a:pt x="28735" y="24344"/>
                    </a:cubicBezTo>
                    <a:cubicBezTo>
                      <a:pt x="34265" y="22521"/>
                      <a:pt x="29996" y="22429"/>
                      <a:pt x="29085" y="22429"/>
                    </a:cubicBezTo>
                    <a:cubicBezTo>
                      <a:pt x="28984" y="22429"/>
                      <a:pt x="28924" y="22431"/>
                      <a:pt x="28924" y="22431"/>
                    </a:cubicBezTo>
                    <a:cubicBezTo>
                      <a:pt x="31856" y="20456"/>
                      <a:pt x="31953" y="19922"/>
                      <a:pt x="31202" y="19922"/>
                    </a:cubicBezTo>
                    <a:cubicBezTo>
                      <a:pt x="30318" y="19922"/>
                      <a:pt x="28261" y="20661"/>
                      <a:pt x="28261" y="20661"/>
                    </a:cubicBezTo>
                    <a:cubicBezTo>
                      <a:pt x="30931" y="18635"/>
                      <a:pt x="30830" y="18093"/>
                      <a:pt x="29955" y="18093"/>
                    </a:cubicBezTo>
                    <a:cubicBezTo>
                      <a:pt x="28944" y="18093"/>
                      <a:pt x="26903" y="18816"/>
                      <a:pt x="26903" y="18816"/>
                    </a:cubicBezTo>
                    <a:cubicBezTo>
                      <a:pt x="27861" y="17981"/>
                      <a:pt x="29474" y="16424"/>
                      <a:pt x="28195" y="16424"/>
                    </a:cubicBezTo>
                    <a:cubicBezTo>
                      <a:pt x="27705" y="16424"/>
                      <a:pt x="26792" y="16652"/>
                      <a:pt x="25256" y="17236"/>
                    </a:cubicBezTo>
                    <a:cubicBezTo>
                      <a:pt x="23960" y="17730"/>
                      <a:pt x="22675" y="17945"/>
                      <a:pt x="21419" y="17945"/>
                    </a:cubicBezTo>
                    <a:cubicBezTo>
                      <a:pt x="14171" y="17945"/>
                      <a:pt x="7870" y="10772"/>
                      <a:pt x="5870" y="8397"/>
                    </a:cubicBezTo>
                    <a:cubicBezTo>
                      <a:pt x="3581" y="5679"/>
                      <a:pt x="1875" y="2510"/>
                      <a:pt x="733" y="0"/>
                    </a:cubicBezTo>
                    <a:close/>
                  </a:path>
                </a:pathLst>
              </a:custGeom>
              <a:solidFill>
                <a:srgbClr val="FFD2B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4" name="Google Shape;898;p40">
                <a:extLst>
                  <a:ext uri="{FF2B5EF4-FFF2-40B4-BE49-F238E27FC236}">
                    <a16:creationId xmlns:a16="http://schemas.microsoft.com/office/drawing/2014/main" xmlns="" id="{CE2FAD6B-0FA4-F3EE-E41A-655BA198115E}"/>
                  </a:ext>
                </a:extLst>
              </p:cNvPr>
              <p:cNvSpPr/>
              <p:nvPr/>
            </p:nvSpPr>
            <p:spPr>
              <a:xfrm>
                <a:off x="13346850" y="341388"/>
                <a:ext cx="352025" cy="779475"/>
              </a:xfrm>
              <a:custGeom>
                <a:avLst/>
                <a:gdLst/>
                <a:ahLst/>
                <a:cxnLst/>
                <a:rect l="l" t="t" r="r" b="b"/>
                <a:pathLst>
                  <a:path w="14081" h="31179" extrusionOk="0">
                    <a:moveTo>
                      <a:pt x="4434" y="1"/>
                    </a:moveTo>
                    <a:cubicBezTo>
                      <a:pt x="3650" y="1"/>
                      <a:pt x="2847" y="89"/>
                      <a:pt x="2117" y="258"/>
                    </a:cubicBezTo>
                    <a:cubicBezTo>
                      <a:pt x="589" y="612"/>
                      <a:pt x="1" y="964"/>
                      <a:pt x="1" y="964"/>
                    </a:cubicBezTo>
                    <a:cubicBezTo>
                      <a:pt x="503" y="1873"/>
                      <a:pt x="8820" y="21305"/>
                      <a:pt x="10739" y="31178"/>
                    </a:cubicBezTo>
                    <a:cubicBezTo>
                      <a:pt x="13052" y="30594"/>
                      <a:pt x="14081" y="25774"/>
                      <a:pt x="13405" y="20836"/>
                    </a:cubicBezTo>
                    <a:cubicBezTo>
                      <a:pt x="12337" y="13033"/>
                      <a:pt x="8466" y="1669"/>
                      <a:pt x="8466" y="1669"/>
                    </a:cubicBezTo>
                    <a:cubicBezTo>
                      <a:pt x="8097" y="515"/>
                      <a:pt x="6321" y="1"/>
                      <a:pt x="443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0" name="Google Shape;899;p40">
              <a:extLst>
                <a:ext uri="{FF2B5EF4-FFF2-40B4-BE49-F238E27FC236}">
                  <a16:creationId xmlns:a16="http://schemas.microsoft.com/office/drawing/2014/main" xmlns="" id="{714F3B72-C488-A270-A97F-AF7DFD3D0089}"/>
                </a:ext>
              </a:extLst>
            </p:cNvPr>
            <p:cNvSpPr/>
            <p:nvPr/>
          </p:nvSpPr>
          <p:spPr>
            <a:xfrm>
              <a:off x="5455402" y="2359401"/>
              <a:ext cx="83402" cy="74597"/>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00;p40">
              <a:extLst>
                <a:ext uri="{FF2B5EF4-FFF2-40B4-BE49-F238E27FC236}">
                  <a16:creationId xmlns:a16="http://schemas.microsoft.com/office/drawing/2014/main" xmlns="" id="{CE612D1A-1133-C624-28A1-5897E7D0C4E2}"/>
                </a:ext>
              </a:extLst>
            </p:cNvPr>
            <p:cNvSpPr/>
            <p:nvPr/>
          </p:nvSpPr>
          <p:spPr>
            <a:xfrm>
              <a:off x="5793552" y="2359401"/>
              <a:ext cx="83402" cy="74597"/>
            </a:xfrm>
            <a:custGeom>
              <a:avLst/>
              <a:gdLst/>
              <a:ahLst/>
              <a:cxnLst/>
              <a:rect l="l" t="t" r="r" b="b"/>
              <a:pathLst>
                <a:path w="2428" h="2172" extrusionOk="0">
                  <a:moveTo>
                    <a:pt x="1215" y="0"/>
                  </a:moveTo>
                  <a:cubicBezTo>
                    <a:pt x="555" y="0"/>
                    <a:pt x="16" y="478"/>
                    <a:pt x="9" y="1074"/>
                  </a:cubicBezTo>
                  <a:cubicBezTo>
                    <a:pt x="0" y="1675"/>
                    <a:pt x="535" y="2166"/>
                    <a:pt x="1201" y="2172"/>
                  </a:cubicBezTo>
                  <a:cubicBezTo>
                    <a:pt x="1205" y="2172"/>
                    <a:pt x="1209" y="2172"/>
                    <a:pt x="1214" y="2172"/>
                  </a:cubicBezTo>
                  <a:cubicBezTo>
                    <a:pt x="1874" y="2172"/>
                    <a:pt x="2413" y="1694"/>
                    <a:pt x="2420" y="1097"/>
                  </a:cubicBezTo>
                  <a:cubicBezTo>
                    <a:pt x="2427" y="497"/>
                    <a:pt x="1893" y="6"/>
                    <a:pt x="1227" y="0"/>
                  </a:cubicBezTo>
                  <a:cubicBezTo>
                    <a:pt x="1223" y="0"/>
                    <a:pt x="1219" y="0"/>
                    <a:pt x="121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01;p40">
              <a:extLst>
                <a:ext uri="{FF2B5EF4-FFF2-40B4-BE49-F238E27FC236}">
                  <a16:creationId xmlns:a16="http://schemas.microsoft.com/office/drawing/2014/main" xmlns="" id="{95F16956-5F6C-EB87-2003-ED4BDF48AA36}"/>
                </a:ext>
              </a:extLst>
            </p:cNvPr>
            <p:cNvSpPr/>
            <p:nvPr/>
          </p:nvSpPr>
          <p:spPr>
            <a:xfrm rot="-231381">
              <a:off x="5586276" y="2587809"/>
              <a:ext cx="230960" cy="128296"/>
            </a:xfrm>
            <a:custGeom>
              <a:avLst/>
              <a:gdLst/>
              <a:ahLst/>
              <a:cxnLst/>
              <a:rect l="l" t="t" r="r" b="b"/>
              <a:pathLst>
                <a:path w="10787" h="5992" extrusionOk="0">
                  <a:moveTo>
                    <a:pt x="9905" y="1"/>
                  </a:moveTo>
                  <a:cubicBezTo>
                    <a:pt x="9498" y="1"/>
                    <a:pt x="9140" y="310"/>
                    <a:pt x="9092" y="729"/>
                  </a:cubicBezTo>
                  <a:cubicBezTo>
                    <a:pt x="9086" y="760"/>
                    <a:pt x="8703" y="3761"/>
                    <a:pt x="5919" y="4282"/>
                  </a:cubicBezTo>
                  <a:cubicBezTo>
                    <a:pt x="5700" y="4323"/>
                    <a:pt x="5489" y="4341"/>
                    <a:pt x="5286" y="4341"/>
                  </a:cubicBezTo>
                  <a:cubicBezTo>
                    <a:pt x="2966" y="4341"/>
                    <a:pt x="1750" y="1865"/>
                    <a:pt x="1697" y="1749"/>
                  </a:cubicBezTo>
                  <a:cubicBezTo>
                    <a:pt x="1559" y="1444"/>
                    <a:pt x="1258" y="1265"/>
                    <a:pt x="944" y="1265"/>
                  </a:cubicBezTo>
                  <a:cubicBezTo>
                    <a:pt x="826" y="1265"/>
                    <a:pt x="706" y="1291"/>
                    <a:pt x="592" y="1345"/>
                  </a:cubicBezTo>
                  <a:cubicBezTo>
                    <a:pt x="174" y="1541"/>
                    <a:pt x="0" y="2041"/>
                    <a:pt x="202" y="2455"/>
                  </a:cubicBezTo>
                  <a:cubicBezTo>
                    <a:pt x="812" y="3766"/>
                    <a:pt x="2607" y="5992"/>
                    <a:pt x="5287" y="5992"/>
                  </a:cubicBezTo>
                  <a:cubicBezTo>
                    <a:pt x="5601" y="5992"/>
                    <a:pt x="5914" y="5962"/>
                    <a:pt x="6224" y="5903"/>
                  </a:cubicBezTo>
                  <a:cubicBezTo>
                    <a:pt x="9397" y="5314"/>
                    <a:pt x="10560" y="2387"/>
                    <a:pt x="10734" y="924"/>
                  </a:cubicBezTo>
                  <a:cubicBezTo>
                    <a:pt x="10786" y="470"/>
                    <a:pt x="10461" y="60"/>
                    <a:pt x="10009" y="8"/>
                  </a:cubicBezTo>
                  <a:cubicBezTo>
                    <a:pt x="9974" y="3"/>
                    <a:pt x="9939" y="1"/>
                    <a:pt x="990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866993709"/>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625" y="-234327"/>
            <a:ext cx="10374776" cy="7326654"/>
          </a:xfrm>
          <a:prstGeom prst="rect">
            <a:avLst/>
          </a:prstGeom>
          <a:ln>
            <a:noFill/>
          </a:ln>
        </p:spPr>
      </p:pic>
      <p:pic>
        <p:nvPicPr>
          <p:cNvPr id="8" name="图片 7">
            <a:extLst>
              <a:ext uri="{FF2B5EF4-FFF2-40B4-BE49-F238E27FC236}">
                <a16:creationId xmlns="" xmlns:a16="http://schemas.microsoft.com/office/drawing/2014/main" id="{44806711-DB1A-4A51-8E69-E05CA18BCF8E}"/>
              </a:ext>
            </a:extLst>
          </p:cNvPr>
          <p:cNvPicPr>
            <a:picLocks noChangeAspect="1"/>
          </p:cNvPicPr>
          <p:nvPr/>
        </p:nvPicPr>
        <p:blipFill rotWithShape="1">
          <a:blip r:embed="rId3">
            <a:extLst>
              <a:ext uri="{28A0092B-C50C-407E-A947-70E740481C1C}">
                <a14:useLocalDpi xmlns:a14="http://schemas.microsoft.com/office/drawing/2010/main" val="0"/>
              </a:ext>
            </a:extLst>
          </a:blip>
          <a:srcRect l="21357" t="25408" r="59513" b="54148"/>
          <a:stretch/>
        </p:blipFill>
        <p:spPr>
          <a:xfrm rot="19944981">
            <a:off x="560214" y="641816"/>
            <a:ext cx="1859281" cy="1402080"/>
          </a:xfrm>
          <a:prstGeom prst="rect">
            <a:avLst/>
          </a:prstGeom>
        </p:spPr>
      </p:pic>
      <p:pic>
        <p:nvPicPr>
          <p:cNvPr id="9" name="图片 8">
            <a:extLst>
              <a:ext uri="{FF2B5EF4-FFF2-40B4-BE49-F238E27FC236}">
                <a16:creationId xmlns="" xmlns:a16="http://schemas.microsoft.com/office/drawing/2014/main" id="{03E5585E-B1CB-472B-ABC5-FBC2303151BB}"/>
              </a:ext>
            </a:extLst>
          </p:cNvPr>
          <p:cNvPicPr>
            <a:picLocks noChangeAspect="1"/>
          </p:cNvPicPr>
          <p:nvPr/>
        </p:nvPicPr>
        <p:blipFill rotWithShape="1">
          <a:blip r:embed="rId3">
            <a:extLst>
              <a:ext uri="{28A0092B-C50C-407E-A947-70E740481C1C}">
                <a14:useLocalDpi xmlns:a14="http://schemas.microsoft.com/office/drawing/2010/main" val="0"/>
              </a:ext>
            </a:extLst>
          </a:blip>
          <a:srcRect l="54064" t="56728" r="26706" b="20663"/>
          <a:stretch/>
        </p:blipFill>
        <p:spPr>
          <a:xfrm>
            <a:off x="8389779" y="4768796"/>
            <a:ext cx="1868993" cy="1550591"/>
          </a:xfrm>
          <a:prstGeom prst="rect">
            <a:avLst/>
          </a:prstGeom>
        </p:spPr>
      </p:pic>
      <p:pic>
        <p:nvPicPr>
          <p:cNvPr id="10" name="图片 9">
            <a:extLst>
              <a:ext uri="{FF2B5EF4-FFF2-40B4-BE49-F238E27FC236}">
                <a16:creationId xmlns="" xmlns:a16="http://schemas.microsoft.com/office/drawing/2014/main" id="{631F4536-051A-4964-AEC4-F04E742FBFD7}"/>
              </a:ext>
            </a:extLst>
          </p:cNvPr>
          <p:cNvPicPr>
            <a:picLocks noChangeAspect="1"/>
          </p:cNvPicPr>
          <p:nvPr/>
        </p:nvPicPr>
        <p:blipFill rotWithShape="1">
          <a:blip r:embed="rId3">
            <a:extLst>
              <a:ext uri="{28A0092B-C50C-407E-A947-70E740481C1C}">
                <a14:useLocalDpi xmlns:a14="http://schemas.microsoft.com/office/drawing/2010/main" val="0"/>
              </a:ext>
            </a:extLst>
          </a:blip>
          <a:srcRect l="26310" t="50973" r="50166" b="24507"/>
          <a:stretch/>
        </p:blipFill>
        <p:spPr>
          <a:xfrm rot="2598415">
            <a:off x="9978367" y="3077490"/>
            <a:ext cx="2286314" cy="1681645"/>
          </a:xfrm>
          <a:prstGeom prst="rect">
            <a:avLst/>
          </a:prstGeom>
        </p:spPr>
      </p:pic>
      <p:sp>
        <p:nvSpPr>
          <p:cNvPr id="7" name="pawprint_59396">
            <a:extLst>
              <a:ext uri="{FF2B5EF4-FFF2-40B4-BE49-F238E27FC236}">
                <a16:creationId xmlns="" xmlns:a16="http://schemas.microsoft.com/office/drawing/2014/main" id="{B9D4B460-8072-4A41-8296-76A086F2073A}"/>
              </a:ext>
            </a:extLst>
          </p:cNvPr>
          <p:cNvSpPr>
            <a:spLocks noChangeAspect="1"/>
          </p:cNvSpPr>
          <p:nvPr/>
        </p:nvSpPr>
        <p:spPr bwMode="auto">
          <a:xfrm>
            <a:off x="838156" y="2741887"/>
            <a:ext cx="609685" cy="505006"/>
          </a:xfrm>
          <a:custGeom>
            <a:avLst/>
            <a:gdLst>
              <a:gd name="connsiteX0" fmla="*/ 293651 w 596984"/>
              <a:gd name="connsiteY0" fmla="*/ 259200 h 494486"/>
              <a:gd name="connsiteX1" fmla="*/ 469761 w 596984"/>
              <a:gd name="connsiteY1" fmla="*/ 431866 h 494486"/>
              <a:gd name="connsiteX2" fmla="*/ 438872 w 596984"/>
              <a:gd name="connsiteY2" fmla="*/ 489882 h 494486"/>
              <a:gd name="connsiteX3" fmla="*/ 422276 w 596984"/>
              <a:gd name="connsiteY3" fmla="*/ 494486 h 494486"/>
              <a:gd name="connsiteX4" fmla="*/ 371564 w 596984"/>
              <a:gd name="connsiteY4" fmla="*/ 471464 h 494486"/>
              <a:gd name="connsiteX5" fmla="*/ 366492 w 596984"/>
              <a:gd name="connsiteY5" fmla="*/ 467780 h 494486"/>
              <a:gd name="connsiteX6" fmla="*/ 290885 w 596984"/>
              <a:gd name="connsiteY6" fmla="*/ 436010 h 494486"/>
              <a:gd name="connsiteX7" fmla="*/ 224037 w 596984"/>
              <a:gd name="connsiteY7" fmla="*/ 464097 h 494486"/>
              <a:gd name="connsiteX8" fmla="*/ 214817 w 596984"/>
              <a:gd name="connsiteY8" fmla="*/ 470083 h 494486"/>
              <a:gd name="connsiteX9" fmla="*/ 162722 w 596984"/>
              <a:gd name="connsiteY9" fmla="*/ 492644 h 494486"/>
              <a:gd name="connsiteX10" fmla="*/ 144281 w 596984"/>
              <a:gd name="connsiteY10" fmla="*/ 487119 h 494486"/>
              <a:gd name="connsiteX11" fmla="*/ 116159 w 596984"/>
              <a:gd name="connsiteY11" fmla="*/ 431866 h 494486"/>
              <a:gd name="connsiteX12" fmla="*/ 175169 w 596984"/>
              <a:gd name="connsiteY12" fmla="*/ 309849 h 494486"/>
              <a:gd name="connsiteX13" fmla="*/ 293651 w 596984"/>
              <a:gd name="connsiteY13" fmla="*/ 259200 h 494486"/>
              <a:gd name="connsiteX14" fmla="*/ 544462 w 596984"/>
              <a:gd name="connsiteY14" fmla="*/ 175391 h 494486"/>
              <a:gd name="connsiteX15" fmla="*/ 555986 w 596984"/>
              <a:gd name="connsiteY15" fmla="*/ 176772 h 494486"/>
              <a:gd name="connsiteX16" fmla="*/ 593327 w 596984"/>
              <a:gd name="connsiteY16" fmla="*/ 271166 h 494486"/>
              <a:gd name="connsiteX17" fmla="*/ 526483 w 596984"/>
              <a:gd name="connsiteY17" fmla="*/ 337011 h 494486"/>
              <a:gd name="connsiteX18" fmla="*/ 515419 w 596984"/>
              <a:gd name="connsiteY18" fmla="*/ 335630 h 494486"/>
              <a:gd name="connsiteX19" fmla="*/ 478078 w 596984"/>
              <a:gd name="connsiteY19" fmla="*/ 241697 h 494486"/>
              <a:gd name="connsiteX20" fmla="*/ 544462 w 596984"/>
              <a:gd name="connsiteY20" fmla="*/ 175391 h 494486"/>
              <a:gd name="connsiteX21" fmla="*/ 52061 w 596984"/>
              <a:gd name="connsiteY21" fmla="*/ 175391 h 494486"/>
              <a:gd name="connsiteX22" fmla="*/ 118906 w 596984"/>
              <a:gd name="connsiteY22" fmla="*/ 241697 h 494486"/>
              <a:gd name="connsiteX23" fmla="*/ 81565 w 596984"/>
              <a:gd name="connsiteY23" fmla="*/ 335630 h 494486"/>
              <a:gd name="connsiteX24" fmla="*/ 70501 w 596984"/>
              <a:gd name="connsiteY24" fmla="*/ 337011 h 494486"/>
              <a:gd name="connsiteX25" fmla="*/ 3657 w 596984"/>
              <a:gd name="connsiteY25" fmla="*/ 271166 h 494486"/>
              <a:gd name="connsiteX26" fmla="*/ 40998 w 596984"/>
              <a:gd name="connsiteY26" fmla="*/ 176772 h 494486"/>
              <a:gd name="connsiteX27" fmla="*/ 52061 w 596984"/>
              <a:gd name="connsiteY27" fmla="*/ 175391 h 494486"/>
              <a:gd name="connsiteX28" fmla="*/ 405693 w 596984"/>
              <a:gd name="connsiteY28" fmla="*/ 0 h 494486"/>
              <a:gd name="connsiteX29" fmla="*/ 413532 w 596984"/>
              <a:gd name="connsiteY29" fmla="*/ 921 h 494486"/>
              <a:gd name="connsiteX30" fmla="*/ 463336 w 596984"/>
              <a:gd name="connsiteY30" fmla="*/ 38677 h 494486"/>
              <a:gd name="connsiteX31" fmla="*/ 476248 w 596984"/>
              <a:gd name="connsiteY31" fmla="*/ 118334 h 494486"/>
              <a:gd name="connsiteX32" fmla="*/ 384019 w 596984"/>
              <a:gd name="connsiteY32" fmla="*/ 214567 h 494486"/>
              <a:gd name="connsiteX33" fmla="*/ 321303 w 596984"/>
              <a:gd name="connsiteY33" fmla="*/ 97154 h 494486"/>
              <a:gd name="connsiteX34" fmla="*/ 405693 w 596984"/>
              <a:gd name="connsiteY34" fmla="*/ 0 h 494486"/>
              <a:gd name="connsiteX35" fmla="*/ 190879 w 596984"/>
              <a:gd name="connsiteY35" fmla="*/ 0 h 494486"/>
              <a:gd name="connsiteX36" fmla="*/ 275700 w 596984"/>
              <a:gd name="connsiteY36" fmla="*/ 97134 h 494486"/>
              <a:gd name="connsiteX37" fmla="*/ 213006 w 596984"/>
              <a:gd name="connsiteY37" fmla="*/ 214524 h 494486"/>
              <a:gd name="connsiteX38" fmla="*/ 205169 w 596984"/>
              <a:gd name="connsiteY38" fmla="*/ 215445 h 494486"/>
              <a:gd name="connsiteX39" fmla="*/ 120809 w 596984"/>
              <a:gd name="connsiteY39" fmla="*/ 118311 h 494486"/>
              <a:gd name="connsiteX40" fmla="*/ 133716 w 596984"/>
              <a:gd name="connsiteY40" fmla="*/ 38670 h 494486"/>
              <a:gd name="connsiteX41" fmla="*/ 183042 w 596984"/>
              <a:gd name="connsiteY41" fmla="*/ 921 h 494486"/>
              <a:gd name="connsiteX42" fmla="*/ 190879 w 596984"/>
              <a:gd name="connsiteY42" fmla="*/ 0 h 49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6984" h="494486">
                <a:moveTo>
                  <a:pt x="293651" y="259200"/>
                </a:moveTo>
                <a:cubicBezTo>
                  <a:pt x="431957" y="259200"/>
                  <a:pt x="468378" y="397793"/>
                  <a:pt x="469761" y="431866"/>
                </a:cubicBezTo>
                <a:cubicBezTo>
                  <a:pt x="471144" y="464557"/>
                  <a:pt x="458696" y="478831"/>
                  <a:pt x="438872" y="489882"/>
                </a:cubicBezTo>
                <a:cubicBezTo>
                  <a:pt x="433340" y="493105"/>
                  <a:pt x="427808" y="494486"/>
                  <a:pt x="422276" y="494486"/>
                </a:cubicBezTo>
                <a:cubicBezTo>
                  <a:pt x="407062" y="494486"/>
                  <a:pt x="389543" y="483435"/>
                  <a:pt x="371564" y="471464"/>
                </a:cubicBezTo>
                <a:lnTo>
                  <a:pt x="366492" y="467780"/>
                </a:lnTo>
                <a:cubicBezTo>
                  <a:pt x="349896" y="456730"/>
                  <a:pt x="319468" y="436010"/>
                  <a:pt x="290885" y="436010"/>
                </a:cubicBezTo>
                <a:cubicBezTo>
                  <a:pt x="264607" y="436010"/>
                  <a:pt x="240173" y="453046"/>
                  <a:pt x="224037" y="464097"/>
                </a:cubicBezTo>
                <a:cubicBezTo>
                  <a:pt x="220349" y="466399"/>
                  <a:pt x="217583" y="468241"/>
                  <a:pt x="214817" y="470083"/>
                </a:cubicBezTo>
                <a:cubicBezTo>
                  <a:pt x="194993" y="482054"/>
                  <a:pt x="177935" y="492644"/>
                  <a:pt x="162722" y="492644"/>
                </a:cubicBezTo>
                <a:cubicBezTo>
                  <a:pt x="156268" y="492644"/>
                  <a:pt x="149813" y="490803"/>
                  <a:pt x="144281" y="487119"/>
                </a:cubicBezTo>
                <a:cubicBezTo>
                  <a:pt x="127223" y="476068"/>
                  <a:pt x="117542" y="456730"/>
                  <a:pt x="116159" y="431866"/>
                </a:cubicBezTo>
                <a:cubicBezTo>
                  <a:pt x="115698" y="420355"/>
                  <a:pt x="129528" y="357274"/>
                  <a:pt x="175169" y="309849"/>
                </a:cubicBezTo>
                <a:cubicBezTo>
                  <a:pt x="206980" y="276236"/>
                  <a:pt x="247088" y="259200"/>
                  <a:pt x="293651" y="259200"/>
                </a:cubicBezTo>
                <a:close/>
                <a:moveTo>
                  <a:pt x="544462" y="175391"/>
                </a:moveTo>
                <a:cubicBezTo>
                  <a:pt x="548611" y="175391"/>
                  <a:pt x="552299" y="175851"/>
                  <a:pt x="555986" y="176772"/>
                </a:cubicBezTo>
                <a:cubicBezTo>
                  <a:pt x="588256" y="185061"/>
                  <a:pt x="604852" y="226502"/>
                  <a:pt x="593327" y="271166"/>
                </a:cubicBezTo>
                <a:cubicBezTo>
                  <a:pt x="583185" y="309844"/>
                  <a:pt x="555986" y="337011"/>
                  <a:pt x="526483" y="337011"/>
                </a:cubicBezTo>
                <a:cubicBezTo>
                  <a:pt x="522795" y="337011"/>
                  <a:pt x="519107" y="336551"/>
                  <a:pt x="515419" y="335630"/>
                </a:cubicBezTo>
                <a:cubicBezTo>
                  <a:pt x="482688" y="327341"/>
                  <a:pt x="466553" y="285900"/>
                  <a:pt x="478078" y="241697"/>
                </a:cubicBezTo>
                <a:cubicBezTo>
                  <a:pt x="487759" y="202558"/>
                  <a:pt x="515419" y="175391"/>
                  <a:pt x="544462" y="175391"/>
                </a:cubicBezTo>
                <a:close/>
                <a:moveTo>
                  <a:pt x="52061" y="175391"/>
                </a:moveTo>
                <a:cubicBezTo>
                  <a:pt x="81565" y="175391"/>
                  <a:pt x="109225" y="202558"/>
                  <a:pt x="118906" y="241697"/>
                </a:cubicBezTo>
                <a:cubicBezTo>
                  <a:pt x="130431" y="285900"/>
                  <a:pt x="113835" y="327341"/>
                  <a:pt x="81565" y="335630"/>
                </a:cubicBezTo>
                <a:cubicBezTo>
                  <a:pt x="77877" y="336551"/>
                  <a:pt x="74189" y="337011"/>
                  <a:pt x="70501" y="337011"/>
                </a:cubicBezTo>
                <a:cubicBezTo>
                  <a:pt x="40998" y="337011"/>
                  <a:pt x="13799" y="309844"/>
                  <a:pt x="3657" y="271166"/>
                </a:cubicBezTo>
                <a:cubicBezTo>
                  <a:pt x="-7868" y="226502"/>
                  <a:pt x="8728" y="185061"/>
                  <a:pt x="40998" y="176772"/>
                </a:cubicBezTo>
                <a:cubicBezTo>
                  <a:pt x="44685" y="175851"/>
                  <a:pt x="48373" y="175391"/>
                  <a:pt x="52061" y="175391"/>
                </a:cubicBezTo>
                <a:close/>
                <a:moveTo>
                  <a:pt x="405693" y="0"/>
                </a:moveTo>
                <a:cubicBezTo>
                  <a:pt x="408460" y="0"/>
                  <a:pt x="411226" y="460"/>
                  <a:pt x="413532" y="921"/>
                </a:cubicBezTo>
                <a:cubicBezTo>
                  <a:pt x="433822" y="3684"/>
                  <a:pt x="451346" y="17036"/>
                  <a:pt x="463336" y="38677"/>
                </a:cubicBezTo>
                <a:cubicBezTo>
                  <a:pt x="475787" y="61239"/>
                  <a:pt x="480398" y="89326"/>
                  <a:pt x="476248" y="118334"/>
                </a:cubicBezTo>
                <a:cubicBezTo>
                  <a:pt x="468408" y="176350"/>
                  <a:pt x="426905" y="220553"/>
                  <a:pt x="384019" y="214567"/>
                </a:cubicBezTo>
                <a:cubicBezTo>
                  <a:pt x="341133" y="209042"/>
                  <a:pt x="313003" y="156091"/>
                  <a:pt x="321303" y="97154"/>
                </a:cubicBezTo>
                <a:cubicBezTo>
                  <a:pt x="329143" y="42821"/>
                  <a:pt x="366034" y="0"/>
                  <a:pt x="405693" y="0"/>
                </a:cubicBezTo>
                <a:close/>
                <a:moveTo>
                  <a:pt x="190879" y="0"/>
                </a:moveTo>
                <a:cubicBezTo>
                  <a:pt x="230984" y="0"/>
                  <a:pt x="267863" y="42813"/>
                  <a:pt x="275700" y="97134"/>
                </a:cubicBezTo>
                <a:cubicBezTo>
                  <a:pt x="283537" y="156060"/>
                  <a:pt x="255417" y="209000"/>
                  <a:pt x="213006" y="214524"/>
                </a:cubicBezTo>
                <a:cubicBezTo>
                  <a:pt x="210240" y="214985"/>
                  <a:pt x="207935" y="215445"/>
                  <a:pt x="205169" y="215445"/>
                </a:cubicBezTo>
                <a:cubicBezTo>
                  <a:pt x="165524" y="215445"/>
                  <a:pt x="128185" y="172632"/>
                  <a:pt x="120809" y="118311"/>
                </a:cubicBezTo>
                <a:cubicBezTo>
                  <a:pt x="116660" y="89308"/>
                  <a:pt x="121270" y="61227"/>
                  <a:pt x="133716" y="38670"/>
                </a:cubicBezTo>
                <a:cubicBezTo>
                  <a:pt x="145702" y="17033"/>
                  <a:pt x="163219" y="3683"/>
                  <a:pt x="183042" y="921"/>
                </a:cubicBezTo>
                <a:cubicBezTo>
                  <a:pt x="185808" y="460"/>
                  <a:pt x="188574" y="0"/>
                  <a:pt x="190879" y="0"/>
                </a:cubicBezTo>
                <a:close/>
              </a:path>
            </a:pathLst>
          </a:custGeom>
          <a:solidFill>
            <a:schemeClr val="tx1"/>
          </a:solidFill>
          <a:ln>
            <a:noFill/>
          </a:ln>
        </p:spPr>
      </p:sp>
      <p:sp>
        <p:nvSpPr>
          <p:cNvPr id="12" name="矩形: 圆角 11">
            <a:extLst>
              <a:ext uri="{FF2B5EF4-FFF2-40B4-BE49-F238E27FC236}">
                <a16:creationId xmlns="" xmlns:a16="http://schemas.microsoft.com/office/drawing/2014/main" id="{E72DD325-C7FB-42D6-8C0D-A8A6B36BAD55}"/>
              </a:ext>
            </a:extLst>
          </p:cNvPr>
          <p:cNvSpPr/>
          <p:nvPr/>
        </p:nvSpPr>
        <p:spPr>
          <a:xfrm>
            <a:off x="4986380" y="4839552"/>
            <a:ext cx="2174240" cy="620638"/>
          </a:xfrm>
          <a:prstGeom prst="roundRect">
            <a:avLst>
              <a:gd name="adj" fmla="val 50000"/>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仓耳玄三M W05" panose="02020400000000000000" pitchFamily="18" charset="-122"/>
              <a:ea typeface="仓耳玄三M W05" panose="02020400000000000000" pitchFamily="18" charset="-122"/>
            </a:endParaRPr>
          </a:p>
        </p:txBody>
      </p:sp>
      <p:sp>
        <p:nvSpPr>
          <p:cNvPr id="13" name="文本框 12">
            <a:extLst>
              <a:ext uri="{FF2B5EF4-FFF2-40B4-BE49-F238E27FC236}">
                <a16:creationId xmlns="" xmlns:a16="http://schemas.microsoft.com/office/drawing/2014/main" id="{46D38EE9-F58A-4DCD-B3EE-848E397AB66F}"/>
              </a:ext>
            </a:extLst>
          </p:cNvPr>
          <p:cNvSpPr txBox="1"/>
          <p:nvPr/>
        </p:nvSpPr>
        <p:spPr>
          <a:xfrm>
            <a:off x="5106421" y="4881065"/>
            <a:ext cx="1979157" cy="461665"/>
          </a:xfrm>
          <a:prstGeom prst="rect">
            <a:avLst/>
          </a:prstGeom>
          <a:noFill/>
        </p:spPr>
        <p:txBody>
          <a:bodyPr wrap="square" rtlCol="0">
            <a:spAutoFit/>
          </a:bodyPr>
          <a:lstStyle/>
          <a:p>
            <a:pPr algn="dist"/>
            <a:r>
              <a:rPr lang="en-US" altLang="zh-CN" sz="2400" b="1" dirty="0" err="1" smtClean="0">
                <a:solidFill>
                  <a:srgbClr val="C00000"/>
                </a:solidFill>
                <a:latin typeface="Times New Roman" panose="02020603050405020304" pitchFamily="18" charset="0"/>
                <a:ea typeface="仓耳玄三M W05" panose="02020400000000000000" pitchFamily="18" charset="-122"/>
                <a:cs typeface="Times New Roman" panose="02020603050405020304" pitchFamily="18" charset="0"/>
              </a:rPr>
              <a:t>Tiếng</a:t>
            </a:r>
            <a:r>
              <a:rPr lang="en-US" altLang="zh-CN" sz="2400" b="1" dirty="0" smtClean="0">
                <a:solidFill>
                  <a:srgbClr val="C00000"/>
                </a:solidFill>
                <a:latin typeface="Times New Roman" panose="02020603050405020304" pitchFamily="18" charset="0"/>
                <a:ea typeface="仓耳玄三M W05" panose="02020400000000000000" pitchFamily="18" charset="-122"/>
                <a:cs typeface="Times New Roman" panose="02020603050405020304" pitchFamily="18" charset="0"/>
              </a:rPr>
              <a:t> </a:t>
            </a:r>
            <a:r>
              <a:rPr lang="en-US" altLang="zh-CN" sz="2400" b="1" dirty="0" err="1" smtClean="0">
                <a:solidFill>
                  <a:srgbClr val="C00000"/>
                </a:solidFill>
                <a:latin typeface="Times New Roman" panose="02020603050405020304" pitchFamily="18" charset="0"/>
                <a:ea typeface="仓耳玄三M W05" panose="02020400000000000000" pitchFamily="18" charset="-122"/>
                <a:cs typeface="Times New Roman" panose="02020603050405020304" pitchFamily="18" charset="0"/>
              </a:rPr>
              <a:t>Việt</a:t>
            </a:r>
            <a:endParaRPr lang="zh-CN" altLang="en-US" sz="2400" b="1" dirty="0">
              <a:solidFill>
                <a:srgbClr val="C00000"/>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23" name="TextBox 22">
            <a:extLst>
              <a:ext uri="{FF2B5EF4-FFF2-40B4-BE49-F238E27FC236}">
                <a16:creationId xmlns="" xmlns:a16="http://schemas.microsoft.com/office/drawing/2014/main" id="{0F20C117-3031-40C7-B123-4C6E15C24627}"/>
              </a:ext>
            </a:extLst>
          </p:cNvPr>
          <p:cNvSpPr txBox="1"/>
          <p:nvPr/>
        </p:nvSpPr>
        <p:spPr>
          <a:xfrm>
            <a:off x="2248374" y="2137772"/>
            <a:ext cx="7695252" cy="1538883"/>
          </a:xfrm>
          <a:prstGeom prst="rect">
            <a:avLst/>
          </a:prstGeom>
          <a:noFill/>
        </p:spPr>
        <p:txBody>
          <a:bodyPr wrap="square" rtlCol="0">
            <a:spAutoFit/>
          </a:bodyPr>
          <a:lstStyle/>
          <a:p>
            <a:pPr algn="ct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Bài</a:t>
            </a:r>
            <a:r>
              <a:rPr lang="en-US" sz="40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31</a:t>
            </a:r>
          </a:p>
          <a:p>
            <a:pPr algn="ct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Nghe</a:t>
            </a:r>
            <a:r>
              <a:rPr lang="en-US" sz="40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 </a:t>
            </a: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viết</a:t>
            </a:r>
            <a:r>
              <a:rPr lang="en-US" sz="40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a:t>
            </a: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Người</a:t>
            </a:r>
            <a:r>
              <a:rPr lang="en-US" sz="40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a:t>
            </a: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làm</a:t>
            </a:r>
            <a:r>
              <a:rPr lang="en-US" sz="40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a:t>
            </a: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đồ</a:t>
            </a:r>
            <a:r>
              <a:rPr lang="en-US" sz="40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a:t>
            </a:r>
            <a:r>
              <a:rPr lang="en-US" sz="4000" b="1" dirty="0" err="1"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chơi</a:t>
            </a:r>
            <a:r>
              <a:rPr lang="en-US" sz="5400" b="1" dirty="0" smtClean="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rPr>
              <a:t> </a:t>
            </a:r>
            <a:endParaRPr lang="en-US" sz="5400" b="1" dirty="0">
              <a:ln w="25400">
                <a:noFill/>
              </a:ln>
              <a:solidFill>
                <a:srgbClr val="C00000"/>
              </a:solidFill>
              <a:effectLst>
                <a:outerShdw blurRad="38100" dist="38100" dir="2700000" algn="tl">
                  <a:srgbClr val="000000">
                    <a:alpha val="43137"/>
                  </a:srgbClr>
                </a:outerShdw>
              </a:effectLst>
              <a:latin typeface="Times New Roman" panose="02020603050405020304" pitchFamily="18" charset="0"/>
              <a:ea typeface="李旭科书法" panose="02000603000000000000" pitchFamily="2" charset="-122"/>
              <a:cs typeface="Times New Roman" panose="02020603050405020304" pitchFamily="18" charset="0"/>
            </a:endParaRPr>
          </a:p>
        </p:txBody>
      </p:sp>
    </p:spTree>
    <p:extLst>
      <p:ext uri="{BB962C8B-B14F-4D97-AF65-F5344CB8AC3E}">
        <p14:creationId xmlns:p14="http://schemas.microsoft.com/office/powerpoint/2010/main" val="313976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3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1+#ppt_w/2"/>
                                          </p:val>
                                        </p:tav>
                                        <p:tav tm="100000">
                                          <p:val>
                                            <p:strVal val="#ppt_x"/>
                                          </p:val>
                                        </p:tav>
                                      </p:tavLst>
                                    </p:anim>
                                    <p:anim calcmode="lin" valueType="num">
                                      <p:cBhvr additive="base">
                                        <p:cTn id="27" dur="1000" fill="hold"/>
                                        <p:tgtEl>
                                          <p:spTgt spid="9"/>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22" presetClass="entr" presetSubtype="4"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768" y="0"/>
            <a:ext cx="12192000" cy="4813300"/>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833" y="-3344567"/>
            <a:ext cx="12192000" cy="6858000"/>
          </a:xfrm>
          <a:prstGeom prst="rect">
            <a:avLst/>
          </a:prstGeom>
        </p:spPr>
      </p:pic>
      <p:grpSp>
        <p:nvGrpSpPr>
          <p:cNvPr id="9" name="组合 8">
            <a:extLst>
              <a:ext uri="{FF2B5EF4-FFF2-40B4-BE49-F238E27FC236}">
                <a16:creationId xmlns="" xmlns:a16="http://schemas.microsoft.com/office/drawing/2014/main" id="{DCCE4400-57A0-436F-B7C5-3CBAD1597186}"/>
              </a:ext>
            </a:extLst>
          </p:cNvPr>
          <p:cNvGrpSpPr/>
          <p:nvPr/>
        </p:nvGrpSpPr>
        <p:grpSpPr>
          <a:xfrm>
            <a:off x="2612267" y="2547757"/>
            <a:ext cx="6252803" cy="1360323"/>
            <a:chOff x="3695927" y="1819716"/>
            <a:chExt cx="6881873" cy="1025992"/>
          </a:xfrm>
          <a:effectLst>
            <a:outerShdw blurRad="50800" dist="38100" dir="5400000" algn="t" rotWithShape="0">
              <a:prstClr val="black">
                <a:alpha val="40000"/>
              </a:prstClr>
            </a:outerShdw>
          </a:effectLst>
        </p:grpSpPr>
        <p:sp>
          <p:nvSpPr>
            <p:cNvPr id="10" name="MH_SubTitle_1">
              <a:extLst>
                <a:ext uri="{FF2B5EF4-FFF2-40B4-BE49-F238E27FC236}">
                  <a16:creationId xmlns="" xmlns:a16="http://schemas.microsoft.com/office/drawing/2014/main" id="{1D125116-2A04-4F4B-9F69-76974C5F360C}"/>
                </a:ext>
              </a:extLst>
            </p:cNvPr>
            <p:cNvSpPr/>
            <p:nvPr>
              <p:custDataLst>
                <p:tags r:id="rId1"/>
              </p:custDataLst>
            </p:nvPr>
          </p:nvSpPr>
          <p:spPr>
            <a:xfrm>
              <a:off x="4824766" y="1819716"/>
              <a:ext cx="5753034" cy="1003513"/>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MH_Other_1">
              <a:extLst>
                <a:ext uri="{FF2B5EF4-FFF2-40B4-BE49-F238E27FC236}">
                  <a16:creationId xmlns="" xmlns:a16="http://schemas.microsoft.com/office/drawing/2014/main" id="{EF67E47E-433B-4491-9835-8ED78F23BE2F}"/>
                </a:ext>
              </a:extLst>
            </p:cNvPr>
            <p:cNvSpPr/>
            <p:nvPr>
              <p:custDataLst>
                <p:tags r:id="rId2"/>
              </p:custDataLst>
            </p:nvPr>
          </p:nvSpPr>
          <p:spPr>
            <a:xfrm>
              <a:off x="3695927" y="1837738"/>
              <a:ext cx="1296436" cy="1007970"/>
            </a:xfrm>
            <a:prstGeom prst="ellipse">
              <a:avLst/>
            </a:prstGeom>
            <a:solidFill>
              <a:schemeClr val="bg1"/>
            </a:solidFill>
            <a:ln w="57150" cap="flat" cmpd="sng" algn="ctr">
              <a:solidFill>
                <a:srgbClr val="F2DC8E"/>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1" u="none" strike="noStrike" kern="0" cap="none" spc="0" normalizeH="0" baseline="0" noProof="0" dirty="0">
                  <a:ln>
                    <a:noFill/>
                  </a:ln>
                  <a:solidFill>
                    <a:srgbClr val="2E907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  </a:t>
              </a:r>
              <a:r>
                <a:rPr kumimoji="0" lang="en-US" altLang="zh-CN" sz="6600" b="0" i="0" u="none" strike="noStrike" kern="0" cap="none" spc="0" normalizeH="0" baseline="0" noProof="0" dirty="0">
                  <a:ln>
                    <a:noFill/>
                  </a:ln>
                  <a:solidFill>
                    <a:srgbClr val="2E907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1</a:t>
              </a:r>
              <a:endParaRPr kumimoji="0" lang="en-US" altLang="zh-CN" sz="3200" b="0" i="0" u="none" strike="noStrike" kern="0" cap="none" spc="0" normalizeH="0" baseline="0" noProof="0" dirty="0">
                <a:ln>
                  <a:noFill/>
                </a:ln>
                <a:solidFill>
                  <a:srgbClr val="2E907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sp>
          <p:nvSpPr>
            <p:cNvPr id="12" name="矩形 11">
              <a:extLst>
                <a:ext uri="{FF2B5EF4-FFF2-40B4-BE49-F238E27FC236}">
                  <a16:creationId xmlns="" xmlns:a16="http://schemas.microsoft.com/office/drawing/2014/main" id="{F953D702-DA6F-4E12-96CD-D548CD86F11B}"/>
                </a:ext>
              </a:extLst>
            </p:cNvPr>
            <p:cNvSpPr/>
            <p:nvPr/>
          </p:nvSpPr>
          <p:spPr>
            <a:xfrm>
              <a:off x="4992363" y="1837738"/>
              <a:ext cx="5566122" cy="961032"/>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NGHE –VIẾT: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Người</a:t>
              </a:r>
              <a:r>
                <a:rPr kumimoji="0" lang="en-US" altLang="zh-CN" sz="3200" b="1" i="0" u="none" strike="noStrike" kern="1200" cap="none" spc="0" normalizeH="0" noProof="0" dirty="0"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1" i="0" u="none" strike="noStrike" kern="1200" cap="none" spc="0" normalizeH="0" noProof="0" dirty="0" err="1"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làm</a:t>
              </a:r>
              <a:r>
                <a:rPr kumimoji="0" lang="en-US" altLang="zh-CN" sz="3200" b="1" i="0" u="none" strike="noStrike" kern="1200" cap="none" spc="0" normalizeH="0" noProof="0" dirty="0"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1" i="0" u="none" strike="noStrike" kern="1200" cap="none" spc="0" normalizeH="0" noProof="0" dirty="0" err="1"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đồ</a:t>
              </a:r>
              <a:r>
                <a:rPr kumimoji="0" lang="en-US" altLang="zh-CN" sz="3200" b="1" i="0" u="none" strike="noStrike" kern="1200" cap="none" spc="0" normalizeH="0" noProof="0" dirty="0"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200" b="1" i="0" u="none" strike="noStrike" kern="1200" cap="none" spc="0" normalizeH="0" noProof="0" dirty="0" err="1" smtClean="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chơi</a:t>
              </a:r>
              <a:endParaRPr kumimoji="0" lang="zh-CN" alt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28" name="图片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3454" y="4413250"/>
            <a:ext cx="3860800" cy="2286000"/>
          </a:xfrm>
          <a:prstGeom prst="rect">
            <a:avLst/>
          </a:prstGeom>
        </p:spPr>
      </p:pic>
    </p:spTree>
    <p:extLst>
      <p:ext uri="{BB962C8B-B14F-4D97-AF65-F5344CB8AC3E}">
        <p14:creationId xmlns:p14="http://schemas.microsoft.com/office/powerpoint/2010/main" val="105272073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pic>
        <p:nvPicPr>
          <p:cNvPr id="22" name="图片 10">
            <a:extLst>
              <a:ext uri="{FF2B5EF4-FFF2-40B4-BE49-F238E27FC236}">
                <a16:creationId xmlns="" xmlns:a16="http://schemas.microsoft.com/office/drawing/2014/main" id="{FCB2FA56-3014-46F0-8D12-0A21802EF8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5" name="图片 31">
            <a:extLst>
              <a:ext uri="{FF2B5EF4-FFF2-40B4-BE49-F238E27FC236}">
                <a16:creationId xmlns="" xmlns:a16="http://schemas.microsoft.com/office/drawing/2014/main" id="{E9A3D925-36CD-4DCD-9FFC-C75D7E52BB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36" name="Picture 7">
            <a:extLst>
              <a:ext uri="{FF2B5EF4-FFF2-40B4-BE49-F238E27FC236}">
                <a16:creationId xmlns="" xmlns:a16="http://schemas.microsoft.com/office/drawing/2014/main" id="{C453D793-CDC3-4CD5-83EE-7B2FFF5D37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8410" y="4432933"/>
            <a:ext cx="2097105" cy="2178811"/>
          </a:xfrm>
          <a:prstGeom prst="rect">
            <a:avLst/>
          </a:prstGeom>
        </p:spPr>
      </p:pic>
      <p:sp>
        <p:nvSpPr>
          <p:cNvPr id="4" name="TextBox 3"/>
          <p:cNvSpPr txBox="1"/>
          <p:nvPr/>
        </p:nvSpPr>
        <p:spPr>
          <a:xfrm>
            <a:off x="2627290" y="399245"/>
            <a:ext cx="4636395" cy="646331"/>
          </a:xfrm>
          <a:prstGeom prst="rect">
            <a:avLst/>
          </a:prstGeom>
          <a:noFill/>
        </p:spPr>
        <p:txBody>
          <a:bodyPr wrap="square" rtlCol="0">
            <a:spAutoFit/>
          </a:bodyPr>
          <a:lstStyle/>
          <a:p>
            <a:r>
              <a:rPr lang="en-US" sz="3600" b="1" smtClean="0">
                <a:solidFill>
                  <a:srgbClr val="002060"/>
                </a:solidFill>
                <a:latin typeface="Times New Roman" panose="02020603050405020304" pitchFamily="18" charset="0"/>
                <a:cs typeface="Times New Roman" panose="02020603050405020304" pitchFamily="18" charset="0"/>
              </a:rPr>
              <a:t>Người làm đồ chơi</a:t>
            </a:r>
            <a:endParaRPr lang="en-US" sz="3600" b="1">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66670" y="1326521"/>
            <a:ext cx="10689465" cy="3046988"/>
          </a:xfrm>
          <a:prstGeom prst="rect">
            <a:avLst/>
          </a:prstGeom>
          <a:noFill/>
        </p:spPr>
        <p:txBody>
          <a:bodyPr wrap="square" rtlCol="0">
            <a:spAutoFit/>
          </a:bodyPr>
          <a:lstStyle/>
          <a:p>
            <a:r>
              <a:rPr lang="en-US" sz="3200" smtClean="0">
                <a:latin typeface="Times New Roman" panose="02020603050405020304" pitchFamily="18" charset="0"/>
                <a:cs typeface="Times New Roman" panose="02020603050405020304" pitchFamily="18" charset="0"/>
              </a:rPr>
              <a:t>    </a:t>
            </a:r>
            <a:r>
              <a:rPr lang="en-US" sz="3200" smtClean="0">
                <a:solidFill>
                  <a:srgbClr val="002060"/>
                </a:solidFill>
                <a:latin typeface="Times New Roman" panose="02020603050405020304" pitchFamily="18" charset="0"/>
                <a:cs typeface="Times New Roman" panose="02020603050405020304" pitchFamily="18" charset="0"/>
              </a:rPr>
              <a:t>Bác Nhân, hàng xóm nhà tôi, là một người làm đồ chơi bằng bột màu.Ở ngoài phố, cái sào nứa cắm đồ chơi của bác dựng chỗ nào là chỗ ấy, các bạn nhỏ xúm lại.Từ những ngón tay đen sạm và thô nháp của bác Nhân hiện ra những con rồng đang múa, những con vịt ngây thơ, chậm chạp, những con gà tinh nhanh, chăm chỉ,…</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32749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941897" y="765695"/>
            <a:ext cx="6090350" cy="3116179"/>
            <a:chOff x="872575" y="1000462"/>
            <a:chExt cx="5985425" cy="3821297"/>
          </a:xfrm>
        </p:grpSpPr>
        <p:grpSp>
          <p:nvGrpSpPr>
            <p:cNvPr id="17" name="组合 16"/>
            <p:cNvGrpSpPr/>
            <p:nvPr/>
          </p:nvGrpSpPr>
          <p:grpSpPr>
            <a:xfrm>
              <a:off x="1220964" y="2210239"/>
              <a:ext cx="5637036" cy="2611520"/>
              <a:chOff x="1828800" y="932842"/>
              <a:chExt cx="8008944" cy="3423160"/>
            </a:xfrm>
            <a:effectLst>
              <a:outerShdw blurRad="50800" dist="38100" dir="5400000" algn="t" rotWithShape="0">
                <a:prstClr val="black">
                  <a:alpha val="40000"/>
                </a:prstClr>
              </a:outerShdw>
            </a:effectLst>
          </p:grpSpPr>
          <p:sp>
            <p:nvSpPr>
              <p:cNvPr id="23" name="圆角矩形 22"/>
              <p:cNvSpPr/>
              <p:nvPr/>
            </p:nvSpPr>
            <p:spPr>
              <a:xfrm flipV="1">
                <a:off x="1828800" y="932842"/>
                <a:ext cx="8008944" cy="3423160"/>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圆角矩形 24"/>
              <p:cNvSpPr/>
              <p:nvPr/>
            </p:nvSpPr>
            <p:spPr>
              <a:xfrm flipV="1">
                <a:off x="1930550" y="1007532"/>
                <a:ext cx="7814501" cy="3320734"/>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2" name="图片 21">
              <a:extLst>
                <a:ext uri="{FF2B5EF4-FFF2-40B4-BE49-F238E27FC236}">
                  <a16:creationId xmlns="" xmlns:a16="http://schemas.microsoft.com/office/drawing/2014/main" id="{7A2060F1-955B-4EA4-BDE4-2B419FD19A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16" name="组合 15">
            <a:extLst>
              <a:ext uri="{FF2B5EF4-FFF2-40B4-BE49-F238E27FC236}">
                <a16:creationId xmlns="" xmlns:a16="http://schemas.microsoft.com/office/drawing/2014/main" id="{01A05E88-E93B-446F-9EA2-F7A8649122EB}"/>
              </a:ext>
            </a:extLst>
          </p:cNvPr>
          <p:cNvGrpSpPr/>
          <p:nvPr/>
        </p:nvGrpSpPr>
        <p:grpSpPr>
          <a:xfrm>
            <a:off x="1922702" y="2583020"/>
            <a:ext cx="4968892" cy="443391"/>
            <a:chOff x="1606550" y="1476087"/>
            <a:chExt cx="4970689" cy="443551"/>
          </a:xfrm>
        </p:grpSpPr>
        <p:sp>
          <p:nvSpPr>
            <p:cNvPr id="18" name="MH_Other_5">
              <a:extLst>
                <a:ext uri="{FF2B5EF4-FFF2-40B4-BE49-F238E27FC236}">
                  <a16:creationId xmlns=""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MH_SubTitle_1">
              <a:extLst>
                <a:ext uri="{FF2B5EF4-FFF2-40B4-BE49-F238E27FC236}">
                  <a16:creationId xmlns="" xmlns:a16="http://schemas.microsoft.com/office/drawing/2014/main" id="{0CA46D69-6F5C-4369-9E5B-95D3BA775BDF}"/>
                </a:ext>
              </a:extLst>
            </p:cNvPr>
            <p:cNvSpPr/>
            <p:nvPr>
              <p:custDataLst>
                <p:tags r:id="rId2"/>
              </p:custDataLst>
            </p:nvPr>
          </p:nvSpPr>
          <p:spPr>
            <a:xfrm>
              <a:off x="1998734" y="1500188"/>
              <a:ext cx="4143760"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F2DC8E"/>
            </a:solidFill>
            <a:ln>
              <a:noFill/>
            </a:ln>
          </p:spPr>
          <p:style>
            <a:lnRef idx="2">
              <a:schemeClr val="accent1">
                <a:shade val="50000"/>
              </a:schemeClr>
            </a:lnRef>
            <a:fillRef idx="1">
              <a:schemeClr val="accent1"/>
            </a:fillRef>
            <a:effectRef idx="0">
              <a:schemeClr val="accent1"/>
            </a:effectRef>
            <a:fontRef idx="minor">
              <a:schemeClr val="lt1"/>
            </a:fontRef>
          </p:style>
          <p:txBody>
            <a:bodyPr lIns="179935"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MH_Other_6">
              <a:extLst>
                <a:ext uri="{FF2B5EF4-FFF2-40B4-BE49-F238E27FC236}">
                  <a16:creationId xmlns="" xmlns:a16="http://schemas.microsoft.com/office/drawing/2014/main" id="{A86D06E3-80D7-478A-B128-3C60334D250B}"/>
                </a:ext>
              </a:extLst>
            </p:cNvPr>
            <p:cNvSpPr/>
            <p:nvPr>
              <p:custDataLst>
                <p:tags r:id="rId3"/>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2DC8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矩形 20">
              <a:extLst>
                <a:ext uri="{FF2B5EF4-FFF2-40B4-BE49-F238E27FC236}">
                  <a16:creationId xmlns="" xmlns:a16="http://schemas.microsoft.com/office/drawing/2014/main" id="{C96838C2-2CF5-486A-9B5E-E4FE1BF55D5A}"/>
                </a:ext>
              </a:extLst>
            </p:cNvPr>
            <p:cNvSpPr/>
            <p:nvPr/>
          </p:nvSpPr>
          <p:spPr>
            <a:xfrm>
              <a:off x="2234075" y="1476087"/>
              <a:ext cx="2979633" cy="44355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2000" b="1" i="0" u="none" strike="noStrike" kern="1200" cap="none" spc="60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 name="组合 1"/>
          <p:cNvGrpSpPr/>
          <p:nvPr/>
        </p:nvGrpSpPr>
        <p:grpSpPr>
          <a:xfrm>
            <a:off x="3382652" y="686792"/>
            <a:ext cx="5249261" cy="699038"/>
            <a:chOff x="3382652" y="686792"/>
            <a:chExt cx="5249261" cy="699038"/>
          </a:xfrm>
        </p:grpSpPr>
        <p:sp>
          <p:nvSpPr>
            <p:cNvPr id="36" name="圆角矩形 35"/>
            <p:cNvSpPr/>
            <p:nvPr/>
          </p:nvSpPr>
          <p:spPr>
            <a:xfrm flipV="1">
              <a:off x="3382652" y="695459"/>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矩形 36">
              <a:extLst>
                <a:ext uri="{FF2B5EF4-FFF2-40B4-BE49-F238E27FC236}">
                  <a16:creationId xmlns="" xmlns:a16="http://schemas.microsoft.com/office/drawing/2014/main" id="{F953D702-DA6F-4E12-96CD-D548CD86F11B}"/>
                </a:ext>
              </a:extLst>
            </p:cNvPr>
            <p:cNvSpPr/>
            <p:nvPr/>
          </p:nvSpPr>
          <p:spPr>
            <a:xfrm>
              <a:off x="3506138" y="686792"/>
              <a:ext cx="4764096" cy="699038"/>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99" b="1" i="0" u="none" strike="noStrike" kern="1200" cap="none" spc="0" normalizeH="0" baseline="0" noProof="0" dirty="0" err="1">
                  <a:ln>
                    <a:noFill/>
                  </a:ln>
                  <a:solidFill>
                    <a:prstClr val="white"/>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THẢO</a:t>
              </a:r>
              <a:r>
                <a:rPr kumimoji="0" lang="en-US" altLang="zh-CN" sz="3599"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3599" b="1" i="0" u="none" strike="noStrike" kern="1200" cap="none" spc="0" normalizeH="0" baseline="0" noProof="0" dirty="0" err="1">
                  <a:ln>
                    <a:noFill/>
                  </a:ln>
                  <a:solidFill>
                    <a:prstClr val="white"/>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LUẬN</a:t>
              </a:r>
              <a:r>
                <a:rPr kumimoji="0" lang="en-US" altLang="zh-CN" sz="3599"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NHÓM</a:t>
              </a:r>
              <a:endParaRPr kumimoji="0" lang="zh-CN" altLang="en-US" sz="3599"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27" name="图片 10">
            <a:extLst>
              <a:ext uri="{FF2B5EF4-FFF2-40B4-BE49-F238E27FC236}">
                <a16:creationId xmlns="" xmlns:a16="http://schemas.microsoft.com/office/drawing/2014/main" id="{12602A87-54B1-4A04-9CDA-762B858B92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8" name="图片 31">
            <a:extLst>
              <a:ext uri="{FF2B5EF4-FFF2-40B4-BE49-F238E27FC236}">
                <a16:creationId xmlns="" xmlns:a16="http://schemas.microsoft.com/office/drawing/2014/main" id="{7C93D65F-A003-45A9-8346-58F4FB4447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sp>
        <p:nvSpPr>
          <p:cNvPr id="29" name="TextBox 28">
            <a:extLst>
              <a:ext uri="{FF2B5EF4-FFF2-40B4-BE49-F238E27FC236}">
                <a16:creationId xmlns="" xmlns:a16="http://schemas.microsoft.com/office/drawing/2014/main" id="{F99D7C4A-6A97-4686-B4DA-970232C62312}"/>
              </a:ext>
            </a:extLst>
          </p:cNvPr>
          <p:cNvSpPr txBox="1"/>
          <p:nvPr/>
        </p:nvSpPr>
        <p:spPr>
          <a:xfrm>
            <a:off x="1127945" y="2245343"/>
            <a:ext cx="6728854" cy="9202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Đoạn</a:t>
            </a:r>
            <a:r>
              <a:rPr kumimoji="0" lang="en-US" sz="40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văn</a:t>
            </a:r>
            <a:r>
              <a:rPr kumimoji="0" lang="en-US" sz="40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nói</a:t>
            </a:r>
            <a:r>
              <a:rPr kumimoji="0" lang="en-US" sz="40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về</a:t>
            </a:r>
            <a:r>
              <a:rPr kumimoji="0" lang="en-US" sz="40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gì</a:t>
            </a:r>
            <a:r>
              <a:rPr kumimoji="0" lang="en-US" sz="40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rPr>
              <a:t>?</a:t>
            </a:r>
          </a:p>
        </p:txBody>
      </p:sp>
      <p:pic>
        <p:nvPicPr>
          <p:cNvPr id="30" name="Picture 29">
            <a:extLst>
              <a:ext uri="{FF2B5EF4-FFF2-40B4-BE49-F238E27FC236}">
                <a16:creationId xmlns="" xmlns:a16="http://schemas.microsoft.com/office/drawing/2014/main" id="{502F9BB8-6C98-4D8D-AB0B-7C21E9E694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8188" y="2428344"/>
            <a:ext cx="6539995" cy="3749040"/>
          </a:xfrm>
          <a:prstGeom prst="rect">
            <a:avLst/>
          </a:prstGeom>
        </p:spPr>
      </p:pic>
    </p:spTree>
    <p:extLst>
      <p:ext uri="{BB962C8B-B14F-4D97-AF65-F5344CB8AC3E}">
        <p14:creationId xmlns:p14="http://schemas.microsoft.com/office/powerpoint/2010/main" val="4089071532"/>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50000">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14:bounceEnd="50000">
                                          <p:cBhvr additive="base">
                                            <p:cTn id="24" dur="50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1"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893" y="2362200"/>
            <a:ext cx="2872452" cy="3476857"/>
          </a:xfrm>
          <a:prstGeom prst="rect">
            <a:avLst/>
          </a:prstGeom>
        </p:spPr>
      </p:pic>
      <p:pic>
        <p:nvPicPr>
          <p:cNvPr id="22" name="图片 10">
            <a:extLst>
              <a:ext uri="{FF2B5EF4-FFF2-40B4-BE49-F238E27FC236}">
                <a16:creationId xmlns="" xmlns:a16="http://schemas.microsoft.com/office/drawing/2014/main" id="{FCB2FA56-3014-46F0-8D12-0A21802EF8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5" name="图片 31">
            <a:extLst>
              <a:ext uri="{FF2B5EF4-FFF2-40B4-BE49-F238E27FC236}">
                <a16:creationId xmlns="" xmlns:a16="http://schemas.microsoft.com/office/drawing/2014/main" id="{E9A3D925-36CD-4DCD-9FFC-C75D7E52B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26" name="图片 22">
            <a:extLst>
              <a:ext uri="{FF2B5EF4-FFF2-40B4-BE49-F238E27FC236}">
                <a16:creationId xmlns="" xmlns:a16="http://schemas.microsoft.com/office/drawing/2014/main" id="{FF7B5F78-6849-465B-A26E-483BE3C5C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
        <p:nvSpPr>
          <p:cNvPr id="3" name="TextBox 2">
            <a:extLst>
              <a:ext uri="{FF2B5EF4-FFF2-40B4-BE49-F238E27FC236}">
                <a16:creationId xmlns="" xmlns:a16="http://schemas.microsoft.com/office/drawing/2014/main" id="{447A314B-A67A-4D04-8C66-4DCE7FC527C0}"/>
              </a:ext>
            </a:extLst>
          </p:cNvPr>
          <p:cNvSpPr txBox="1"/>
          <p:nvPr/>
        </p:nvSpPr>
        <p:spPr>
          <a:xfrm>
            <a:off x="4430448" y="492407"/>
            <a:ext cx="365516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Luyện</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đọc</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từ</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khó</a:t>
            </a:r>
            <a:endPar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7" name="图片 8">
            <a:extLst>
              <a:ext uri="{FF2B5EF4-FFF2-40B4-BE49-F238E27FC236}">
                <a16:creationId xmlns="" xmlns:a16="http://schemas.microsoft.com/office/drawing/2014/main" id="{F873DA58-49F1-490B-B51E-AD95F9FF05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2274" y="-1134"/>
            <a:ext cx="1548108" cy="1658198"/>
          </a:xfrm>
          <a:prstGeom prst="rect">
            <a:avLst/>
          </a:prstGeom>
        </p:spPr>
      </p:pic>
      <p:pic>
        <p:nvPicPr>
          <p:cNvPr id="31" name="图片 1">
            <a:extLst>
              <a:ext uri="{FF2B5EF4-FFF2-40B4-BE49-F238E27FC236}">
                <a16:creationId xmlns="" xmlns:a16="http://schemas.microsoft.com/office/drawing/2014/main" id="{0B6692B9-3719-437D-81B3-A760E499DF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04384" flipH="1">
            <a:off x="407710" y="1623622"/>
            <a:ext cx="3727584" cy="2853103"/>
          </a:xfrm>
          <a:prstGeom prst="rect">
            <a:avLst/>
          </a:prstGeom>
        </p:spPr>
      </p:pic>
      <p:pic>
        <p:nvPicPr>
          <p:cNvPr id="33" name="图片 18">
            <a:extLst>
              <a:ext uri="{FF2B5EF4-FFF2-40B4-BE49-F238E27FC236}">
                <a16:creationId xmlns="" xmlns:a16="http://schemas.microsoft.com/office/drawing/2014/main" id="{08C4E9F4-1458-44BA-86E9-BF020D3ACB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3489" y="1816077"/>
            <a:ext cx="2046552" cy="1064574"/>
          </a:xfrm>
          <a:prstGeom prst="rect">
            <a:avLst/>
          </a:prstGeom>
        </p:spPr>
      </p:pic>
      <p:sp>
        <p:nvSpPr>
          <p:cNvPr id="34" name="TextBox 33">
            <a:extLst>
              <a:ext uri="{FF2B5EF4-FFF2-40B4-BE49-F238E27FC236}">
                <a16:creationId xmlns="" xmlns:a16="http://schemas.microsoft.com/office/drawing/2014/main" id="{A26DEEB5-C128-486B-AEA1-13DDC953ECF2}"/>
              </a:ext>
            </a:extLst>
          </p:cNvPr>
          <p:cNvSpPr txBox="1"/>
          <p:nvPr/>
        </p:nvSpPr>
        <p:spPr>
          <a:xfrm>
            <a:off x="804992" y="2388453"/>
            <a:ext cx="30226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4400" b="1" i="0" u="none" strike="noStrike" kern="1200" cap="none" spc="0" normalizeH="0" baseline="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sào</a:t>
            </a:r>
            <a:r>
              <a:rPr kumimoji="0" lang="en-029" sz="4400" b="1" i="0" u="none" strike="noStrike" kern="1200" cap="none" spc="0" normalizeH="0" noProof="0" dirty="0"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4400" b="1" i="0" u="none" strike="noStrike" kern="1200" cap="none" spc="0" normalizeH="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nứa</a:t>
            </a:r>
            <a:endParaRPr kumimoji="0" lang="en-US" sz="60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sp>
        <p:nvSpPr>
          <p:cNvPr id="35" name="TextBox 34">
            <a:extLst>
              <a:ext uri="{FF2B5EF4-FFF2-40B4-BE49-F238E27FC236}">
                <a16:creationId xmlns="" xmlns:a16="http://schemas.microsoft.com/office/drawing/2014/main" id="{23D60FD4-2497-44DB-942C-83680A1CD43D}"/>
              </a:ext>
            </a:extLst>
          </p:cNvPr>
          <p:cNvSpPr txBox="1"/>
          <p:nvPr/>
        </p:nvSpPr>
        <p:spPr>
          <a:xfrm>
            <a:off x="4644301" y="2062380"/>
            <a:ext cx="19618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sào</a:t>
            </a:r>
            <a:r>
              <a:rPr kumimoji="0" lang="en-029" sz="3200" b="1" i="0" u="none" strike="noStrike" kern="1200" cap="none" spc="0" normalizeH="0" noProof="0" dirty="0"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nứa</a:t>
            </a:r>
            <a:endParaRPr kumimoji="0" 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36" name="Picture 7">
            <a:extLst>
              <a:ext uri="{FF2B5EF4-FFF2-40B4-BE49-F238E27FC236}">
                <a16:creationId xmlns="" xmlns:a16="http://schemas.microsoft.com/office/drawing/2014/main" id="{C453D793-CDC3-4CD5-83EE-7B2FFF5D37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8410" y="4432933"/>
            <a:ext cx="2097105" cy="2178811"/>
          </a:xfrm>
          <a:prstGeom prst="rect">
            <a:avLst/>
          </a:prstGeom>
        </p:spPr>
      </p:pic>
    </p:spTree>
    <p:extLst>
      <p:ext uri="{BB962C8B-B14F-4D97-AF65-F5344CB8AC3E}">
        <p14:creationId xmlns:p14="http://schemas.microsoft.com/office/powerpoint/2010/main" val="3234464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00"/>
                                        <p:tgtEl>
                                          <p:spTgt spid="3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par>
                                <p:cTn id="30" presetID="22" presetClass="entr" presetSubtype="4"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grpId="1" nodeType="click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34" grpId="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893" y="2362200"/>
            <a:ext cx="2872452" cy="3476857"/>
          </a:xfrm>
          <a:prstGeom prst="rect">
            <a:avLst/>
          </a:prstGeom>
        </p:spPr>
      </p:pic>
      <p:pic>
        <p:nvPicPr>
          <p:cNvPr id="22" name="图片 10">
            <a:extLst>
              <a:ext uri="{FF2B5EF4-FFF2-40B4-BE49-F238E27FC236}">
                <a16:creationId xmlns="" xmlns:a16="http://schemas.microsoft.com/office/drawing/2014/main" id="{FCB2FA56-3014-46F0-8D12-0A21802EF8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5" name="图片 31">
            <a:extLst>
              <a:ext uri="{FF2B5EF4-FFF2-40B4-BE49-F238E27FC236}">
                <a16:creationId xmlns="" xmlns:a16="http://schemas.microsoft.com/office/drawing/2014/main" id="{E9A3D925-36CD-4DCD-9FFC-C75D7E52B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26" name="图片 22">
            <a:extLst>
              <a:ext uri="{FF2B5EF4-FFF2-40B4-BE49-F238E27FC236}">
                <a16:creationId xmlns="" xmlns:a16="http://schemas.microsoft.com/office/drawing/2014/main" id="{FF7B5F78-6849-465B-A26E-483BE3C5C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
        <p:nvSpPr>
          <p:cNvPr id="3" name="TextBox 2">
            <a:extLst>
              <a:ext uri="{FF2B5EF4-FFF2-40B4-BE49-F238E27FC236}">
                <a16:creationId xmlns="" xmlns:a16="http://schemas.microsoft.com/office/drawing/2014/main" id="{447A314B-A67A-4D04-8C66-4DCE7FC527C0}"/>
              </a:ext>
            </a:extLst>
          </p:cNvPr>
          <p:cNvSpPr txBox="1"/>
          <p:nvPr/>
        </p:nvSpPr>
        <p:spPr>
          <a:xfrm>
            <a:off x="4430448" y="492407"/>
            <a:ext cx="365516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Luyện</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đọc</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từ</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khó</a:t>
            </a:r>
            <a:endPar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7" name="图片 8">
            <a:extLst>
              <a:ext uri="{FF2B5EF4-FFF2-40B4-BE49-F238E27FC236}">
                <a16:creationId xmlns="" xmlns:a16="http://schemas.microsoft.com/office/drawing/2014/main" id="{F873DA58-49F1-490B-B51E-AD95F9FF05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2274" y="-1134"/>
            <a:ext cx="1548108" cy="1658198"/>
          </a:xfrm>
          <a:prstGeom prst="rect">
            <a:avLst/>
          </a:prstGeom>
        </p:spPr>
      </p:pic>
      <p:pic>
        <p:nvPicPr>
          <p:cNvPr id="31" name="图片 1">
            <a:extLst>
              <a:ext uri="{FF2B5EF4-FFF2-40B4-BE49-F238E27FC236}">
                <a16:creationId xmlns="" xmlns:a16="http://schemas.microsoft.com/office/drawing/2014/main" id="{0B6692B9-3719-437D-81B3-A760E499DF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04384" flipH="1">
            <a:off x="407710" y="1623622"/>
            <a:ext cx="3727584" cy="2853103"/>
          </a:xfrm>
          <a:prstGeom prst="rect">
            <a:avLst/>
          </a:prstGeom>
        </p:spPr>
      </p:pic>
      <p:pic>
        <p:nvPicPr>
          <p:cNvPr id="33" name="图片 18">
            <a:extLst>
              <a:ext uri="{FF2B5EF4-FFF2-40B4-BE49-F238E27FC236}">
                <a16:creationId xmlns="" xmlns:a16="http://schemas.microsoft.com/office/drawing/2014/main" id="{08C4E9F4-1458-44BA-86E9-BF020D3ACB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3489" y="1816077"/>
            <a:ext cx="2046552" cy="1064574"/>
          </a:xfrm>
          <a:prstGeom prst="rect">
            <a:avLst/>
          </a:prstGeom>
        </p:spPr>
      </p:pic>
      <p:sp>
        <p:nvSpPr>
          <p:cNvPr id="34" name="TextBox 33">
            <a:extLst>
              <a:ext uri="{FF2B5EF4-FFF2-40B4-BE49-F238E27FC236}">
                <a16:creationId xmlns="" xmlns:a16="http://schemas.microsoft.com/office/drawing/2014/main" id="{A26DEEB5-C128-486B-AEA1-13DDC953ECF2}"/>
              </a:ext>
            </a:extLst>
          </p:cNvPr>
          <p:cNvSpPr txBox="1"/>
          <p:nvPr/>
        </p:nvSpPr>
        <p:spPr>
          <a:xfrm>
            <a:off x="914198" y="2511328"/>
            <a:ext cx="30226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029" sz="4400" b="1" dirty="0">
                <a:solidFill>
                  <a:srgbClr val="12735D"/>
                </a:solidFill>
                <a:latin typeface="Times New Roman" panose="02020603050405020304" pitchFamily="18" charset="0"/>
                <a:ea typeface="字魂59号-创粗黑"/>
                <a:cs typeface="Times New Roman" panose="02020603050405020304" pitchFamily="18" charset="0"/>
              </a:rPr>
              <a:t>đ</a:t>
            </a:r>
            <a:r>
              <a:rPr lang="en-029" sz="4400" b="1" noProof="0" dirty="0" smtClean="0">
                <a:solidFill>
                  <a:srgbClr val="12735D"/>
                </a:solidFill>
                <a:latin typeface="Times New Roman" panose="02020603050405020304" pitchFamily="18" charset="0"/>
                <a:ea typeface="字魂59号-创粗黑"/>
                <a:cs typeface="Times New Roman" panose="02020603050405020304" pitchFamily="18" charset="0"/>
              </a:rPr>
              <a:t>en </a:t>
            </a:r>
            <a:r>
              <a:rPr lang="en-029" sz="4400" b="1" noProof="0" dirty="0" err="1" smtClean="0">
                <a:solidFill>
                  <a:srgbClr val="12735D"/>
                </a:solidFill>
                <a:latin typeface="Times New Roman" panose="02020603050405020304" pitchFamily="18" charset="0"/>
                <a:ea typeface="字魂59号-创粗黑"/>
                <a:cs typeface="Times New Roman" panose="02020603050405020304" pitchFamily="18" charset="0"/>
              </a:rPr>
              <a:t>sạm</a:t>
            </a:r>
            <a:endParaRPr kumimoji="0" lang="en-US" sz="44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sp>
        <p:nvSpPr>
          <p:cNvPr id="35" name="TextBox 34">
            <a:extLst>
              <a:ext uri="{FF2B5EF4-FFF2-40B4-BE49-F238E27FC236}">
                <a16:creationId xmlns="" xmlns:a16="http://schemas.microsoft.com/office/drawing/2014/main" id="{23D60FD4-2497-44DB-942C-83680A1CD43D}"/>
              </a:ext>
            </a:extLst>
          </p:cNvPr>
          <p:cNvSpPr txBox="1"/>
          <p:nvPr/>
        </p:nvSpPr>
        <p:spPr>
          <a:xfrm>
            <a:off x="4620569" y="2144841"/>
            <a:ext cx="19618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sào</a:t>
            </a:r>
            <a:r>
              <a:rPr kumimoji="0" lang="en-029" sz="3200" b="1" i="0" u="none" strike="noStrike" kern="1200" cap="none" spc="0" normalizeH="0" noProof="0" dirty="0"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nứa</a:t>
            </a:r>
            <a:endParaRPr kumimoji="0" 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36" name="Picture 7">
            <a:extLst>
              <a:ext uri="{FF2B5EF4-FFF2-40B4-BE49-F238E27FC236}">
                <a16:creationId xmlns="" xmlns:a16="http://schemas.microsoft.com/office/drawing/2014/main" id="{C453D793-CDC3-4CD5-83EE-7B2FFF5D37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8410" y="4432933"/>
            <a:ext cx="2097105" cy="2178811"/>
          </a:xfrm>
          <a:prstGeom prst="rect">
            <a:avLst/>
          </a:prstGeom>
        </p:spPr>
      </p:pic>
      <p:pic>
        <p:nvPicPr>
          <p:cNvPr id="16" name="图片 18">
            <a:extLst>
              <a:ext uri="{FF2B5EF4-FFF2-40B4-BE49-F238E27FC236}">
                <a16:creationId xmlns="" xmlns:a16="http://schemas.microsoft.com/office/drawing/2014/main" id="{A9C3D952-31D7-4FC4-AC00-737F4E925A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677" y="1856166"/>
            <a:ext cx="2046552" cy="1064574"/>
          </a:xfrm>
          <a:prstGeom prst="rect">
            <a:avLst/>
          </a:prstGeom>
        </p:spPr>
      </p:pic>
      <p:sp>
        <p:nvSpPr>
          <p:cNvPr id="19" name="TextBox 18">
            <a:extLst>
              <a:ext uri="{FF2B5EF4-FFF2-40B4-BE49-F238E27FC236}">
                <a16:creationId xmlns="" xmlns:a16="http://schemas.microsoft.com/office/drawing/2014/main" id="{F469E1BA-3598-4A57-8E02-679CE395EACE}"/>
              </a:ext>
            </a:extLst>
          </p:cNvPr>
          <p:cNvSpPr txBox="1"/>
          <p:nvPr/>
        </p:nvSpPr>
        <p:spPr>
          <a:xfrm>
            <a:off x="6562938" y="2163668"/>
            <a:ext cx="30226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029" sz="3600" b="1" dirty="0" err="1">
                <a:solidFill>
                  <a:srgbClr val="12735D"/>
                </a:solidFill>
                <a:latin typeface="Times New Roman" panose="02020603050405020304" pitchFamily="18" charset="0"/>
                <a:ea typeface="字魂59号-创粗黑"/>
                <a:cs typeface="Times New Roman" panose="02020603050405020304" pitchFamily="18" charset="0"/>
              </a:rPr>
              <a:t>đ</a:t>
            </a:r>
            <a:r>
              <a:rPr lang="en-029" sz="3600" b="1" dirty="0" err="1" smtClean="0">
                <a:solidFill>
                  <a:srgbClr val="12735D"/>
                </a:solidFill>
                <a:latin typeface="Times New Roman" panose="02020603050405020304" pitchFamily="18" charset="0"/>
                <a:ea typeface="字魂59号-创粗黑"/>
                <a:cs typeface="Times New Roman" panose="02020603050405020304" pitchFamily="18" charset="0"/>
              </a:rPr>
              <a:t>en</a:t>
            </a:r>
            <a:r>
              <a:rPr lang="en-029" sz="3600" b="1" dirty="0" smtClean="0">
                <a:solidFill>
                  <a:srgbClr val="12735D"/>
                </a:solidFill>
                <a:latin typeface="Times New Roman" panose="02020603050405020304" pitchFamily="18" charset="0"/>
                <a:ea typeface="字魂59号-创粗黑"/>
                <a:cs typeface="Times New Roman" panose="02020603050405020304" pitchFamily="18" charset="0"/>
              </a:rPr>
              <a:t> </a:t>
            </a:r>
            <a:r>
              <a:rPr lang="en-029" sz="3600" b="1" dirty="0" err="1" smtClean="0">
                <a:solidFill>
                  <a:srgbClr val="12735D"/>
                </a:solidFill>
                <a:latin typeface="Times New Roman" panose="02020603050405020304" pitchFamily="18" charset="0"/>
                <a:ea typeface="字魂59号-创粗黑"/>
                <a:cs typeface="Times New Roman" panose="02020603050405020304" pitchFamily="18" charset="0"/>
              </a:rPr>
              <a:t>sạm</a:t>
            </a:r>
            <a:endParaRPr kumimoji="0" lang="en-US" sz="36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3356643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1" nodeType="clickEffect">
                                  <p:stCondLst>
                                    <p:cond delay="0"/>
                                  </p:stCondLst>
                                  <p:childTnLst>
                                    <p:animRot by="120000">
                                      <p:cBhvr>
                                        <p:cTn id="11" dur="100" fill="hold">
                                          <p:stCondLst>
                                            <p:cond delay="0"/>
                                          </p:stCondLst>
                                        </p:cTn>
                                        <p:tgtEl>
                                          <p:spTgt spid="34"/>
                                        </p:tgtEl>
                                        <p:attrNameLst>
                                          <p:attrName>r</p:attrName>
                                        </p:attrNameLst>
                                      </p:cBhvr>
                                    </p:animRot>
                                    <p:animRot by="-240000">
                                      <p:cBhvr>
                                        <p:cTn id="12" dur="200" fill="hold">
                                          <p:stCondLst>
                                            <p:cond delay="200"/>
                                          </p:stCondLst>
                                        </p:cTn>
                                        <p:tgtEl>
                                          <p:spTgt spid="34"/>
                                        </p:tgtEl>
                                        <p:attrNameLst>
                                          <p:attrName>r</p:attrName>
                                        </p:attrNameLst>
                                      </p:cBhvr>
                                    </p:animRot>
                                    <p:animRot by="240000">
                                      <p:cBhvr>
                                        <p:cTn id="13" dur="200" fill="hold">
                                          <p:stCondLst>
                                            <p:cond delay="400"/>
                                          </p:stCondLst>
                                        </p:cTn>
                                        <p:tgtEl>
                                          <p:spTgt spid="34"/>
                                        </p:tgtEl>
                                        <p:attrNameLst>
                                          <p:attrName>r</p:attrName>
                                        </p:attrNameLst>
                                      </p:cBhvr>
                                    </p:animRot>
                                    <p:animRot by="-240000">
                                      <p:cBhvr>
                                        <p:cTn id="14" dur="200" fill="hold">
                                          <p:stCondLst>
                                            <p:cond delay="600"/>
                                          </p:stCondLst>
                                        </p:cTn>
                                        <p:tgtEl>
                                          <p:spTgt spid="34"/>
                                        </p:tgtEl>
                                        <p:attrNameLst>
                                          <p:attrName>r</p:attrName>
                                        </p:attrNameLst>
                                      </p:cBhvr>
                                    </p:animRot>
                                    <p:animRot by="120000">
                                      <p:cBhvr>
                                        <p:cTn id="15" dur="200" fill="hold">
                                          <p:stCondLst>
                                            <p:cond delay="800"/>
                                          </p:stCondLst>
                                        </p:cTn>
                                        <p:tgtEl>
                                          <p:spTgt spid="3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6893" y="2362200"/>
            <a:ext cx="2872452" cy="3476857"/>
          </a:xfrm>
          <a:prstGeom prst="rect">
            <a:avLst/>
          </a:prstGeom>
        </p:spPr>
      </p:pic>
      <p:pic>
        <p:nvPicPr>
          <p:cNvPr id="22" name="图片 10">
            <a:extLst>
              <a:ext uri="{FF2B5EF4-FFF2-40B4-BE49-F238E27FC236}">
                <a16:creationId xmlns="" xmlns:a16="http://schemas.microsoft.com/office/drawing/2014/main" id="{FCB2FA56-3014-46F0-8D12-0A21802EF8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5" name="图片 31">
            <a:extLst>
              <a:ext uri="{FF2B5EF4-FFF2-40B4-BE49-F238E27FC236}">
                <a16:creationId xmlns="" xmlns:a16="http://schemas.microsoft.com/office/drawing/2014/main" id="{E9A3D925-36CD-4DCD-9FFC-C75D7E52B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pic>
        <p:nvPicPr>
          <p:cNvPr id="26" name="图片 22">
            <a:extLst>
              <a:ext uri="{FF2B5EF4-FFF2-40B4-BE49-F238E27FC236}">
                <a16:creationId xmlns="" xmlns:a16="http://schemas.microsoft.com/office/drawing/2014/main" id="{FF7B5F78-6849-465B-A26E-483BE3C5C2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
        <p:nvSpPr>
          <p:cNvPr id="3" name="TextBox 2">
            <a:extLst>
              <a:ext uri="{FF2B5EF4-FFF2-40B4-BE49-F238E27FC236}">
                <a16:creationId xmlns="" xmlns:a16="http://schemas.microsoft.com/office/drawing/2014/main" id="{447A314B-A67A-4D04-8C66-4DCE7FC527C0}"/>
              </a:ext>
            </a:extLst>
          </p:cNvPr>
          <p:cNvSpPr txBox="1"/>
          <p:nvPr/>
        </p:nvSpPr>
        <p:spPr>
          <a:xfrm>
            <a:off x="4430448" y="492407"/>
            <a:ext cx="365516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Luyện</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đọc</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từ</a:t>
            </a:r>
            <a:r>
              <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 </a:t>
            </a:r>
            <a:r>
              <a:rPr kumimoji="0" lang="en-US" sz="3600" b="1" i="0" u="none" strike="noStrike" kern="1200" cap="none" spc="0" normalizeH="0" baseline="0" noProof="0" dirty="0" err="1">
                <a:ln>
                  <a:noFill/>
                </a:ln>
                <a:solidFill>
                  <a:srgbClr val="2E907D"/>
                </a:solidFill>
                <a:effectLst/>
                <a:uLnTx/>
                <a:uFillTx/>
                <a:latin typeface="Times New Roman" panose="02020603050405020304" pitchFamily="18" charset="0"/>
                <a:ea typeface="字魂59号-创粗黑"/>
                <a:cs typeface="Times New Roman" panose="02020603050405020304" pitchFamily="18" charset="0"/>
              </a:rPr>
              <a:t>khó</a:t>
            </a:r>
            <a:endParaRPr kumimoji="0" lang="en-US" sz="3600" b="1" i="0" u="none" strike="noStrike" kern="1200" cap="none" spc="0" normalizeH="0" baseline="0" noProof="0" dirty="0">
              <a:ln>
                <a:noFill/>
              </a:ln>
              <a:solidFill>
                <a:srgbClr val="2E907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7" name="图片 8">
            <a:extLst>
              <a:ext uri="{FF2B5EF4-FFF2-40B4-BE49-F238E27FC236}">
                <a16:creationId xmlns="" xmlns:a16="http://schemas.microsoft.com/office/drawing/2014/main" id="{F873DA58-49F1-490B-B51E-AD95F9FF05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2274" y="-1134"/>
            <a:ext cx="1548108" cy="1658198"/>
          </a:xfrm>
          <a:prstGeom prst="rect">
            <a:avLst/>
          </a:prstGeom>
        </p:spPr>
      </p:pic>
      <p:pic>
        <p:nvPicPr>
          <p:cNvPr id="31" name="图片 1">
            <a:extLst>
              <a:ext uri="{FF2B5EF4-FFF2-40B4-BE49-F238E27FC236}">
                <a16:creationId xmlns="" xmlns:a16="http://schemas.microsoft.com/office/drawing/2014/main" id="{0B6692B9-3719-437D-81B3-A760E499DF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04384" flipH="1">
            <a:off x="407710" y="1623622"/>
            <a:ext cx="3727584" cy="2853103"/>
          </a:xfrm>
          <a:prstGeom prst="rect">
            <a:avLst/>
          </a:prstGeom>
        </p:spPr>
      </p:pic>
      <p:pic>
        <p:nvPicPr>
          <p:cNvPr id="33" name="图片 18">
            <a:extLst>
              <a:ext uri="{FF2B5EF4-FFF2-40B4-BE49-F238E27FC236}">
                <a16:creationId xmlns="" xmlns:a16="http://schemas.microsoft.com/office/drawing/2014/main" id="{08C4E9F4-1458-44BA-86E9-BF020D3ACB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3489" y="1816077"/>
            <a:ext cx="2046552" cy="1064574"/>
          </a:xfrm>
          <a:prstGeom prst="rect">
            <a:avLst/>
          </a:prstGeom>
        </p:spPr>
      </p:pic>
      <p:sp>
        <p:nvSpPr>
          <p:cNvPr id="34" name="TextBox 33">
            <a:extLst>
              <a:ext uri="{FF2B5EF4-FFF2-40B4-BE49-F238E27FC236}">
                <a16:creationId xmlns="" xmlns:a16="http://schemas.microsoft.com/office/drawing/2014/main" id="{A26DEEB5-C128-486B-AEA1-13DDC953ECF2}"/>
              </a:ext>
            </a:extLst>
          </p:cNvPr>
          <p:cNvSpPr txBox="1"/>
          <p:nvPr/>
        </p:nvSpPr>
        <p:spPr>
          <a:xfrm>
            <a:off x="804992" y="2388453"/>
            <a:ext cx="30226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4000" b="0" i="0" u="none" strike="noStrike" kern="1200" cap="none" spc="0" normalizeH="0" baseline="0" noProof="0" dirty="0">
                <a:ln>
                  <a:noFill/>
                </a:ln>
                <a:solidFill>
                  <a:srgbClr val="12735D"/>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5400" b="0" i="0" u="none" strike="noStrike" kern="1200" cap="none" spc="0" normalizeH="0" baseline="0" noProof="0" dirty="0">
              <a:ln>
                <a:noFill/>
              </a:ln>
              <a:solidFill>
                <a:srgbClr val="12735D"/>
              </a:solidFill>
              <a:effectLst/>
              <a:uLnTx/>
              <a:uFillTx/>
              <a:latin typeface="Calibri" panose="020F0502020204030204" pitchFamily="34" charset="0"/>
              <a:ea typeface="字魂59号-创粗黑"/>
              <a:cs typeface="Calibri" panose="020F0502020204030204" pitchFamily="34" charset="0"/>
            </a:endParaRPr>
          </a:p>
        </p:txBody>
      </p:sp>
      <p:sp>
        <p:nvSpPr>
          <p:cNvPr id="35" name="TextBox 34">
            <a:extLst>
              <a:ext uri="{FF2B5EF4-FFF2-40B4-BE49-F238E27FC236}">
                <a16:creationId xmlns="" xmlns:a16="http://schemas.microsoft.com/office/drawing/2014/main" id="{23D60FD4-2497-44DB-942C-83680A1CD43D}"/>
              </a:ext>
            </a:extLst>
          </p:cNvPr>
          <p:cNvSpPr txBox="1"/>
          <p:nvPr/>
        </p:nvSpPr>
        <p:spPr>
          <a:xfrm>
            <a:off x="4680331" y="2122267"/>
            <a:ext cx="19618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sào</a:t>
            </a:r>
            <a:r>
              <a:rPr kumimoji="0" lang="en-029" sz="3200" b="1" i="0" u="none" strike="noStrike" kern="1200" cap="none" spc="0" normalizeH="0" noProof="0" dirty="0"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smtClean="0">
                <a:ln>
                  <a:noFill/>
                </a:ln>
                <a:solidFill>
                  <a:srgbClr val="12735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nứa</a:t>
            </a:r>
            <a:endParaRPr kumimoji="0" 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36" name="Picture 7">
            <a:extLst>
              <a:ext uri="{FF2B5EF4-FFF2-40B4-BE49-F238E27FC236}">
                <a16:creationId xmlns="" xmlns:a16="http://schemas.microsoft.com/office/drawing/2014/main" id="{C453D793-CDC3-4CD5-83EE-7B2FFF5D37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8410" y="4432933"/>
            <a:ext cx="2097105" cy="2178811"/>
          </a:xfrm>
          <a:prstGeom prst="rect">
            <a:avLst/>
          </a:prstGeom>
        </p:spPr>
      </p:pic>
      <p:pic>
        <p:nvPicPr>
          <p:cNvPr id="16" name="图片 18">
            <a:extLst>
              <a:ext uri="{FF2B5EF4-FFF2-40B4-BE49-F238E27FC236}">
                <a16:creationId xmlns="" xmlns:a16="http://schemas.microsoft.com/office/drawing/2014/main" id="{A9C3D952-31D7-4FC4-AC00-737F4E925A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677" y="1856166"/>
            <a:ext cx="2046552" cy="1064574"/>
          </a:xfrm>
          <a:prstGeom prst="rect">
            <a:avLst/>
          </a:prstGeom>
        </p:spPr>
      </p:pic>
      <p:sp>
        <p:nvSpPr>
          <p:cNvPr id="19" name="TextBox 18">
            <a:extLst>
              <a:ext uri="{FF2B5EF4-FFF2-40B4-BE49-F238E27FC236}">
                <a16:creationId xmlns="" xmlns:a16="http://schemas.microsoft.com/office/drawing/2014/main" id="{F469E1BA-3598-4A57-8E02-679CE395EACE}"/>
              </a:ext>
            </a:extLst>
          </p:cNvPr>
          <p:cNvSpPr txBox="1"/>
          <p:nvPr/>
        </p:nvSpPr>
        <p:spPr>
          <a:xfrm>
            <a:off x="6405003" y="2141839"/>
            <a:ext cx="30226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029" sz="3200" b="1" dirty="0" err="1">
                <a:solidFill>
                  <a:srgbClr val="12735D"/>
                </a:solidFill>
                <a:latin typeface="Times New Roman" panose="02020603050405020304" pitchFamily="18" charset="0"/>
                <a:ea typeface="字魂59号-创粗黑"/>
                <a:cs typeface="Times New Roman" panose="02020603050405020304" pitchFamily="18" charset="0"/>
              </a:rPr>
              <a:t>đ</a:t>
            </a:r>
            <a:r>
              <a:rPr lang="en-029" sz="3200" b="1" dirty="0" err="1" smtClean="0">
                <a:solidFill>
                  <a:srgbClr val="12735D"/>
                </a:solidFill>
                <a:latin typeface="Times New Roman" panose="02020603050405020304" pitchFamily="18" charset="0"/>
                <a:ea typeface="字魂59号-创粗黑"/>
                <a:cs typeface="Times New Roman" panose="02020603050405020304" pitchFamily="18" charset="0"/>
              </a:rPr>
              <a:t>en</a:t>
            </a:r>
            <a:r>
              <a:rPr lang="en-029" sz="3200" b="1" dirty="0" smtClean="0">
                <a:solidFill>
                  <a:srgbClr val="12735D"/>
                </a:solidFill>
                <a:latin typeface="Times New Roman" panose="02020603050405020304" pitchFamily="18" charset="0"/>
                <a:ea typeface="字魂59号-创粗黑"/>
                <a:cs typeface="Times New Roman" panose="02020603050405020304" pitchFamily="18" charset="0"/>
              </a:rPr>
              <a:t> </a:t>
            </a:r>
            <a:r>
              <a:rPr lang="en-029" sz="3200" b="1" dirty="0" err="1" smtClean="0">
                <a:solidFill>
                  <a:srgbClr val="12735D"/>
                </a:solidFill>
                <a:latin typeface="Times New Roman" panose="02020603050405020304" pitchFamily="18" charset="0"/>
                <a:ea typeface="字魂59号-创粗黑"/>
                <a:cs typeface="Times New Roman" panose="02020603050405020304" pitchFamily="18" charset="0"/>
              </a:rPr>
              <a:t>sạm</a:t>
            </a:r>
            <a:endParaRPr kumimoji="0" 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sp>
        <p:nvSpPr>
          <p:cNvPr id="20" name="TextBox 19">
            <a:extLst>
              <a:ext uri="{FF2B5EF4-FFF2-40B4-BE49-F238E27FC236}">
                <a16:creationId xmlns="" xmlns:a16="http://schemas.microsoft.com/office/drawing/2014/main" id="{EBD1332F-D729-4989-935E-A23BE0DACC29}"/>
              </a:ext>
            </a:extLst>
          </p:cNvPr>
          <p:cNvSpPr txBox="1"/>
          <p:nvPr/>
        </p:nvSpPr>
        <p:spPr>
          <a:xfrm>
            <a:off x="957392" y="2540853"/>
            <a:ext cx="30226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029" sz="4400" b="1" dirty="0" err="1" smtClean="0">
                <a:solidFill>
                  <a:srgbClr val="12735D"/>
                </a:solidFill>
                <a:latin typeface="Times New Roman" panose="02020603050405020304" pitchFamily="18" charset="0"/>
                <a:ea typeface="字魂59号-创粗黑"/>
                <a:cs typeface="Times New Roman" panose="02020603050405020304" pitchFamily="18" charset="0"/>
              </a:rPr>
              <a:t>chậm</a:t>
            </a:r>
            <a:r>
              <a:rPr lang="en-029" sz="4400" b="1" dirty="0" smtClean="0">
                <a:solidFill>
                  <a:srgbClr val="12735D"/>
                </a:solidFill>
                <a:latin typeface="Times New Roman" panose="02020603050405020304" pitchFamily="18" charset="0"/>
                <a:ea typeface="字魂59号-创粗黑"/>
                <a:cs typeface="Times New Roman" panose="02020603050405020304" pitchFamily="18" charset="0"/>
              </a:rPr>
              <a:t> </a:t>
            </a:r>
            <a:r>
              <a:rPr lang="en-029" sz="4400" b="1" dirty="0" err="1" smtClean="0">
                <a:solidFill>
                  <a:srgbClr val="12735D"/>
                </a:solidFill>
                <a:latin typeface="Times New Roman" panose="02020603050405020304" pitchFamily="18" charset="0"/>
                <a:ea typeface="字魂59号-创粗黑"/>
                <a:cs typeface="Times New Roman" panose="02020603050405020304" pitchFamily="18" charset="0"/>
              </a:rPr>
              <a:t>chạp</a:t>
            </a:r>
            <a:endParaRPr kumimoji="0" lang="en-US" sz="44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23" name="图片 18">
            <a:extLst>
              <a:ext uri="{FF2B5EF4-FFF2-40B4-BE49-F238E27FC236}">
                <a16:creationId xmlns="" xmlns:a16="http://schemas.microsoft.com/office/drawing/2014/main" id="{965086ED-C3F8-46D4-B841-E6CCE8EACB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13489" y="3206413"/>
            <a:ext cx="2046552" cy="1064574"/>
          </a:xfrm>
          <a:prstGeom prst="rect">
            <a:avLst/>
          </a:prstGeom>
        </p:spPr>
      </p:pic>
      <p:sp>
        <p:nvSpPr>
          <p:cNvPr id="24" name="TextBox 23">
            <a:extLst>
              <a:ext uri="{FF2B5EF4-FFF2-40B4-BE49-F238E27FC236}">
                <a16:creationId xmlns="" xmlns:a16="http://schemas.microsoft.com/office/drawing/2014/main" id="{D83A6C23-E6C8-4AC0-9F8F-4C25B892C51E}"/>
              </a:ext>
            </a:extLst>
          </p:cNvPr>
          <p:cNvSpPr txBox="1"/>
          <p:nvPr/>
        </p:nvSpPr>
        <p:spPr>
          <a:xfrm>
            <a:off x="4056815" y="3492086"/>
            <a:ext cx="30226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029" sz="3200" b="1" dirty="0" err="1" smtClean="0">
                <a:solidFill>
                  <a:srgbClr val="12735D"/>
                </a:solidFill>
                <a:latin typeface="Times New Roman" panose="02020603050405020304" pitchFamily="18" charset="0"/>
                <a:ea typeface="字魂59号-创粗黑"/>
                <a:cs typeface="Times New Roman" panose="02020603050405020304" pitchFamily="18" charset="0"/>
              </a:rPr>
              <a:t>chậm</a:t>
            </a:r>
            <a:r>
              <a:rPr lang="en-029" sz="3200" b="1" dirty="0" smtClean="0">
                <a:solidFill>
                  <a:srgbClr val="12735D"/>
                </a:solidFill>
                <a:latin typeface="Times New Roman" panose="02020603050405020304" pitchFamily="18" charset="0"/>
                <a:ea typeface="字魂59号-创粗黑"/>
                <a:cs typeface="Times New Roman" panose="02020603050405020304" pitchFamily="18" charset="0"/>
              </a:rPr>
              <a:t> </a:t>
            </a:r>
            <a:r>
              <a:rPr lang="en-029" sz="3200" b="1" dirty="0" err="1" smtClean="0">
                <a:solidFill>
                  <a:srgbClr val="12735D"/>
                </a:solidFill>
                <a:latin typeface="Times New Roman" panose="02020603050405020304" pitchFamily="18" charset="0"/>
                <a:ea typeface="字魂59号-创粗黑"/>
                <a:cs typeface="Times New Roman" panose="02020603050405020304" pitchFamily="18" charset="0"/>
              </a:rPr>
              <a:t>chạp</a:t>
            </a:r>
            <a:endParaRPr kumimoji="0" lang="en-US" sz="3200" b="1" i="0" u="none" strike="noStrike" kern="1200" cap="none" spc="0" normalizeH="0" baseline="0" noProof="0" dirty="0">
              <a:ln>
                <a:noFill/>
              </a:ln>
              <a:solidFill>
                <a:srgbClr val="12735D"/>
              </a:solidFill>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21409115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1" nodeType="click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4.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6.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p3bxc1p">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agot template">
  <a:themeElements>
    <a:clrScheme name="Custom 347">
      <a:dk1>
        <a:srgbClr val="143C55"/>
      </a:dk1>
      <a:lt1>
        <a:srgbClr val="FFFFFF"/>
      </a:lt1>
      <a:dk2>
        <a:srgbClr val="748C9C"/>
      </a:dk2>
      <a:lt2>
        <a:srgbClr val="F7F9EA"/>
      </a:lt2>
      <a:accent1>
        <a:srgbClr val="FEAB19"/>
      </a:accent1>
      <a:accent2>
        <a:srgbClr val="85CE5B"/>
      </a:accent2>
      <a:accent3>
        <a:srgbClr val="65C5DB"/>
      </a:accent3>
      <a:accent4>
        <a:srgbClr val="7D7FD0"/>
      </a:accent4>
      <a:accent5>
        <a:srgbClr val="FA7F99"/>
      </a:accent5>
      <a:accent6>
        <a:srgbClr val="FF4E45"/>
      </a:accent6>
      <a:hlink>
        <a:srgbClr val="26577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agot template">
  <a:themeElements>
    <a:clrScheme name="Custom 347">
      <a:dk1>
        <a:srgbClr val="143C55"/>
      </a:dk1>
      <a:lt1>
        <a:srgbClr val="FFFFFF"/>
      </a:lt1>
      <a:dk2>
        <a:srgbClr val="748C9C"/>
      </a:dk2>
      <a:lt2>
        <a:srgbClr val="F7F9EA"/>
      </a:lt2>
      <a:accent1>
        <a:srgbClr val="FEAB19"/>
      </a:accent1>
      <a:accent2>
        <a:srgbClr val="85CE5B"/>
      </a:accent2>
      <a:accent3>
        <a:srgbClr val="65C5DB"/>
      </a:accent3>
      <a:accent4>
        <a:srgbClr val="7D7FD0"/>
      </a:accent4>
      <a:accent5>
        <a:srgbClr val="FA7F99"/>
      </a:accent5>
      <a:accent6>
        <a:srgbClr val="FF4E45"/>
      </a:accent6>
      <a:hlink>
        <a:srgbClr val="26577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TotalTime>
  <Words>340</Words>
  <Application>Microsoft Office PowerPoint</Application>
  <PresentationFormat>Widescreen</PresentationFormat>
  <Paragraphs>59</Paragraphs>
  <Slides>17</Slides>
  <Notes>15</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17</vt:i4>
      </vt:variant>
    </vt:vector>
  </HeadingPairs>
  <TitlesOfParts>
    <vt:vector size="39" baseType="lpstr">
      <vt:lpstr>微软雅黑</vt:lpstr>
      <vt:lpstr>Arial</vt:lpstr>
      <vt:lpstr>Barlow Condensed</vt:lpstr>
      <vt:lpstr>Bellota Text</vt:lpstr>
      <vt:lpstr>Calibri</vt:lpstr>
      <vt:lpstr>Catamaran</vt:lpstr>
      <vt:lpstr>Coiny</vt:lpstr>
      <vt:lpstr>Humanst521 BT</vt:lpstr>
      <vt:lpstr>Lato Hairline</vt:lpstr>
      <vt:lpstr>Lato Light</vt:lpstr>
      <vt:lpstr>Lato Regular</vt:lpstr>
      <vt:lpstr>Times New Roman</vt:lpstr>
      <vt:lpstr>仓耳玄三M W05</vt:lpstr>
      <vt:lpstr>字魂59号-创粗黑</vt:lpstr>
      <vt:lpstr>李旭科书法</vt:lpstr>
      <vt:lpstr>等线</vt:lpstr>
      <vt:lpstr>等线 Light</vt:lpstr>
      <vt:lpstr>1_Office Theme</vt:lpstr>
      <vt:lpstr>Office 主题​​</vt:lpstr>
      <vt:lpstr>1_Office 主题​​</vt:lpstr>
      <vt:lpstr>Bagot template</vt:lpstr>
      <vt:lpstr>1_Bagot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MrsOanh</cp:lastModifiedBy>
  <cp:revision>31</cp:revision>
  <dcterms:created xsi:type="dcterms:W3CDTF">2022-06-05T02:31:36Z</dcterms:created>
  <dcterms:modified xsi:type="dcterms:W3CDTF">2022-12-24T17:02:38Z</dcterms:modified>
</cp:coreProperties>
</file>