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56" r:id="rId5"/>
    <p:sldMasterId id="2147483874" r:id="rId6"/>
    <p:sldMasterId id="2147483893" r:id="rId7"/>
  </p:sldMasterIdLst>
  <p:notesMasterIdLst>
    <p:notesMasterId r:id="rId25"/>
  </p:notesMasterIdLst>
  <p:sldIdLst>
    <p:sldId id="354" r:id="rId8"/>
    <p:sldId id="363" r:id="rId9"/>
    <p:sldId id="318" r:id="rId10"/>
    <p:sldId id="362" r:id="rId11"/>
    <p:sldId id="364" r:id="rId12"/>
    <p:sldId id="366" r:id="rId13"/>
    <p:sldId id="367" r:id="rId14"/>
    <p:sldId id="369" r:id="rId15"/>
    <p:sldId id="370" r:id="rId16"/>
    <p:sldId id="531" r:id="rId17"/>
    <p:sldId id="534" r:id="rId18"/>
    <p:sldId id="535" r:id="rId19"/>
    <p:sldId id="536" r:id="rId20"/>
    <p:sldId id="537" r:id="rId21"/>
    <p:sldId id="356" r:id="rId22"/>
    <p:sldId id="361" r:id="rId23"/>
    <p:sldId id="357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40852"/>
    <a:srgbClr val="F63688"/>
    <a:srgbClr val="82D2E9"/>
    <a:srgbClr val="EF8D9D"/>
    <a:srgbClr val="F06858"/>
    <a:srgbClr val="F15441"/>
    <a:srgbClr val="CCECFB"/>
    <a:srgbClr val="FFD653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83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290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2AEE00-5335-4B3D-9F6C-172960DC28AB}" type="slidenum">
              <a:rPr lang="zh-CN" altLang="en-US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0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51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1B489-5E78-496D-9701-E7FC3C6E5474}" type="slidenum">
              <a:rPr lang="zh-CN" altLang="en-US">
                <a:solidFill>
                  <a:srgbClr val="000000"/>
                </a:solidFill>
              </a:rPr>
              <a:pPr/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2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525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085C0-33F0-4CEE-AA21-9AC5A884681E}" type="slidenum">
              <a:rPr lang="zh-CN" altLang="en-US">
                <a:solidFill>
                  <a:srgbClr val="000000"/>
                </a:solidFill>
              </a:rPr>
              <a:pPr/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0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05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A9A7B5D-29F5-4395-A0A6-AA6747301D92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FC8F35A-17F9-4FD8-8A20-580DC90E7E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5174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697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918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12745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918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3074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18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518" y="5001685"/>
            <a:ext cx="2857500" cy="285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0767" y="-74084"/>
            <a:ext cx="15299267" cy="2076451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472" y="-914069"/>
              <a:ext cx="719096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4116" y="-1247543"/>
              <a:ext cx="71909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0567131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534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/>
          <p:cNvGrpSpPr>
            <a:grpSpLocks/>
          </p:cNvGrpSpPr>
          <p:nvPr userDrawn="1"/>
        </p:nvGrpSpPr>
        <p:grpSpPr bwMode="auto">
          <a:xfrm>
            <a:off x="-1900767" y="-74084"/>
            <a:ext cx="15299267" cy="2076451"/>
            <a:chOff x="-900605" y="-49427"/>
            <a:chExt cx="5490815" cy="745701"/>
          </a:xfrm>
        </p:grpSpPr>
        <p:pic>
          <p:nvPicPr>
            <p:cNvPr id="4" name="图片 4"/>
            <p:cNvPicPr>
              <a:picLocks noChangeAspect="1"/>
            </p:cNvPicPr>
            <p:nvPr userDrawn="1"/>
          </p:nvPicPr>
          <p:blipFill rotWithShape="1">
            <a:blip r:embed="rId3"/>
            <a:srcRect b="22727"/>
            <a:stretch>
              <a:fillRect/>
            </a:stretch>
          </p:blipFill>
          <p:spPr>
            <a:xfrm rot="5400000">
              <a:off x="3006472" y="-914069"/>
              <a:ext cx="719096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324116" y="-1247543"/>
              <a:ext cx="71909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29304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FA41279-70AB-45AE-A437-B581106C5CD6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C03D6B4-31F9-456A-BE5A-39DD31E17D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703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5A6D4F3-5F98-43CE-B1EE-4CC368B664C4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2479661-DE57-441E-AA03-58F8AF1F48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9891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5873906-6E5E-4752-985C-69055CC05031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97B8102-EAD0-4595-81AE-A94FAA4753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691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4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C161317-2624-49F5-9F15-B7863E3B50D2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50D03B3-20B3-4EC2-B542-629BA1E655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277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07BA115-96CB-48C2-9446-859F07867AB9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BE0BF0E-2ABC-486B-8B46-C039B36DB5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3720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9D34B3D-5474-4A23-8D6B-D94CEE812D7F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2F50EB7-69D3-4CEB-B8C5-1954A84078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6468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147DEC2-8EB7-4D5E-B515-BBE3E9231C85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2B66D6D-4F48-4A9E-9EC5-2DE9352474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7910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6C604D3-0AC1-4A8E-8111-B9BC6A569B16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80810D8-3431-4CA3-AF99-5C4DF9B7D7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34011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4D7EBB8-8EA8-4CD4-8F51-95FE2EB73B14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8FFB64A-5BDD-4A5A-BB29-2455044540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93433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9081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014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6690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0841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211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9233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3215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488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934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8899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2113465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62381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50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74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40588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2279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63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5260901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7879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2422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5938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9994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1334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7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4517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5184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0348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4871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4240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6194"/>
            <a:ext cx="10515600" cy="80644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B26143F-F485-4B4A-BEF1-CC6CBE7F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60"/>
            <a:ext cx="2743200" cy="36618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C89271C-AA78-41E6-872B-6DA6D1AD8DE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111E96-BD09-40E0-B94A-ABF546DB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618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1442F5-8A6A-4AAD-843F-059D17EC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6183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fld id="{333B4B78-2E35-447C-97EA-62A33B0B65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191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2022/12/25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11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41170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96" r:id="rId3"/>
    <p:sldLayoutId id="2147483697" r:id="rId4"/>
    <p:sldLayoutId id="2147483698" r:id="rId5"/>
    <p:sldLayoutId id="2147483701" r:id="rId6"/>
    <p:sldLayoutId id="2147483815" r:id="rId7"/>
    <p:sldLayoutId id="2147483873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41" r:id="rId15"/>
    <p:sldLayoutId id="2147483742" r:id="rId16"/>
    <p:sldLayoutId id="2147483716" r:id="rId17"/>
    <p:sldLayoutId id="2147483717" r:id="rId18"/>
    <p:sldLayoutId id="2147483718" r:id="rId19"/>
    <p:sldLayoutId id="2147483720" r:id="rId2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>
              <a:defRPr/>
            </a:pPr>
            <a:fld id="{B7240714-C3B4-4B89-B067-5EF6CAB7E8A8}" type="datetimeFigureOut">
              <a:rPr lang="zh-CN" altLang="en-US"/>
              <a:pPr>
                <a:defRPr/>
              </a:pPr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>
              <a:defRPr/>
            </a:pPr>
            <a:fld id="{899C68E5-6E34-466A-8F87-9468B00F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</p:sldLayoutIdLst>
  <p:transition/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华康方圆体W7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华康方圆体W7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华康方圆体W7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华康方圆体W7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华康方圆体W7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华康方圆体W7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3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6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/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4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9717"/>
            <a:ext cx="4267200" cy="65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97601" y="2584451"/>
            <a:ext cx="4483100" cy="12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7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18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B703B-66D3-4BB7-807D-5D35E2E2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28" y="1078834"/>
            <a:ext cx="527959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7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180 : 6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 dư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156 : 5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28962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31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dư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31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" y="2736851"/>
            <a:ext cx="809201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5"/>
          <p:cNvSpPr>
            <a:spLocks noChangeArrowheads="1"/>
          </p:cNvSpPr>
          <p:nvPr/>
        </p:nvSpPr>
        <p:spPr bwMode="auto">
          <a:xfrm>
            <a:off x="1338469" y="913205"/>
            <a:ext cx="8481760" cy="13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Củng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cố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và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dặn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dò</a:t>
            </a:r>
            <a:endParaRPr lang="zh-CN" altLang="en-US" sz="6400" b="1" dirty="0">
              <a:solidFill>
                <a:srgbClr val="00B05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2296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1855D7-F02B-4B58-ABF5-C6EB3D741150}"/>
              </a:ext>
            </a:extLst>
          </p:cNvPr>
          <p:cNvSpPr/>
          <p:nvPr/>
        </p:nvSpPr>
        <p:spPr>
          <a:xfrm>
            <a:off x="660401" y="3073400"/>
            <a:ext cx="3279191" cy="260640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2EB847DF-213D-40F9-8C61-ED5D8239149A}"/>
              </a:ext>
            </a:extLst>
          </p:cNvPr>
          <p:cNvGrpSpPr/>
          <p:nvPr/>
        </p:nvGrpSpPr>
        <p:grpSpPr>
          <a:xfrm>
            <a:off x="1854660" y="2631801"/>
            <a:ext cx="736141" cy="741516"/>
            <a:chOff x="0" y="0"/>
            <a:chExt cx="1094522" cy="1080594"/>
          </a:xfrm>
        </p:grpSpPr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65450B1C-071F-4D0B-912B-12B1ED58D537}"/>
                </a:ext>
              </a:extLst>
            </p:cNvPr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3BF2E96D-0C4A-4DBB-BA15-F9D5AF86F02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BC337EDA-55CB-42DC-85F7-271ECDD6329F}"/>
                </a:ext>
              </a:extLst>
            </p:cNvPr>
            <p:cNvSpPr txBox="1"/>
            <p:nvPr/>
          </p:nvSpPr>
          <p:spPr>
            <a:xfrm>
              <a:off x="263677" y="296119"/>
              <a:ext cx="617879" cy="50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9"/>
                </a:lnSpc>
              </a:pPr>
              <a:r>
                <a:rPr lang="en-US" sz="2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C74F8-589D-4334-A463-A554A2E699A1}"/>
              </a:ext>
            </a:extLst>
          </p:cNvPr>
          <p:cNvSpPr/>
          <p:nvPr/>
        </p:nvSpPr>
        <p:spPr>
          <a:xfrm>
            <a:off x="4470401" y="3041019"/>
            <a:ext cx="3279191" cy="260640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1684B113-3E44-4B43-8330-5F8FF825DE3F}"/>
              </a:ext>
            </a:extLst>
          </p:cNvPr>
          <p:cNvGrpSpPr/>
          <p:nvPr/>
        </p:nvGrpSpPr>
        <p:grpSpPr>
          <a:xfrm>
            <a:off x="5664661" y="2599420"/>
            <a:ext cx="736141" cy="741516"/>
            <a:chOff x="0" y="0"/>
            <a:chExt cx="1094522" cy="1080594"/>
          </a:xfrm>
        </p:grpSpPr>
        <p:grpSp>
          <p:nvGrpSpPr>
            <p:cNvPr id="32" name="Group 14">
              <a:extLst>
                <a:ext uri="{FF2B5EF4-FFF2-40B4-BE49-F238E27FC236}">
                  <a16:creationId xmlns:a16="http://schemas.microsoft.com/office/drawing/2014/main" id="{D9A887AE-010F-4F0E-828F-94F0E80EA997}"/>
                </a:ext>
              </a:extLst>
            </p:cNvPr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90939581-35F6-4626-8787-9DE19C332CD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641D4CAB-1B67-48F1-85E5-84128A056ACD}"/>
                </a:ext>
              </a:extLst>
            </p:cNvPr>
            <p:cNvSpPr txBox="1"/>
            <p:nvPr/>
          </p:nvSpPr>
          <p:spPr>
            <a:xfrm>
              <a:off x="263677" y="296119"/>
              <a:ext cx="617879" cy="50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9"/>
                </a:lnSpc>
              </a:pPr>
              <a:r>
                <a:rPr lang="en-US" sz="2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2E4E325-D9DE-4A99-963C-73741B669002}"/>
              </a:ext>
            </a:extLst>
          </p:cNvPr>
          <p:cNvSpPr/>
          <p:nvPr/>
        </p:nvSpPr>
        <p:spPr>
          <a:xfrm>
            <a:off x="8280402" y="3041019"/>
            <a:ext cx="3279191" cy="260640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EA2F0F59-74DA-41D0-A0EA-8957E0D8DEE3}"/>
              </a:ext>
            </a:extLst>
          </p:cNvPr>
          <p:cNvGrpSpPr/>
          <p:nvPr/>
        </p:nvGrpSpPr>
        <p:grpSpPr>
          <a:xfrm>
            <a:off x="9474662" y="2599420"/>
            <a:ext cx="736141" cy="741516"/>
            <a:chOff x="0" y="0"/>
            <a:chExt cx="1094522" cy="1080594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61E5802A-606C-47C5-9249-921B36045459}"/>
                </a:ext>
              </a:extLst>
            </p:cNvPr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7E698414-F23E-4949-B9DA-8E549DC2B93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68E0F9A1-6C47-4D30-AD73-3C35713BE30F}"/>
                </a:ext>
              </a:extLst>
            </p:cNvPr>
            <p:cNvSpPr txBox="1"/>
            <p:nvPr/>
          </p:nvSpPr>
          <p:spPr>
            <a:xfrm>
              <a:off x="263677" y="296119"/>
              <a:ext cx="617879" cy="50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9"/>
                </a:lnSpc>
              </a:pPr>
              <a:r>
                <a:rPr lang="en-US" sz="2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0" name="TextBox 10">
            <a:extLst>
              <a:ext uri="{FF2B5EF4-FFF2-40B4-BE49-F238E27FC236}">
                <a16:creationId xmlns:a16="http://schemas.microsoft.com/office/drawing/2014/main" id="{A2820A40-CEF3-465D-8930-3BF7407E4F83}"/>
              </a:ext>
            </a:extLst>
          </p:cNvPr>
          <p:cNvSpPr txBox="1"/>
          <p:nvPr/>
        </p:nvSpPr>
        <p:spPr>
          <a:xfrm>
            <a:off x="3810000" y="818764"/>
            <a:ext cx="534466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6934"/>
              </a:lnSpc>
              <a:spcBef>
                <a:spcPct val="0"/>
              </a:spcBef>
            </a:pPr>
            <a:r>
              <a:rPr lang="vi-VN" sz="40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VỀ NHÀ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03760-24CB-46D1-8A4E-FD6E573BC0AF}"/>
              </a:ext>
            </a:extLst>
          </p:cNvPr>
          <p:cNvSpPr txBox="1"/>
          <p:nvPr/>
        </p:nvSpPr>
        <p:spPr>
          <a:xfrm>
            <a:off x="961736" y="3611716"/>
            <a:ext cx="22935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20" lvl="1" algn="ctr">
              <a:lnSpc>
                <a:spcPct val="200000"/>
              </a:lnSpc>
            </a:pPr>
            <a:r>
              <a:rPr lang="vi-VN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</a:t>
            </a:r>
            <a:r>
              <a:rPr lang="en-US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đã học</a:t>
            </a:r>
            <a:endParaRPr lang="vi-V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FFF93-6158-4A09-9990-8E39DE15C8AE}"/>
              </a:ext>
            </a:extLst>
          </p:cNvPr>
          <p:cNvSpPr txBox="1"/>
          <p:nvPr/>
        </p:nvSpPr>
        <p:spPr>
          <a:xfrm>
            <a:off x="4769889" y="3544136"/>
            <a:ext cx="2975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20" lvl="1">
              <a:lnSpc>
                <a:spcPct val="200000"/>
              </a:lnSpc>
            </a:pPr>
            <a:r>
              <a:rPr lang="vi-VN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bài tập trong SBT</a:t>
            </a:r>
            <a:endParaRPr lang="vi-V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3E63A6-CF28-4E68-AA3E-88FF60890DB2}"/>
              </a:ext>
            </a:extLst>
          </p:cNvPr>
          <p:cNvSpPr txBox="1"/>
          <p:nvPr/>
        </p:nvSpPr>
        <p:spPr>
          <a:xfrm>
            <a:off x="8970269" y="3619057"/>
            <a:ext cx="21945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20" lvl="1">
              <a:lnSpc>
                <a:spcPct val="200000"/>
              </a:lnSpc>
            </a:pPr>
            <a:r>
              <a:rPr lang="en-US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mới</a:t>
            </a:r>
            <a:endParaRPr lang="vi-V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619BD10-B682-4279-9FA1-D74BD07FEA14}"/>
              </a:ext>
            </a:extLst>
          </p:cNvPr>
          <p:cNvSpPr/>
          <p:nvPr/>
        </p:nvSpPr>
        <p:spPr>
          <a:xfrm>
            <a:off x="804667" y="325560"/>
            <a:ext cx="2454667" cy="224028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61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5" grpId="0" animBg="1"/>
      <p:bldP spid="41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3" y="2937934"/>
            <a:ext cx="9213851" cy="41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18" y="740834"/>
            <a:ext cx="4540249" cy="305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34"/>
          <p:cNvSpPr txBox="1">
            <a:spLocks noChangeArrowheads="1"/>
          </p:cNvSpPr>
          <p:nvPr/>
        </p:nvSpPr>
        <p:spPr bwMode="auto">
          <a:xfrm>
            <a:off x="893232" y="1016854"/>
            <a:ext cx="7554731" cy="21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67" b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 biệt và hẹn gặp lại các con</a:t>
            </a:r>
            <a:endParaRPr lang="zh-CN" altLang="en-US" sz="6667" b="1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96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3289319"/>
            <a:ext cx="12190413" cy="35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458" y="2502051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93" y="4653406"/>
            <a:ext cx="3498395" cy="193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88" y="215000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35075" y="1467519"/>
            <a:ext cx="113766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55: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1000.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6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918537"/>
            <a:chOff x="2647247" y="-39334"/>
            <a:chExt cx="4968552" cy="2188903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794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8571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42411" b="22825"/>
          <a:stretch/>
        </p:blipFill>
        <p:spPr>
          <a:xfrm>
            <a:off x="3575713" y="2470246"/>
            <a:ext cx="5957976" cy="14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498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4407" y="236594"/>
            <a:ext cx="597152" cy="591337"/>
            <a:chOff x="7934325" y="82549"/>
            <a:chExt cx="654049" cy="635000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7934325" y="82549"/>
              <a:ext cx="654049" cy="635000"/>
            </a:xfrm>
            <a:prstGeom prst="ellipse">
              <a:avLst/>
            </a:prstGeom>
            <a:grp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563493-F809-4D0E-833F-8249BE17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t="33052" r="5415"/>
          <a:stretch/>
        </p:blipFill>
        <p:spPr>
          <a:xfrm>
            <a:off x="782983" y="2475974"/>
            <a:ext cx="10937568" cy="4260266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C19A7EAF-A6EC-6217-DA17-247417F09DA1}"/>
              </a:ext>
            </a:extLst>
          </p:cNvPr>
          <p:cNvSpPr txBox="1"/>
          <p:nvPr/>
        </p:nvSpPr>
        <p:spPr>
          <a:xfrm>
            <a:off x="1081559" y="236594"/>
            <a:ext cx="10937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6028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E:\New folder\ceb8518df0860a22b56d3d0d01e7cdd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" y="403387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4">
            <a:extLst>
              <a:ext uri="{FF2B5EF4-FFF2-40B4-BE49-F238E27FC236}">
                <a16:creationId xmlns:a16="http://schemas.microsoft.com/office/drawing/2014/main" id="{7B373B5B-DEBF-3527-6FE5-530993EB7E06}"/>
              </a:ext>
            </a:extLst>
          </p:cNvPr>
          <p:cNvSpPr txBox="1"/>
          <p:nvPr/>
        </p:nvSpPr>
        <p:spPr>
          <a:xfrm>
            <a:off x="2474574" y="4533265"/>
            <a:ext cx="91909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cây bàng vuông được trồng là:</a:t>
            </a:r>
          </a:p>
          <a:p>
            <a:pPr algn="ctr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× 4 = 36 (cây)</a:t>
            </a:r>
          </a:p>
          <a:p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cây phong ba và bàng vuông được trồng là:</a:t>
            </a:r>
          </a:p>
          <a:p>
            <a:pPr algn="ctr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+ 36 = 45 (cây)</a:t>
            </a:r>
          </a:p>
          <a:p>
            <a:pPr algn="ctr"/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45 cây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A9B0DF21-143F-650F-36AA-6983F626AEC4}"/>
              </a:ext>
            </a:extLst>
          </p:cNvPr>
          <p:cNvSpPr txBox="1"/>
          <p:nvPr/>
        </p:nvSpPr>
        <p:spPr>
          <a:xfrm>
            <a:off x="1115043" y="223776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51756E57-2BAF-773F-EC45-DC61489F2486}"/>
              </a:ext>
            </a:extLst>
          </p:cNvPr>
          <p:cNvSpPr txBox="1"/>
          <p:nvPr/>
        </p:nvSpPr>
        <p:spPr>
          <a:xfrm>
            <a:off x="25363" y="2871459"/>
            <a:ext cx="495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DD1279E3-147B-B336-086C-A17D38807F87}"/>
              </a:ext>
            </a:extLst>
          </p:cNvPr>
          <p:cNvSpPr txBox="1"/>
          <p:nvPr/>
        </p:nvSpPr>
        <p:spPr>
          <a:xfrm>
            <a:off x="0" y="3400177"/>
            <a:ext cx="723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88531BCE-D87A-CE4E-341E-C172BCA4971C}"/>
              </a:ext>
            </a:extLst>
          </p:cNvPr>
          <p:cNvSpPr txBox="1"/>
          <p:nvPr/>
        </p:nvSpPr>
        <p:spPr>
          <a:xfrm>
            <a:off x="5903834" y="4051311"/>
            <a:ext cx="190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giải: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5AA4418-B2FB-5E78-D5CB-7C04F4B2DDB6}"/>
              </a:ext>
            </a:extLst>
          </p:cNvPr>
          <p:cNvGrpSpPr/>
          <p:nvPr/>
        </p:nvGrpSpPr>
        <p:grpSpPr>
          <a:xfrm>
            <a:off x="172873" y="272772"/>
            <a:ext cx="597152" cy="591337"/>
            <a:chOff x="7934325" y="82549"/>
            <a:chExt cx="654049" cy="635000"/>
          </a:xfrm>
          <a:solidFill>
            <a:schemeClr val="bg1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534154-5A7A-CE2A-5500-618F85E0BC2A}"/>
                </a:ext>
              </a:extLst>
            </p:cNvPr>
            <p:cNvSpPr/>
            <p:nvPr/>
          </p:nvSpPr>
          <p:spPr>
            <a:xfrm>
              <a:off x="7934325" y="82549"/>
              <a:ext cx="654049" cy="635000"/>
            </a:xfrm>
            <a:prstGeom prst="ellipse">
              <a:avLst/>
            </a:prstGeom>
            <a:grp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EEE4E-55D6-C477-782E-EA709EF27A1A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10">
            <a:extLst>
              <a:ext uri="{FF2B5EF4-FFF2-40B4-BE49-F238E27FC236}">
                <a16:creationId xmlns:a16="http://schemas.microsoft.com/office/drawing/2014/main" id="{EDBD1014-98B2-5B2D-7235-02C3ADF8D753}"/>
              </a:ext>
            </a:extLst>
          </p:cNvPr>
          <p:cNvSpPr txBox="1"/>
          <p:nvPr/>
        </p:nvSpPr>
        <p:spPr>
          <a:xfrm>
            <a:off x="812022" y="296417"/>
            <a:ext cx="10937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5D59CFE-6B80-E1F1-87BB-E98DA2B7F92B}"/>
              </a:ext>
            </a:extLst>
          </p:cNvPr>
          <p:cNvCxnSpPr/>
          <p:nvPr/>
        </p:nvCxnSpPr>
        <p:spPr>
          <a:xfrm>
            <a:off x="8169639" y="1201350"/>
            <a:ext cx="217357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04E03D1-32B7-24FE-FD91-9BEFF3A2A133}"/>
              </a:ext>
            </a:extLst>
          </p:cNvPr>
          <p:cNvCxnSpPr>
            <a:cxnSpLocks/>
          </p:cNvCxnSpPr>
          <p:nvPr/>
        </p:nvCxnSpPr>
        <p:spPr>
          <a:xfrm>
            <a:off x="940578" y="1592289"/>
            <a:ext cx="736853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643B602-D641-2F2F-CCE0-B08E56DEAE47}"/>
              </a:ext>
            </a:extLst>
          </p:cNvPr>
          <p:cNvCxnSpPr>
            <a:cxnSpLocks/>
          </p:cNvCxnSpPr>
          <p:nvPr/>
        </p:nvCxnSpPr>
        <p:spPr>
          <a:xfrm>
            <a:off x="9090665" y="1592289"/>
            <a:ext cx="15508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Right Brace 57">
            <a:extLst>
              <a:ext uri="{FF2B5EF4-FFF2-40B4-BE49-F238E27FC236}">
                <a16:creationId xmlns:a16="http://schemas.microsoft.com/office/drawing/2014/main" id="{ACA50B64-F025-E422-E4B0-A5447080FE98}"/>
              </a:ext>
            </a:extLst>
          </p:cNvPr>
          <p:cNvSpPr/>
          <p:nvPr/>
        </p:nvSpPr>
        <p:spPr>
          <a:xfrm>
            <a:off x="5219480" y="2915479"/>
            <a:ext cx="266920" cy="103888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id="{A3AEB3CD-688E-E0E6-2A1B-C976F484655F}"/>
              </a:ext>
            </a:extLst>
          </p:cNvPr>
          <p:cNvSpPr txBox="1"/>
          <p:nvPr/>
        </p:nvSpPr>
        <p:spPr>
          <a:xfrm>
            <a:off x="5568671" y="3146561"/>
            <a:ext cx="190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c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28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29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  <p:bldP spid="40" grpId="0"/>
      <p:bldP spid="41" grpId="0"/>
      <p:bldP spid="43" grpId="0"/>
      <p:bldP spid="58" grpId="0" animBg="1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697" y="213309"/>
            <a:ext cx="586822" cy="594642"/>
            <a:chOff x="7939982" y="85725"/>
            <a:chExt cx="642735" cy="638549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7939982" y="85725"/>
              <a:ext cx="642735" cy="638549"/>
            </a:xfrm>
            <a:prstGeom prst="ellips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4ABC6FB2-C23C-5663-3460-6C88202C2C33}"/>
              </a:ext>
            </a:extLst>
          </p:cNvPr>
          <p:cNvSpPr txBox="1"/>
          <p:nvPr/>
        </p:nvSpPr>
        <p:spPr>
          <a:xfrm>
            <a:off x="955371" y="167466"/>
            <a:ext cx="34419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09543-122E-0ED2-865A-4338DF5A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t="40998" r="2716" b="7241"/>
          <a:stretch/>
        </p:blipFill>
        <p:spPr>
          <a:xfrm>
            <a:off x="189944" y="1293599"/>
            <a:ext cx="11607316" cy="137612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croll: Vertical 18">
                <a:extLst>
                  <a:ext uri="{FF2B5EF4-FFF2-40B4-BE49-F238E27FC236}">
                    <a16:creationId xmlns:a16="http://schemas.microsoft.com/office/drawing/2014/main" id="{6187E148-5C34-C9BC-24EF-05191FFF5DA8}"/>
                  </a:ext>
                </a:extLst>
              </p:cNvPr>
              <p:cNvSpPr/>
              <p:nvPr/>
            </p:nvSpPr>
            <p:spPr>
              <a:xfrm>
                <a:off x="928976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𝟑𝟏𝟐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𝟗𝟑𝟔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19" name="Scroll: Vertical 18">
                <a:extLst>
                  <a:ext uri="{FF2B5EF4-FFF2-40B4-BE49-F238E27FC236}">
                    <a16:creationId xmlns:a16="http://schemas.microsoft.com/office/drawing/2014/main" id="{6187E148-5C34-C9BC-24EF-05191FFF5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76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croll: Vertical 21">
                <a:extLst>
                  <a:ext uri="{FF2B5EF4-FFF2-40B4-BE49-F238E27FC236}">
                    <a16:creationId xmlns:a16="http://schemas.microsoft.com/office/drawing/2014/main" id="{A178BE67-1930-4018-C0A7-456729B07CDB}"/>
                  </a:ext>
                </a:extLst>
              </p:cNvPr>
              <p:cNvSpPr/>
              <p:nvPr/>
            </p:nvSpPr>
            <p:spPr>
              <a:xfrm>
                <a:off x="653336" y="3449363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𝟑𝟐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𝟗𝟔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2" name="Scroll: Vertical 21">
                <a:extLst>
                  <a:ext uri="{FF2B5EF4-FFF2-40B4-BE49-F238E27FC236}">
                    <a16:creationId xmlns:a16="http://schemas.microsoft.com/office/drawing/2014/main" id="{A178BE67-1930-4018-C0A7-456729B07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36" y="3449363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croll: Vertical 24">
                <a:extLst>
                  <a:ext uri="{FF2B5EF4-FFF2-40B4-BE49-F238E27FC236}">
                    <a16:creationId xmlns:a16="http://schemas.microsoft.com/office/drawing/2014/main" id="{23746E4A-14E4-B3EA-A767-6D66EAE13736}"/>
                  </a:ext>
                </a:extLst>
              </p:cNvPr>
              <p:cNvSpPr/>
              <p:nvPr/>
            </p:nvSpPr>
            <p:spPr>
              <a:xfrm>
                <a:off x="3532146" y="3449364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𝟒𝟏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5" name="Scroll: Vertical 24">
                <a:extLst>
                  <a:ext uri="{FF2B5EF4-FFF2-40B4-BE49-F238E27FC236}">
                    <a16:creationId xmlns:a16="http://schemas.microsoft.com/office/drawing/2014/main" id="{23746E4A-14E4-B3EA-A767-6D66EAE13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146" y="3449364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croll: Vertical 25">
                <a:extLst>
                  <a:ext uri="{FF2B5EF4-FFF2-40B4-BE49-F238E27FC236}">
                    <a16:creationId xmlns:a16="http://schemas.microsoft.com/office/drawing/2014/main" id="{E7D3215F-DCEB-C768-1532-BC8783159C4D}"/>
                  </a:ext>
                </a:extLst>
              </p:cNvPr>
              <p:cNvSpPr/>
              <p:nvPr/>
            </p:nvSpPr>
            <p:spPr>
              <a:xfrm>
                <a:off x="641095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𝟏𝟐𝟒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6" name="Scroll: Vertical 25">
                <a:extLst>
                  <a:ext uri="{FF2B5EF4-FFF2-40B4-BE49-F238E27FC236}">
                    <a16:creationId xmlns:a16="http://schemas.microsoft.com/office/drawing/2014/main" id="{E7D3215F-DCEB-C768-1532-BC8783159C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95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947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697" y="213309"/>
            <a:ext cx="586822" cy="594642"/>
            <a:chOff x="7939982" y="85725"/>
            <a:chExt cx="642735" cy="638549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7939982" y="85725"/>
              <a:ext cx="642735" cy="638549"/>
            </a:xfrm>
            <a:prstGeom prst="ellips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4ABC6FB2-C23C-5663-3460-6C88202C2C33}"/>
              </a:ext>
            </a:extLst>
          </p:cNvPr>
          <p:cNvSpPr txBox="1"/>
          <p:nvPr/>
        </p:nvSpPr>
        <p:spPr>
          <a:xfrm>
            <a:off x="955371" y="167466"/>
            <a:ext cx="34419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61C239-7E8C-01ED-5BEB-B647649C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4" y="1003483"/>
            <a:ext cx="11944303" cy="1768884"/>
          </a:xfrm>
          <a:prstGeom prst="rect">
            <a:avLst/>
          </a:prstGeom>
        </p:spPr>
      </p:pic>
      <p:sp>
        <p:nvSpPr>
          <p:cNvPr id="27" name="Scroll: Vertical 26">
            <a:extLst>
              <a:ext uri="{FF2B5EF4-FFF2-40B4-BE49-F238E27FC236}">
                <a16:creationId xmlns:a16="http://schemas.microsoft.com/office/drawing/2014/main" id="{233B9280-E3A5-D96A-B9EF-9CF5050A4EF7}"/>
              </a:ext>
            </a:extLst>
          </p:cNvPr>
          <p:cNvSpPr/>
          <p:nvPr/>
        </p:nvSpPr>
        <p:spPr>
          <a:xfrm>
            <a:off x="873656" y="3051712"/>
            <a:ext cx="2507494" cy="3623380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/>
          </a:p>
        </p:txBody>
      </p:sp>
      <p:sp>
        <p:nvSpPr>
          <p:cNvPr id="28" name="Scroll: Vertical 27">
            <a:extLst>
              <a:ext uri="{FF2B5EF4-FFF2-40B4-BE49-F238E27FC236}">
                <a16:creationId xmlns:a16="http://schemas.microsoft.com/office/drawing/2014/main" id="{689DA2CC-B61E-8136-593C-B4E91597F462}"/>
              </a:ext>
            </a:extLst>
          </p:cNvPr>
          <p:cNvSpPr/>
          <p:nvPr/>
        </p:nvSpPr>
        <p:spPr>
          <a:xfrm>
            <a:off x="3718983" y="3067154"/>
            <a:ext cx="2507494" cy="3623380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/>
          </a:p>
          <a:p>
            <a:pPr algn="ctr">
              <a:lnSpc>
                <a:spcPct val="120000"/>
              </a:lnSpc>
            </a:pPr>
            <a:endParaRPr lang="en-US" sz="3200" b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3336B6-7DF7-ADD8-2C18-A222E1FD4B50}"/>
              </a:ext>
            </a:extLst>
          </p:cNvPr>
          <p:cNvSpPr txBox="1"/>
          <p:nvPr/>
        </p:nvSpPr>
        <p:spPr>
          <a:xfrm>
            <a:off x="5790148" y="3175630"/>
            <a:ext cx="45719" cy="556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8D56F3-3FDB-50F6-2F7A-FA76CA58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77" y="3140743"/>
            <a:ext cx="963251" cy="1816765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id="{CE205DE6-FE5B-7A2D-57FF-ECE25DE0FA30}"/>
              </a:ext>
            </a:extLst>
          </p:cNvPr>
          <p:cNvSpPr txBox="1"/>
          <p:nvPr/>
        </p:nvSpPr>
        <p:spPr>
          <a:xfrm>
            <a:off x="1340424" y="3148093"/>
            <a:ext cx="72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39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B4B20C29-F38A-5A2B-CD58-992D1B020D6D}"/>
              </a:ext>
            </a:extLst>
          </p:cNvPr>
          <p:cNvSpPr txBox="1"/>
          <p:nvPr/>
        </p:nvSpPr>
        <p:spPr>
          <a:xfrm>
            <a:off x="2130868" y="3171568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9FBCF4DB-CB8B-A7D9-337C-BC41B567C4E4}"/>
              </a:ext>
            </a:extLst>
          </p:cNvPr>
          <p:cNvSpPr txBox="1"/>
          <p:nvPr/>
        </p:nvSpPr>
        <p:spPr>
          <a:xfrm>
            <a:off x="2024151" y="3671717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F4912972-02F3-0F18-44FB-7FF4CE280063}"/>
              </a:ext>
            </a:extLst>
          </p:cNvPr>
          <p:cNvSpPr txBox="1"/>
          <p:nvPr/>
        </p:nvSpPr>
        <p:spPr>
          <a:xfrm>
            <a:off x="1343656" y="3523792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09CDC3-78AB-BA60-1157-A54F19AEB6A7}"/>
              </a:ext>
            </a:extLst>
          </p:cNvPr>
          <p:cNvCxnSpPr>
            <a:cxnSpLocks/>
          </p:cNvCxnSpPr>
          <p:nvPr/>
        </p:nvCxnSpPr>
        <p:spPr>
          <a:xfrm flipV="1">
            <a:off x="1255552" y="4005939"/>
            <a:ext cx="646276" cy="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0">
            <a:extLst>
              <a:ext uri="{FF2B5EF4-FFF2-40B4-BE49-F238E27FC236}">
                <a16:creationId xmlns:a16="http://schemas.microsoft.com/office/drawing/2014/main" id="{EE0D33D2-2D9B-0FEB-100E-25DA21E7F53C}"/>
              </a:ext>
            </a:extLst>
          </p:cNvPr>
          <p:cNvSpPr txBox="1"/>
          <p:nvPr/>
        </p:nvSpPr>
        <p:spPr>
          <a:xfrm>
            <a:off x="1300161" y="4116094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09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6F471C35-70AB-FFE8-260B-DBF0D4EA2006}"/>
              </a:ext>
            </a:extLst>
          </p:cNvPr>
          <p:cNvSpPr txBox="1"/>
          <p:nvPr/>
        </p:nvSpPr>
        <p:spPr>
          <a:xfrm>
            <a:off x="1544655" y="4635525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2FEB5E-0276-9E13-6319-136081F12EAC}"/>
              </a:ext>
            </a:extLst>
          </p:cNvPr>
          <p:cNvCxnSpPr>
            <a:cxnSpLocks/>
          </p:cNvCxnSpPr>
          <p:nvPr/>
        </p:nvCxnSpPr>
        <p:spPr>
          <a:xfrm>
            <a:off x="1343588" y="5076569"/>
            <a:ext cx="558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7">
            <a:extLst>
              <a:ext uri="{FF2B5EF4-FFF2-40B4-BE49-F238E27FC236}">
                <a16:creationId xmlns:a16="http://schemas.microsoft.com/office/drawing/2014/main" id="{F982515E-32D7-9C11-5277-2C7F6B46822D}"/>
              </a:ext>
            </a:extLst>
          </p:cNvPr>
          <p:cNvSpPr txBox="1"/>
          <p:nvPr/>
        </p:nvSpPr>
        <p:spPr>
          <a:xfrm>
            <a:off x="1543368" y="5060472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DBDEC62-BA85-B165-6163-BE2888DDC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20" y="3159609"/>
            <a:ext cx="1088118" cy="2052274"/>
          </a:xfrm>
          <a:prstGeom prst="rect">
            <a:avLst/>
          </a:prstGeom>
        </p:spPr>
      </p:pic>
      <p:sp>
        <p:nvSpPr>
          <p:cNvPr id="44" name="TextBox 50">
            <a:extLst>
              <a:ext uri="{FF2B5EF4-FFF2-40B4-BE49-F238E27FC236}">
                <a16:creationId xmlns:a16="http://schemas.microsoft.com/office/drawing/2014/main" id="{D791327E-0CAA-52CA-CD9B-1A8D4FA4C283}"/>
              </a:ext>
            </a:extLst>
          </p:cNvPr>
          <p:cNvSpPr txBox="1"/>
          <p:nvPr/>
        </p:nvSpPr>
        <p:spPr>
          <a:xfrm>
            <a:off x="4209925" y="3246518"/>
            <a:ext cx="790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85</a:t>
            </a:r>
          </a:p>
        </p:txBody>
      </p:sp>
      <p:sp>
        <p:nvSpPr>
          <p:cNvPr id="45" name="TextBox 51">
            <a:extLst>
              <a:ext uri="{FF2B5EF4-FFF2-40B4-BE49-F238E27FC236}">
                <a16:creationId xmlns:a16="http://schemas.microsoft.com/office/drawing/2014/main" id="{FE875CBD-36DD-CF17-B9FC-7E498A3DDD15}"/>
              </a:ext>
            </a:extLst>
          </p:cNvPr>
          <p:cNvSpPr txBox="1"/>
          <p:nvPr/>
        </p:nvSpPr>
        <p:spPr>
          <a:xfrm>
            <a:off x="5032908" y="3215543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4</a:t>
            </a:r>
          </a:p>
        </p:txBody>
      </p:sp>
      <p:sp>
        <p:nvSpPr>
          <p:cNvPr id="46" name="TextBox 52">
            <a:extLst>
              <a:ext uri="{FF2B5EF4-FFF2-40B4-BE49-F238E27FC236}">
                <a16:creationId xmlns:a16="http://schemas.microsoft.com/office/drawing/2014/main" id="{9EAC7002-DE00-9A48-407B-0F3FDFC584CB}"/>
              </a:ext>
            </a:extLst>
          </p:cNvPr>
          <p:cNvSpPr txBox="1"/>
          <p:nvPr/>
        </p:nvSpPr>
        <p:spPr>
          <a:xfrm>
            <a:off x="4896211" y="3727883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2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ED820E-011A-E136-F32B-97D4730F2FA3}"/>
              </a:ext>
            </a:extLst>
          </p:cNvPr>
          <p:cNvCxnSpPr>
            <a:cxnSpLocks/>
          </p:cNvCxnSpPr>
          <p:nvPr/>
        </p:nvCxnSpPr>
        <p:spPr>
          <a:xfrm flipV="1">
            <a:off x="4195137" y="4357154"/>
            <a:ext cx="635140" cy="43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5">
            <a:extLst>
              <a:ext uri="{FF2B5EF4-FFF2-40B4-BE49-F238E27FC236}">
                <a16:creationId xmlns:a16="http://schemas.microsoft.com/office/drawing/2014/main" id="{0740FD6A-0500-D0DB-1625-D0832BCA55DE}"/>
              </a:ext>
            </a:extLst>
          </p:cNvPr>
          <p:cNvSpPr txBox="1"/>
          <p:nvPr/>
        </p:nvSpPr>
        <p:spPr>
          <a:xfrm>
            <a:off x="4202201" y="4292180"/>
            <a:ext cx="83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05</a:t>
            </a:r>
          </a:p>
        </p:txBody>
      </p:sp>
      <p:sp>
        <p:nvSpPr>
          <p:cNvPr id="49" name="TextBox 56">
            <a:extLst>
              <a:ext uri="{FF2B5EF4-FFF2-40B4-BE49-F238E27FC236}">
                <a16:creationId xmlns:a16="http://schemas.microsoft.com/office/drawing/2014/main" id="{A2C3841E-E2D3-72A9-948B-2EFF398CC0B7}"/>
              </a:ext>
            </a:extLst>
          </p:cNvPr>
          <p:cNvSpPr txBox="1"/>
          <p:nvPr/>
        </p:nvSpPr>
        <p:spPr>
          <a:xfrm>
            <a:off x="4405432" y="4679546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4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FB6974-8605-2DA9-28A8-C8D0E54B9841}"/>
              </a:ext>
            </a:extLst>
          </p:cNvPr>
          <p:cNvCxnSpPr>
            <a:cxnSpLocks/>
          </p:cNvCxnSpPr>
          <p:nvPr/>
        </p:nvCxnSpPr>
        <p:spPr>
          <a:xfrm>
            <a:off x="4245627" y="5238519"/>
            <a:ext cx="5486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">
            <a:extLst>
              <a:ext uri="{FF2B5EF4-FFF2-40B4-BE49-F238E27FC236}">
                <a16:creationId xmlns:a16="http://schemas.microsoft.com/office/drawing/2014/main" id="{2A8A323F-35DD-A3AD-F90D-51112E509768}"/>
              </a:ext>
            </a:extLst>
          </p:cNvPr>
          <p:cNvSpPr txBox="1"/>
          <p:nvPr/>
        </p:nvSpPr>
        <p:spPr>
          <a:xfrm>
            <a:off x="4415428" y="5191588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</a:p>
        </p:txBody>
      </p:sp>
      <p:sp>
        <p:nvSpPr>
          <p:cNvPr id="59" name="TextBox 71">
            <a:extLst>
              <a:ext uri="{FF2B5EF4-FFF2-40B4-BE49-F238E27FC236}">
                <a16:creationId xmlns:a16="http://schemas.microsoft.com/office/drawing/2014/main" id="{CCC70040-9C0C-4DAE-2D62-2CD50B04BCF0}"/>
              </a:ext>
            </a:extLst>
          </p:cNvPr>
          <p:cNvSpPr txBox="1"/>
          <p:nvPr/>
        </p:nvSpPr>
        <p:spPr>
          <a:xfrm>
            <a:off x="7928152" y="4845873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 </a:t>
            </a:r>
          </a:p>
        </p:txBody>
      </p:sp>
      <p:sp>
        <p:nvSpPr>
          <p:cNvPr id="64" name="Scroll: Vertical 63">
            <a:extLst>
              <a:ext uri="{FF2B5EF4-FFF2-40B4-BE49-F238E27FC236}">
                <a16:creationId xmlns:a16="http://schemas.microsoft.com/office/drawing/2014/main" id="{80EE25B5-E0F3-1A73-BFE1-A3F27E691ADD}"/>
              </a:ext>
            </a:extLst>
          </p:cNvPr>
          <p:cNvSpPr/>
          <p:nvPr/>
        </p:nvSpPr>
        <p:spPr>
          <a:xfrm>
            <a:off x="9037297" y="3128112"/>
            <a:ext cx="2507494" cy="3627639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 dirty="0"/>
          </a:p>
          <a:p>
            <a:pPr algn="ctr">
              <a:lnSpc>
                <a:spcPct val="120000"/>
              </a:lnSpc>
            </a:pPr>
            <a:endParaRPr lang="en-US" sz="3200" b="1" dirty="0"/>
          </a:p>
        </p:txBody>
      </p:sp>
      <p:sp>
        <p:nvSpPr>
          <p:cNvPr id="65" name="TextBox 80">
            <a:extLst>
              <a:ext uri="{FF2B5EF4-FFF2-40B4-BE49-F238E27FC236}">
                <a16:creationId xmlns:a16="http://schemas.microsoft.com/office/drawing/2014/main" id="{9EE6EAF5-CA82-7F11-154B-B057F3E422C4}"/>
              </a:ext>
            </a:extLst>
          </p:cNvPr>
          <p:cNvSpPr txBox="1"/>
          <p:nvPr/>
        </p:nvSpPr>
        <p:spPr>
          <a:xfrm>
            <a:off x="11218007" y="3068038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/>
          </a:p>
        </p:txBody>
      </p:sp>
      <p:sp>
        <p:nvSpPr>
          <p:cNvPr id="66" name="TextBox 81">
            <a:extLst>
              <a:ext uri="{FF2B5EF4-FFF2-40B4-BE49-F238E27FC236}">
                <a16:creationId xmlns:a16="http://schemas.microsoft.com/office/drawing/2014/main" id="{F8C76BE2-A4A3-F3EB-D6B4-DD69CA51FD1B}"/>
              </a:ext>
            </a:extLst>
          </p:cNvPr>
          <p:cNvSpPr txBox="1"/>
          <p:nvPr/>
        </p:nvSpPr>
        <p:spPr>
          <a:xfrm>
            <a:off x="9425866" y="3162091"/>
            <a:ext cx="102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487</a:t>
            </a:r>
          </a:p>
        </p:txBody>
      </p:sp>
      <p:sp>
        <p:nvSpPr>
          <p:cNvPr id="67" name="TextBox 82">
            <a:extLst>
              <a:ext uri="{FF2B5EF4-FFF2-40B4-BE49-F238E27FC236}">
                <a16:creationId xmlns:a16="http://schemas.microsoft.com/office/drawing/2014/main" id="{878A73C3-F967-5274-209D-B6AC8918F00B}"/>
              </a:ext>
            </a:extLst>
          </p:cNvPr>
          <p:cNvSpPr txBox="1"/>
          <p:nvPr/>
        </p:nvSpPr>
        <p:spPr>
          <a:xfrm>
            <a:off x="10460766" y="3119919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2</a:t>
            </a:r>
          </a:p>
        </p:txBody>
      </p:sp>
      <p:sp>
        <p:nvSpPr>
          <p:cNvPr id="68" name="TextBox 83">
            <a:extLst>
              <a:ext uri="{FF2B5EF4-FFF2-40B4-BE49-F238E27FC236}">
                <a16:creationId xmlns:a16="http://schemas.microsoft.com/office/drawing/2014/main" id="{EF29EB29-F1CC-9311-B50B-DCD21C119E7E}"/>
              </a:ext>
            </a:extLst>
          </p:cNvPr>
          <p:cNvSpPr txBox="1"/>
          <p:nvPr/>
        </p:nvSpPr>
        <p:spPr>
          <a:xfrm>
            <a:off x="10294089" y="3602279"/>
            <a:ext cx="10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243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5E10D1F-6C43-6E05-9C3D-F605E9F35F48}"/>
              </a:ext>
            </a:extLst>
          </p:cNvPr>
          <p:cNvCxnSpPr>
            <a:cxnSpLocks/>
          </p:cNvCxnSpPr>
          <p:nvPr/>
        </p:nvCxnSpPr>
        <p:spPr>
          <a:xfrm flipV="1">
            <a:off x="9518066" y="4186222"/>
            <a:ext cx="646276" cy="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85">
            <a:extLst>
              <a:ext uri="{FF2B5EF4-FFF2-40B4-BE49-F238E27FC236}">
                <a16:creationId xmlns:a16="http://schemas.microsoft.com/office/drawing/2014/main" id="{1A380051-D734-2FA3-00FD-DEFE2F33FA23}"/>
              </a:ext>
            </a:extLst>
          </p:cNvPr>
          <p:cNvSpPr txBox="1"/>
          <p:nvPr/>
        </p:nvSpPr>
        <p:spPr>
          <a:xfrm>
            <a:off x="9465089" y="4154977"/>
            <a:ext cx="93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08</a:t>
            </a:r>
          </a:p>
        </p:txBody>
      </p:sp>
      <p:sp>
        <p:nvSpPr>
          <p:cNvPr id="71" name="TextBox 86">
            <a:extLst>
              <a:ext uri="{FF2B5EF4-FFF2-40B4-BE49-F238E27FC236}">
                <a16:creationId xmlns:a16="http://schemas.microsoft.com/office/drawing/2014/main" id="{0CBD6430-A56A-0960-A876-0A78D7DF456B}"/>
              </a:ext>
            </a:extLst>
          </p:cNvPr>
          <p:cNvSpPr txBox="1"/>
          <p:nvPr/>
        </p:nvSpPr>
        <p:spPr>
          <a:xfrm>
            <a:off x="9687140" y="4638572"/>
            <a:ext cx="42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8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C9014E-07FD-CE76-78DE-200E26D59609}"/>
              </a:ext>
            </a:extLst>
          </p:cNvPr>
          <p:cNvCxnSpPr>
            <a:cxnSpLocks/>
          </p:cNvCxnSpPr>
          <p:nvPr/>
        </p:nvCxnSpPr>
        <p:spPr>
          <a:xfrm flipV="1">
            <a:off x="9697905" y="5142302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88">
            <a:extLst>
              <a:ext uri="{FF2B5EF4-FFF2-40B4-BE49-F238E27FC236}">
                <a16:creationId xmlns:a16="http://schemas.microsoft.com/office/drawing/2014/main" id="{57B11D37-10C6-1006-AADE-1DEB9B416879}"/>
              </a:ext>
            </a:extLst>
          </p:cNvPr>
          <p:cNvSpPr txBox="1"/>
          <p:nvPr/>
        </p:nvSpPr>
        <p:spPr>
          <a:xfrm>
            <a:off x="9712739" y="5126476"/>
            <a:ext cx="903206" cy="58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07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BBB624-7FEC-CF06-746D-904CD13ED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605" y="3128112"/>
            <a:ext cx="1130135" cy="1829396"/>
          </a:xfrm>
          <a:prstGeom prst="rect">
            <a:avLst/>
          </a:prstGeom>
        </p:spPr>
      </p:pic>
      <p:sp>
        <p:nvSpPr>
          <p:cNvPr id="75" name="TextBox 90">
            <a:extLst>
              <a:ext uri="{FF2B5EF4-FFF2-40B4-BE49-F238E27FC236}">
                <a16:creationId xmlns:a16="http://schemas.microsoft.com/office/drawing/2014/main" id="{3D457C87-AD62-B5BF-B9EE-A85C583A1D0C}"/>
              </a:ext>
            </a:extLst>
          </p:cNvPr>
          <p:cNvSpPr txBox="1"/>
          <p:nvPr/>
        </p:nvSpPr>
        <p:spPr>
          <a:xfrm>
            <a:off x="10596010" y="4896838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 </a:t>
            </a:r>
          </a:p>
        </p:txBody>
      </p:sp>
      <p:sp>
        <p:nvSpPr>
          <p:cNvPr id="76" name="TextBox 91">
            <a:extLst>
              <a:ext uri="{FF2B5EF4-FFF2-40B4-BE49-F238E27FC236}">
                <a16:creationId xmlns:a16="http://schemas.microsoft.com/office/drawing/2014/main" id="{F086AF6B-C54B-2391-EB6F-B923FD1266B8}"/>
              </a:ext>
            </a:extLst>
          </p:cNvPr>
          <p:cNvSpPr txBox="1"/>
          <p:nvPr/>
        </p:nvSpPr>
        <p:spPr>
          <a:xfrm>
            <a:off x="9573012" y="5550942"/>
            <a:ext cx="823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  6 </a:t>
            </a:r>
          </a:p>
        </p:txBody>
      </p:sp>
      <p:sp>
        <p:nvSpPr>
          <p:cNvPr id="77" name="TextBox 92">
            <a:extLst>
              <a:ext uri="{FF2B5EF4-FFF2-40B4-BE49-F238E27FC236}">
                <a16:creationId xmlns:a16="http://schemas.microsoft.com/office/drawing/2014/main" id="{658E5B76-5212-3E25-BA94-B2EFD1DA853B}"/>
              </a:ext>
            </a:extLst>
          </p:cNvPr>
          <p:cNvSpPr txBox="1"/>
          <p:nvPr/>
        </p:nvSpPr>
        <p:spPr>
          <a:xfrm>
            <a:off x="9706365" y="6170976"/>
            <a:ext cx="81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  1 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B04FA1B-00C3-3566-C188-1A4B2C3305E2}"/>
              </a:ext>
            </a:extLst>
          </p:cNvPr>
          <p:cNvCxnSpPr>
            <a:cxnSpLocks/>
          </p:cNvCxnSpPr>
          <p:nvPr/>
        </p:nvCxnSpPr>
        <p:spPr>
          <a:xfrm flipV="1">
            <a:off x="9779358" y="6072468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95">
            <a:extLst>
              <a:ext uri="{FF2B5EF4-FFF2-40B4-BE49-F238E27FC236}">
                <a16:creationId xmlns:a16="http://schemas.microsoft.com/office/drawing/2014/main" id="{58429DC1-17CD-2B20-BDD6-35CEB51788B0}"/>
              </a:ext>
            </a:extLst>
          </p:cNvPr>
          <p:cNvSpPr txBox="1"/>
          <p:nvPr/>
        </p:nvSpPr>
        <p:spPr>
          <a:xfrm>
            <a:off x="2249463" y="3660967"/>
            <a:ext cx="600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lang="en-US"/>
          </a:p>
        </p:txBody>
      </p:sp>
      <p:sp>
        <p:nvSpPr>
          <p:cNvPr id="80" name="TextBox 97">
            <a:extLst>
              <a:ext uri="{FF2B5EF4-FFF2-40B4-BE49-F238E27FC236}">
                <a16:creationId xmlns:a16="http://schemas.microsoft.com/office/drawing/2014/main" id="{9176E648-50C5-9367-FB6C-ED532B547DDD}"/>
              </a:ext>
            </a:extLst>
          </p:cNvPr>
          <p:cNvSpPr txBox="1"/>
          <p:nvPr/>
        </p:nvSpPr>
        <p:spPr>
          <a:xfrm>
            <a:off x="5132059" y="3682728"/>
            <a:ext cx="643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lang="en-US" sz="3200" dirty="0"/>
          </a:p>
        </p:txBody>
      </p:sp>
      <p:sp>
        <p:nvSpPr>
          <p:cNvPr id="81" name="TextBox 98">
            <a:extLst>
              <a:ext uri="{FF2B5EF4-FFF2-40B4-BE49-F238E27FC236}">
                <a16:creationId xmlns:a16="http://schemas.microsoft.com/office/drawing/2014/main" id="{F1983B37-5086-22EA-C60C-A070EA6B278E}"/>
              </a:ext>
            </a:extLst>
          </p:cNvPr>
          <p:cNvSpPr txBox="1"/>
          <p:nvPr/>
        </p:nvSpPr>
        <p:spPr>
          <a:xfrm>
            <a:off x="4223698" y="3795313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8</a:t>
            </a:r>
          </a:p>
        </p:txBody>
      </p:sp>
      <p:sp>
        <p:nvSpPr>
          <p:cNvPr id="83" name="TextBox 102">
            <a:extLst>
              <a:ext uri="{FF2B5EF4-FFF2-40B4-BE49-F238E27FC236}">
                <a16:creationId xmlns:a16="http://schemas.microsoft.com/office/drawing/2014/main" id="{44FF0656-E362-51BC-8BCE-14FAB2566D53}"/>
              </a:ext>
            </a:extLst>
          </p:cNvPr>
          <p:cNvSpPr txBox="1"/>
          <p:nvPr/>
        </p:nvSpPr>
        <p:spPr>
          <a:xfrm>
            <a:off x="9398882" y="3583872"/>
            <a:ext cx="664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87" name="Scroll: Vertical 86">
            <a:extLst>
              <a:ext uri="{FF2B5EF4-FFF2-40B4-BE49-F238E27FC236}">
                <a16:creationId xmlns:a16="http://schemas.microsoft.com/office/drawing/2014/main" id="{4D1C2843-1C70-9FAD-AB54-62A853C296FD}"/>
              </a:ext>
            </a:extLst>
          </p:cNvPr>
          <p:cNvSpPr/>
          <p:nvPr/>
        </p:nvSpPr>
        <p:spPr>
          <a:xfrm>
            <a:off x="6281304" y="3041016"/>
            <a:ext cx="2507494" cy="3649518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/>
          </a:p>
          <a:p>
            <a:pPr algn="ctr">
              <a:lnSpc>
                <a:spcPct val="120000"/>
              </a:lnSpc>
            </a:pPr>
            <a:endParaRPr lang="en-US" sz="3200" b="1"/>
          </a:p>
        </p:txBody>
      </p:sp>
      <p:sp>
        <p:nvSpPr>
          <p:cNvPr id="88" name="TextBox 61">
            <a:extLst>
              <a:ext uri="{FF2B5EF4-FFF2-40B4-BE49-F238E27FC236}">
                <a16:creationId xmlns:a16="http://schemas.microsoft.com/office/drawing/2014/main" id="{C00EDFD0-D66A-BAED-1EC0-8BA95A013061}"/>
              </a:ext>
            </a:extLst>
          </p:cNvPr>
          <p:cNvSpPr txBox="1"/>
          <p:nvPr/>
        </p:nvSpPr>
        <p:spPr>
          <a:xfrm>
            <a:off x="8402054" y="3231990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/>
          </a:p>
        </p:txBody>
      </p:sp>
      <p:sp>
        <p:nvSpPr>
          <p:cNvPr id="89" name="TextBox 62">
            <a:extLst>
              <a:ext uri="{FF2B5EF4-FFF2-40B4-BE49-F238E27FC236}">
                <a16:creationId xmlns:a16="http://schemas.microsoft.com/office/drawing/2014/main" id="{B8BD8ACD-65E0-A314-BB1E-B4275F885454}"/>
              </a:ext>
            </a:extLst>
          </p:cNvPr>
          <p:cNvSpPr txBox="1"/>
          <p:nvPr/>
        </p:nvSpPr>
        <p:spPr>
          <a:xfrm>
            <a:off x="6579933" y="3251093"/>
            <a:ext cx="114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336</a:t>
            </a:r>
          </a:p>
        </p:txBody>
      </p:sp>
      <p:sp>
        <p:nvSpPr>
          <p:cNvPr id="90" name="TextBox 63">
            <a:extLst>
              <a:ext uri="{FF2B5EF4-FFF2-40B4-BE49-F238E27FC236}">
                <a16:creationId xmlns:a16="http://schemas.microsoft.com/office/drawing/2014/main" id="{BFBBE7F7-1512-F58C-92E9-084020BBD209}"/>
              </a:ext>
            </a:extLst>
          </p:cNvPr>
          <p:cNvSpPr txBox="1"/>
          <p:nvPr/>
        </p:nvSpPr>
        <p:spPr>
          <a:xfrm>
            <a:off x="7644813" y="3283871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</a:t>
            </a:r>
          </a:p>
        </p:txBody>
      </p:sp>
      <p:sp>
        <p:nvSpPr>
          <p:cNvPr id="91" name="TextBox 64">
            <a:extLst>
              <a:ext uri="{FF2B5EF4-FFF2-40B4-BE49-F238E27FC236}">
                <a16:creationId xmlns:a16="http://schemas.microsoft.com/office/drawing/2014/main" id="{EB8D2F39-701B-1857-F38E-99B7B2191276}"/>
              </a:ext>
            </a:extLst>
          </p:cNvPr>
          <p:cNvSpPr txBox="1"/>
          <p:nvPr/>
        </p:nvSpPr>
        <p:spPr>
          <a:xfrm>
            <a:off x="7411928" y="3769738"/>
            <a:ext cx="57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09B637-48A8-056F-319A-C04AC536A7AB}"/>
              </a:ext>
            </a:extLst>
          </p:cNvPr>
          <p:cNvCxnSpPr>
            <a:cxnSpLocks/>
          </p:cNvCxnSpPr>
          <p:nvPr/>
        </p:nvCxnSpPr>
        <p:spPr>
          <a:xfrm flipV="1">
            <a:off x="6772849" y="4259700"/>
            <a:ext cx="646276" cy="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66">
            <a:extLst>
              <a:ext uri="{FF2B5EF4-FFF2-40B4-BE49-F238E27FC236}">
                <a16:creationId xmlns:a16="http://schemas.microsoft.com/office/drawing/2014/main" id="{BF64B853-E445-1B0D-44F3-36AD6B879563}"/>
              </a:ext>
            </a:extLst>
          </p:cNvPr>
          <p:cNvSpPr txBox="1"/>
          <p:nvPr/>
        </p:nvSpPr>
        <p:spPr>
          <a:xfrm>
            <a:off x="6603425" y="4233453"/>
            <a:ext cx="74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03</a:t>
            </a:r>
          </a:p>
        </p:txBody>
      </p:sp>
      <p:sp>
        <p:nvSpPr>
          <p:cNvPr id="94" name="TextBox 67">
            <a:extLst>
              <a:ext uri="{FF2B5EF4-FFF2-40B4-BE49-F238E27FC236}">
                <a16:creationId xmlns:a16="http://schemas.microsoft.com/office/drawing/2014/main" id="{B3A1EF42-6F15-DF93-6D80-EA7026F07088}"/>
              </a:ext>
            </a:extLst>
          </p:cNvPr>
          <p:cNvSpPr txBox="1"/>
          <p:nvPr/>
        </p:nvSpPr>
        <p:spPr>
          <a:xfrm>
            <a:off x="6850394" y="4636253"/>
            <a:ext cx="104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3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655695C-442F-C886-B4C0-0B9070DFFA63}"/>
              </a:ext>
            </a:extLst>
          </p:cNvPr>
          <p:cNvCxnSpPr>
            <a:cxnSpLocks/>
          </p:cNvCxnSpPr>
          <p:nvPr/>
        </p:nvCxnSpPr>
        <p:spPr>
          <a:xfrm flipV="1">
            <a:off x="6881952" y="5126374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69">
            <a:extLst>
              <a:ext uri="{FF2B5EF4-FFF2-40B4-BE49-F238E27FC236}">
                <a16:creationId xmlns:a16="http://schemas.microsoft.com/office/drawing/2014/main" id="{1516ED39-36CA-EFE9-8A15-FE560832CF24}"/>
              </a:ext>
            </a:extLst>
          </p:cNvPr>
          <p:cNvSpPr txBox="1"/>
          <p:nvPr/>
        </p:nvSpPr>
        <p:spPr>
          <a:xfrm>
            <a:off x="6832776" y="5165216"/>
            <a:ext cx="860465" cy="58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06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FB1D4904-C016-490F-FF73-EC8280F3F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532" y="3277363"/>
            <a:ext cx="1112984" cy="1816765"/>
          </a:xfrm>
          <a:prstGeom prst="rect">
            <a:avLst/>
          </a:prstGeom>
        </p:spPr>
      </p:pic>
      <p:sp>
        <p:nvSpPr>
          <p:cNvPr id="98" name="TextBox 71">
            <a:extLst>
              <a:ext uri="{FF2B5EF4-FFF2-40B4-BE49-F238E27FC236}">
                <a16:creationId xmlns:a16="http://schemas.microsoft.com/office/drawing/2014/main" id="{CCC70040-9C0C-4DAE-2D62-2CD50B04BCF0}"/>
              </a:ext>
            </a:extLst>
          </p:cNvPr>
          <p:cNvSpPr txBox="1"/>
          <p:nvPr/>
        </p:nvSpPr>
        <p:spPr>
          <a:xfrm>
            <a:off x="7780057" y="5060790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 </a:t>
            </a:r>
          </a:p>
        </p:txBody>
      </p:sp>
      <p:sp>
        <p:nvSpPr>
          <p:cNvPr id="99" name="TextBox 72">
            <a:extLst>
              <a:ext uri="{FF2B5EF4-FFF2-40B4-BE49-F238E27FC236}">
                <a16:creationId xmlns:a16="http://schemas.microsoft.com/office/drawing/2014/main" id="{EAE2D5C8-E3F7-0458-9D74-ED9D3F17EE44}"/>
              </a:ext>
            </a:extLst>
          </p:cNvPr>
          <p:cNvSpPr txBox="1"/>
          <p:nvPr/>
        </p:nvSpPr>
        <p:spPr>
          <a:xfrm>
            <a:off x="6958705" y="5573940"/>
            <a:ext cx="110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6 </a:t>
            </a:r>
          </a:p>
        </p:txBody>
      </p:sp>
      <p:sp>
        <p:nvSpPr>
          <p:cNvPr id="100" name="TextBox 73">
            <a:extLst>
              <a:ext uri="{FF2B5EF4-FFF2-40B4-BE49-F238E27FC236}">
                <a16:creationId xmlns:a16="http://schemas.microsoft.com/office/drawing/2014/main" id="{6766B0A2-A7E1-181E-6145-A06285AF1565}"/>
              </a:ext>
            </a:extLst>
          </p:cNvPr>
          <p:cNvSpPr txBox="1"/>
          <p:nvPr/>
        </p:nvSpPr>
        <p:spPr>
          <a:xfrm>
            <a:off x="7086232" y="5618650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 0 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CFC0335-F388-3D5D-6C2C-B40BFDB45CBB}"/>
              </a:ext>
            </a:extLst>
          </p:cNvPr>
          <p:cNvCxnSpPr>
            <a:cxnSpLocks/>
          </p:cNvCxnSpPr>
          <p:nvPr/>
        </p:nvCxnSpPr>
        <p:spPr>
          <a:xfrm flipV="1">
            <a:off x="6997968" y="6117892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0">
            <a:extLst>
              <a:ext uri="{FF2B5EF4-FFF2-40B4-BE49-F238E27FC236}">
                <a16:creationId xmlns:a16="http://schemas.microsoft.com/office/drawing/2014/main" id="{2E5AB1DD-2379-3C83-C4E0-E022C1D801ED}"/>
              </a:ext>
            </a:extLst>
          </p:cNvPr>
          <p:cNvSpPr txBox="1"/>
          <p:nvPr/>
        </p:nvSpPr>
        <p:spPr>
          <a:xfrm>
            <a:off x="6622239" y="3704694"/>
            <a:ext cx="913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3" name="TextBox 104">
            <a:extLst>
              <a:ext uri="{FF2B5EF4-FFF2-40B4-BE49-F238E27FC236}">
                <a16:creationId xmlns:a16="http://schemas.microsoft.com/office/drawing/2014/main" id="{1602F3A1-0A2F-C7A0-BFD8-AD693F70C1D8}"/>
              </a:ext>
            </a:extLst>
          </p:cNvPr>
          <p:cNvSpPr txBox="1"/>
          <p:nvPr/>
        </p:nvSpPr>
        <p:spPr>
          <a:xfrm>
            <a:off x="7587957" y="3779406"/>
            <a:ext cx="665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  <a:endParaRPr lang="en-US" sz="3200" dirty="0"/>
          </a:p>
        </p:txBody>
      </p:sp>
      <p:sp>
        <p:nvSpPr>
          <p:cNvPr id="104" name="TextBox 106">
            <a:extLst>
              <a:ext uri="{FF2B5EF4-FFF2-40B4-BE49-F238E27FC236}">
                <a16:creationId xmlns:a16="http://schemas.microsoft.com/office/drawing/2014/main" id="{C6EF5137-84C8-263F-4F2B-8180C52399AD}"/>
              </a:ext>
            </a:extLst>
          </p:cNvPr>
          <p:cNvSpPr txBox="1"/>
          <p:nvPr/>
        </p:nvSpPr>
        <p:spPr>
          <a:xfrm>
            <a:off x="7796772" y="3735410"/>
            <a:ext cx="42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4893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0">
            <a:extLst>
              <a:ext uri="{FF2B5EF4-FFF2-40B4-BE49-F238E27FC236}">
                <a16:creationId xmlns:a16="http://schemas.microsoft.com/office/drawing/2014/main" id="{EA3BBBEC-ACD3-D588-C6D8-835F896BF1E9}"/>
              </a:ext>
            </a:extLst>
          </p:cNvPr>
          <p:cNvSpPr txBox="1"/>
          <p:nvPr/>
        </p:nvSpPr>
        <p:spPr>
          <a:xfrm>
            <a:off x="602383" y="4009036"/>
            <a:ext cx="94710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24 m vải mẹ may được số chiếc rèm là: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 : 6 = 4 (chiếc)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Mẹ may 11 chiếc rèm hết số mét vải là: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× 6 = 66 (m)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a) 4 chiếc; b) 66 m vải.</a:t>
            </a: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CCD8EA75-C1C4-E6C2-9D9A-2AAAEAED7F53}"/>
              </a:ext>
            </a:extLst>
          </p:cNvPr>
          <p:cNvSpPr txBox="1"/>
          <p:nvPr/>
        </p:nvSpPr>
        <p:spPr>
          <a:xfrm>
            <a:off x="3108683" y="3497926"/>
            <a:ext cx="362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giải: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172A9-8DE0-2765-776B-B1406216E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995"/>
          <a:stretch/>
        </p:blipFill>
        <p:spPr>
          <a:xfrm>
            <a:off x="0" y="0"/>
            <a:ext cx="11812249" cy="354400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57BC4E-B5D5-4934-AAAC-7176C08CE3FB}"/>
              </a:ext>
            </a:extLst>
          </p:cNvPr>
          <p:cNvCxnSpPr>
            <a:cxnSpLocks/>
          </p:cNvCxnSpPr>
          <p:nvPr/>
        </p:nvCxnSpPr>
        <p:spPr>
          <a:xfrm>
            <a:off x="2351934" y="565246"/>
            <a:ext cx="406211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D6604E-C3AA-2A51-E125-48D087FFC30A}"/>
              </a:ext>
            </a:extLst>
          </p:cNvPr>
          <p:cNvCxnSpPr>
            <a:cxnSpLocks/>
          </p:cNvCxnSpPr>
          <p:nvPr/>
        </p:nvCxnSpPr>
        <p:spPr>
          <a:xfrm>
            <a:off x="1941117" y="1075455"/>
            <a:ext cx="133217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C9E7B4-636B-044C-1E3C-D092446E1D0D}"/>
              </a:ext>
            </a:extLst>
          </p:cNvPr>
          <p:cNvCxnSpPr>
            <a:cxnSpLocks/>
          </p:cNvCxnSpPr>
          <p:nvPr/>
        </p:nvCxnSpPr>
        <p:spPr>
          <a:xfrm>
            <a:off x="834560" y="1400133"/>
            <a:ext cx="22741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391147-9E6F-C1D5-8FBA-A02D039BA7B5}"/>
              </a:ext>
            </a:extLst>
          </p:cNvPr>
          <p:cNvCxnSpPr>
            <a:cxnSpLocks/>
          </p:cNvCxnSpPr>
          <p:nvPr/>
        </p:nvCxnSpPr>
        <p:spPr>
          <a:xfrm>
            <a:off x="2607202" y="1883837"/>
            <a:ext cx="311773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702AE5-FCF7-7E3C-34AA-52964BF6F4BC}"/>
              </a:ext>
            </a:extLst>
          </p:cNvPr>
          <p:cNvCxnSpPr>
            <a:cxnSpLocks/>
          </p:cNvCxnSpPr>
          <p:nvPr/>
        </p:nvCxnSpPr>
        <p:spPr>
          <a:xfrm>
            <a:off x="1456888" y="2215141"/>
            <a:ext cx="291285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44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10FFF09B094A994CACC07D02FBFE3665" ma:contentTypeVersion="2" ma:contentTypeDescription="Tạo tài liệu mới." ma:contentTypeScope="" ma:versionID="ec51911ffb4e45e352bdb2fb3de0c62c">
  <xsd:schema xmlns:xsd="http://www.w3.org/2001/XMLSchema" xmlns:xs="http://www.w3.org/2001/XMLSchema" xmlns:p="http://schemas.microsoft.com/office/2006/metadata/properties" xmlns:ns3="a8253508-715f-45ad-a2e0-dbc901cefa03" targetNamespace="http://schemas.microsoft.com/office/2006/metadata/properties" ma:root="true" ma:fieldsID="0d5e7d9a892f815089d45f00b0a0f0ee" ns3:_="">
    <xsd:import namespace="a8253508-715f-45ad-a2e0-dbc901cefa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53508-715f-45ad-a2e0-dbc901cefa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3079BF-FD43-47D5-BC5D-BB39769CA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53508-715f-45ad-a2e0-dbc901cefa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7765E1-591E-4636-ADCE-3B4CA01B655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8253508-715f-45ad-a2e0-dbc901cefa0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ABFD4B-B274-477C-AFD4-7759C0DDBB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561</Words>
  <Application>Microsoft Office PowerPoint</Application>
  <PresentationFormat>Widescreen</PresentationFormat>
  <Paragraphs>103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Cambria Math</vt:lpstr>
      <vt:lpstr>ITC Avant Garde Std Bk</vt:lpstr>
      <vt:lpstr>Times New Roman</vt:lpstr>
      <vt:lpstr>UTM Avo</vt:lpstr>
      <vt:lpstr>华康方圆体W7</vt:lpstr>
      <vt:lpstr>Office Theme</vt:lpstr>
      <vt:lpstr>1_更多模版请关注:尚佳素材公社shop64427429.taobao.com</vt:lpstr>
      <vt:lpstr>27_Office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Đào Thị Minh Phượng</cp:lastModifiedBy>
  <cp:revision>581</cp:revision>
  <dcterms:created xsi:type="dcterms:W3CDTF">2021-06-02T01:34:28Z</dcterms:created>
  <dcterms:modified xsi:type="dcterms:W3CDTF">2022-12-25T07:34:30Z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0x01010010FFF09B094A994CACC07D02FBFE3665</vt:lpwstr>
  </property>
</Properties>
</file>