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8" r:id="rId4"/>
    <p:sldId id="259" r:id="rId5"/>
    <p:sldId id="260" r:id="rId6"/>
    <p:sldId id="263" r:id="rId7"/>
    <p:sldId id="264" r:id="rId8"/>
    <p:sldId id="269" r:id="rId9"/>
    <p:sldId id="265" r:id="rId10"/>
    <p:sldId id="266" r:id="rId11"/>
    <p:sldId id="267" r:id="rId12"/>
    <p:sldId id="261" r:id="rId13"/>
    <p:sldId id="26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1586B-BFF6-4B02-A54A-40F5EE97AA3B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C0F8-AE4A-4D98-A1B6-2C5F8429C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1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4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0486-7BEF-4CF0-A0DC-3F30547CD6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5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3" y="0"/>
            <a:ext cx="12011384" cy="66077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19464" y="739302"/>
            <a:ext cx="5661498" cy="291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68083" y="1226721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761" y="1353180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7714" y="5662533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90681" y="1779125"/>
            <a:ext cx="1157591" cy="3461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910140" y="2170304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0410" y="1876400"/>
            <a:ext cx="1304865" cy="2939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05076" y="4978946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2957" y="5699829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0149" y="4978946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740" y="3459585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52643" cy="5077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690" y="4554618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thường làm cách nào để điền dấu &gt;, &lt;, = 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690" y="5077838"/>
            <a:ext cx="1103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 cách đó ra, con còn tìm được cách nào khác để điền dấu &gt;, &lt;, =?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3809" y="1527542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 dò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211" y="2626032"/>
            <a:ext cx="8161447" cy="23237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500"/>
              </a:lnSpc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 vào vở ô li Toán.</a:t>
            </a:r>
          </a:p>
          <a:p>
            <a:pPr marL="457200" indent="-457200" algn="just">
              <a:lnSpc>
                <a:spcPts val="4500"/>
              </a:lnSpc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sau: </a:t>
            </a:r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100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(97) </a:t>
            </a:r>
          </a:p>
          <a:p>
            <a:pPr algn="ctr">
              <a:lnSpc>
                <a:spcPts val="4500"/>
              </a:lnSpc>
            </a:pP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95549" y="2831981"/>
            <a:ext cx="11176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</a:t>
            </a:r>
          </a:p>
          <a:p>
            <a:pPr algn="ctr">
              <a:spcBef>
                <a:spcPts val="1200"/>
              </a:spcBef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 phạm vi 100 (96)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678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3796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5875" y="2447925"/>
            <a:ext cx="891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-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cộng trừ trong phạm vi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0"/>
            <a:ext cx="11599119" cy="3775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047" y="2813345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 cộng, trừ trong bài có điểm gì chung?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047" y="3336565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 cộng, trừ trong bài đều là phép tính có nhớ.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047" y="4237736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đặt tính các con cần lưu ý điều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047" y="4730152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tính cần lưu ý viết các chữ số thẳng cột.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047" y="5626690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tính các phép cộng, trừ có nhớ con cần lưu ý điều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47" y="6149910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tính các phép cộng, trừ có nhớ cần nhớ 1 vào cột chục.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59919" y="961773"/>
            <a:ext cx="118172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01170" y="979963"/>
            <a:ext cx="590862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" y="1321149"/>
            <a:ext cx="11597618" cy="48967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19"/>
          <a:stretch/>
        </p:blipFill>
        <p:spPr>
          <a:xfrm>
            <a:off x="149092" y="0"/>
            <a:ext cx="11599119" cy="12224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55545" y="2521819"/>
            <a:ext cx="57752" cy="481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9530" y="2743200"/>
            <a:ext cx="5197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5307" y="2743200"/>
            <a:ext cx="5100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4420" y="4678846"/>
            <a:ext cx="57752" cy="481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1284" y="4900227"/>
            <a:ext cx="5197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545" y="4900227"/>
            <a:ext cx="5197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3161" y="5956310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tự, các con hãy hoàn thành bài vào vở ô li Toán.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856958" cy="6237554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1.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1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6           3</a:t>
            </a:r>
            <a:r>
              <a:rPr lang="en-US" sz="18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          …… 	     …….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38		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</a:t>
            </a:r>
            <a:r>
              <a:rPr lang="en-US" sz="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9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42          ……		   …..		      .….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27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4961" y="2954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09163" y="3848101"/>
            <a:ext cx="743612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88086" y="29544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52288" y="3848100"/>
            <a:ext cx="743612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59633" y="531669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rgbClr val="7030A0"/>
                </a:solidFill>
              </a:rPr>
              <a:t>-</a:t>
            </a:r>
            <a:endParaRPr lang="en-US" sz="4400">
              <a:solidFill>
                <a:srgbClr val="7030A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399638" y="6381751"/>
            <a:ext cx="743612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1062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3" y="0"/>
            <a:ext cx="10192311" cy="560701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149813" y="632298"/>
            <a:ext cx="4717915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9213" y="5498179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tìm được các phép tính có kết quả bằng nhau?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213" y="6021399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40975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339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ba ngày 28 tháng 12 năm 2021</vt:lpstr>
      <vt:lpstr>PowerPoint Presentation</vt:lpstr>
      <vt:lpstr>PowerPoint Presentation</vt:lpstr>
      <vt:lpstr>PowerPoint Presentation</vt:lpstr>
      <vt:lpstr>PowerPoint Presentation</vt:lpstr>
      <vt:lpstr>Thứ ba ngày 28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2021-12-24T07:47:17Z</dcterms:created>
  <dcterms:modified xsi:type="dcterms:W3CDTF">2021-12-27T07:26:10Z</dcterms:modified>
</cp:coreProperties>
</file>