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62" r:id="rId3"/>
    <p:sldId id="263" r:id="rId4"/>
    <p:sldId id="266" r:id="rId5"/>
    <p:sldId id="264" r:id="rId6"/>
    <p:sldId id="271" r:id="rId7"/>
    <p:sldId id="267" r:id="rId8"/>
    <p:sldId id="265" r:id="rId9"/>
    <p:sldId id="256" r:id="rId10"/>
    <p:sldId id="258" r:id="rId11"/>
    <p:sldId id="260" r:id="rId12"/>
    <p:sldId id="259" r:id="rId13"/>
    <p:sldId id="257" r:id="rId14"/>
    <p:sldId id="268" r:id="rId15"/>
    <p:sldId id="272" r:id="rId16"/>
    <p:sldId id="269" r:id="rId17"/>
    <p:sldId id="273" r:id="rId18"/>
    <p:sldId id="270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EC7D6-1997-4186-A341-AD446A05090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CCF71-B188-407B-8FEB-43EAECB7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0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E783E-DB93-40F8-AE88-FD98082BAB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69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CCF71-B188-407B-8FEB-43EAECB7C5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1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CCF71-B188-407B-8FEB-43EAECB7C5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7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427-3046-42A0-9E1E-01F319FCBD3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427-3046-42A0-9E1E-01F319FCBD3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9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427-3046-42A0-9E1E-01F319FCBD3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5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0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427-3046-42A0-9E1E-01F319FCBD3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3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427-3046-42A0-9E1E-01F319FCBD3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427-3046-42A0-9E1E-01F319FCBD3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8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427-3046-42A0-9E1E-01F319FCBD3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7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427-3046-42A0-9E1E-01F319FCBD3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5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427-3046-42A0-9E1E-01F319FCBD3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7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427-3046-42A0-9E1E-01F319FCBD3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0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427-3046-42A0-9E1E-01F319FCBD3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A6427-3046-42A0-9E1E-01F319FCBD3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3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mongthecoconuts.com/digital-detox/cabbage-2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hyperlink" Target="https://amongthecoconuts.com/digital-detox/cabbage-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www.flickr.com/photos/narasclicks/4791779617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narasclicks/479177961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2847055568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1B9FF4-D92A-46C7-9277-5292B0384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34636"/>
            <a:ext cx="9144000" cy="537556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2400" y="87070"/>
            <a:ext cx="533400" cy="498764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Rounded Rectangular Callout 3"/>
          <p:cNvSpPr/>
          <p:nvPr/>
        </p:nvSpPr>
        <p:spPr>
          <a:xfrm flipH="1">
            <a:off x="-2348" y="5417230"/>
            <a:ext cx="8839200" cy="609600"/>
          </a:xfrm>
          <a:prstGeom prst="wedgeRoundRectCallout">
            <a:avLst>
              <a:gd name="adj1" fmla="val 39566"/>
              <a:gd name="adj2" fmla="val -3466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bắp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1" y="6145239"/>
            <a:ext cx="8991598" cy="609600"/>
          </a:xfrm>
          <a:prstGeom prst="wedgeRoundRectCallout">
            <a:avLst>
              <a:gd name="adj1" fmla="val 30630"/>
              <a:gd name="adj2" fmla="val -1620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bắp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ruộng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00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im chào mào vùng nào hay nhất? Chào mào Huế hay Sông Kôn?">
            <a:extLst>
              <a:ext uri="{FF2B5EF4-FFF2-40B4-BE49-F238E27FC236}">
                <a16:creationId xmlns:a16="http://schemas.microsoft.com/office/drawing/2014/main" id="{56149BEE-D143-43BE-B986-2A3E0864B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" y="13430"/>
            <a:ext cx="9123005" cy="55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2167" y="55634"/>
            <a:ext cx="511233" cy="477765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Rounded Rectangular Callout 3"/>
          <p:cNvSpPr/>
          <p:nvPr/>
        </p:nvSpPr>
        <p:spPr>
          <a:xfrm flipH="1">
            <a:off x="-2349" y="5642318"/>
            <a:ext cx="9146347" cy="609600"/>
          </a:xfrm>
          <a:prstGeom prst="wedgeRoundRectCallout">
            <a:avLst>
              <a:gd name="adj1" fmla="val 39566"/>
              <a:gd name="adj2" fmla="val -3466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Đức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mào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7139" y="6172200"/>
            <a:ext cx="8900146" cy="609600"/>
          </a:xfrm>
          <a:prstGeom prst="wedgeRoundRectCallout">
            <a:avLst>
              <a:gd name="adj1" fmla="val 30630"/>
              <a:gd name="adj2" fmla="val -1620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À,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khu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vực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núi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568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Á VÀNG BƠI - Bé Mon - Liên Khúc Nhạc Thiếu Nhi Vui Nhộn Sôi Động Hay Nhất  Cho Bé - YouTube">
            <a:extLst>
              <a:ext uri="{FF2B5EF4-FFF2-40B4-BE49-F238E27FC236}">
                <a16:creationId xmlns:a16="http://schemas.microsoft.com/office/drawing/2014/main" id="{94B78338-D0B5-44CF-86A4-0A4463CCF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0"/>
            <a:ext cx="9158068" cy="562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0" y="76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" name="Rounded Rectangular Callout 3"/>
          <p:cNvSpPr/>
          <p:nvPr/>
        </p:nvSpPr>
        <p:spPr>
          <a:xfrm flipH="1">
            <a:off x="-2348" y="5628250"/>
            <a:ext cx="8839200" cy="609600"/>
          </a:xfrm>
          <a:prstGeom prst="wedgeRoundRectCallout">
            <a:avLst>
              <a:gd name="adj1" fmla="val 39566"/>
              <a:gd name="adj2" fmla="val -3466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0" y="6173375"/>
            <a:ext cx="9144000" cy="609600"/>
          </a:xfrm>
          <a:prstGeom prst="wedgeRoundRectCallout">
            <a:avLst>
              <a:gd name="adj1" fmla="val 30630"/>
              <a:gd name="adj2" fmla="val -1620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075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92079" y="152400"/>
            <a:ext cx="517521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" name="Rounded Rectangular Callout 3"/>
          <p:cNvSpPr/>
          <p:nvPr/>
        </p:nvSpPr>
        <p:spPr>
          <a:xfrm flipH="1">
            <a:off x="-24622" y="5628250"/>
            <a:ext cx="8839200" cy="609600"/>
          </a:xfrm>
          <a:prstGeom prst="wedgeRoundRectCallout">
            <a:avLst>
              <a:gd name="adj1" fmla="val 39566"/>
              <a:gd name="adj2" fmla="val -3466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Theo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súng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-52331" y="6227300"/>
            <a:ext cx="9144000" cy="609600"/>
          </a:xfrm>
          <a:prstGeom prst="wedgeRoundRectCallout">
            <a:avLst>
              <a:gd name="adj1" fmla="val 30630"/>
              <a:gd name="adj2" fmla="val -1620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đầm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lầy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25419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8E3CE8-EC68-4B55-A8E1-58F0075D4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28" t="28889" r="5781" b="33889"/>
          <a:stretch/>
        </p:blipFill>
        <p:spPr>
          <a:xfrm>
            <a:off x="33935" y="0"/>
            <a:ext cx="8957665" cy="5486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2000" y="381000"/>
            <a:ext cx="6858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" name="Rounded Rectangular Callout 3"/>
          <p:cNvSpPr/>
          <p:nvPr/>
        </p:nvSpPr>
        <p:spPr>
          <a:xfrm flipH="1">
            <a:off x="-24622" y="5628250"/>
            <a:ext cx="8839200" cy="609600"/>
          </a:xfrm>
          <a:prstGeom prst="wedgeRoundRectCallout">
            <a:avLst>
              <a:gd name="adj1" fmla="val 39566"/>
              <a:gd name="adj2" fmla="val -3466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đước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tôm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sú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nhỉ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-22274" y="6173375"/>
            <a:ext cx="9144000" cy="609600"/>
          </a:xfrm>
          <a:prstGeom prst="wedgeRoundRectCallout">
            <a:avLst>
              <a:gd name="adj1" fmla="val 30630"/>
              <a:gd name="adj2" fmla="val -1620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ngập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mặn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ven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3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6"/>
          <p:cNvSpPr txBox="1">
            <a:spLocks noChangeArrowheads="1"/>
          </p:cNvSpPr>
          <p:nvPr/>
        </p:nvSpPr>
        <p:spPr bwMode="auto">
          <a:xfrm>
            <a:off x="868496" y="2286000"/>
            <a:ext cx="7513504" cy="136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vi-VN" sz="4000" dirty="0">
                <a:latin typeface="Arial" pitchFamily="34" charset="0"/>
                <a:cs typeface="Arial" pitchFamily="34" charset="0"/>
              </a:rPr>
              <a:t>. </a:t>
            </a:r>
            <a:endParaRPr lang="en-US" sz="40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0" y="509587"/>
            <a:ext cx="3886200" cy="714375"/>
          </a:xfrm>
          <a:prstGeom prst="rect">
            <a:avLst/>
          </a:prstGeom>
        </p:spPr>
      </p:pic>
      <p:pic>
        <p:nvPicPr>
          <p:cNvPr id="9" name="PA_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4358" y="123824"/>
            <a:ext cx="783113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3962400"/>
            <a:ext cx="5715000" cy="2895599"/>
          </a:xfrm>
          <a:prstGeom prst="rect">
            <a:avLst/>
          </a:prstGeom>
        </p:spPr>
      </p:pic>
      <p:pic>
        <p:nvPicPr>
          <p:cNvPr id="11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 flipH="1">
            <a:off x="4267199" y="3647719"/>
            <a:ext cx="4856019" cy="321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03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6"/>
          <p:cNvSpPr txBox="1">
            <a:spLocks noChangeArrowheads="1"/>
          </p:cNvSpPr>
          <p:nvPr/>
        </p:nvSpPr>
        <p:spPr bwMode="auto">
          <a:xfrm>
            <a:off x="457200" y="585820"/>
            <a:ext cx="8458200" cy="10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Hoàn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thành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bảng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theo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gợi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ý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dưới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đây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rồi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chia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sẻ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với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các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bạn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trong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nhóm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01993" y="585820"/>
            <a:ext cx="762000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2.</a:t>
            </a:r>
            <a:endParaRPr lang="en-US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348391"/>
              </p:ext>
            </p:extLst>
          </p:nvPr>
        </p:nvGraphicFramePr>
        <p:xfrm>
          <a:off x="304800" y="1973788"/>
          <a:ext cx="861059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6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1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cây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con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Nơi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sống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Con </a:t>
                      </a:r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hươu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sao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Rừng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bắp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cải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Ruộng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vườn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Chim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chào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mào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Rừng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núi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vườn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Cá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cảnh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Bể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hồ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cá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cảnh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hoa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súng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Hồ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ao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đước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Tôm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sú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Vùng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rừng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ngập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mặn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ven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biển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995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6"/>
          <p:cNvSpPr txBox="1">
            <a:spLocks noChangeArrowheads="1"/>
          </p:cNvSpPr>
          <p:nvPr/>
        </p:nvSpPr>
        <p:spPr bwMode="auto">
          <a:xfrm>
            <a:off x="1220196" y="2328204"/>
            <a:ext cx="7513504" cy="127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con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xung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quanh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vi-VN" sz="4000" dirty="0">
                <a:latin typeface="Arial" pitchFamily="34" charset="0"/>
                <a:cs typeface="Arial" pitchFamily="34" charset="0"/>
              </a:rPr>
              <a:t>. </a:t>
            </a:r>
            <a:endParaRPr lang="en-US" sz="40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0" y="509587"/>
            <a:ext cx="3886200" cy="714375"/>
          </a:xfrm>
          <a:prstGeom prst="rect">
            <a:avLst/>
          </a:prstGeom>
        </p:spPr>
      </p:pic>
      <p:pic>
        <p:nvPicPr>
          <p:cNvPr id="9" name="PA_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4358" y="123824"/>
            <a:ext cx="783113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3962400"/>
            <a:ext cx="5715000" cy="2895599"/>
          </a:xfrm>
          <a:prstGeom prst="rect">
            <a:avLst/>
          </a:prstGeom>
        </p:spPr>
      </p:pic>
      <p:pic>
        <p:nvPicPr>
          <p:cNvPr id="11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 flipH="1">
            <a:off x="4267199" y="3647719"/>
            <a:ext cx="4856019" cy="32102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C000DD-40CE-4F89-B53B-851D2A09B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422" y="2286000"/>
            <a:ext cx="990600" cy="8382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391233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487684" y="252957"/>
            <a:ext cx="8001000" cy="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quanh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307541"/>
              </p:ext>
            </p:extLst>
          </p:nvPr>
        </p:nvGraphicFramePr>
        <p:xfrm>
          <a:off x="228600" y="1397000"/>
          <a:ext cx="868679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6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hoặc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con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con </a:t>
                      </a:r>
                      <a:r>
                        <a:rPr lang="en-US" sz="2000" b="1" baseline="0" dirty="0" err="1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chuối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Vườn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cánh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đồng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sen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Ao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hồ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rau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muống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Ao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hồ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ruộng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đồng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rau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cải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Vườn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ruộng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Con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trâu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Chuồng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Con </a:t>
                      </a: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gà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vịt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Chuồng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vườn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Cua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ốc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Ao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hồ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sông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001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6"/>
          <p:cNvSpPr txBox="1">
            <a:spLocks noChangeArrowheads="1"/>
          </p:cNvSpPr>
          <p:nvPr/>
        </p:nvSpPr>
        <p:spPr bwMode="auto">
          <a:xfrm>
            <a:off x="314358" y="2057400"/>
            <a:ext cx="8677241" cy="220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Thực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vật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và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động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vật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có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thể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sống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được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ở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nhiều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nơi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khác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nhau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như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trong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nhà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ngoài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đồng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ruộng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trên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rừng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dưới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ao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hồ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sông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biển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,…</a:t>
            </a: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0" y="509587"/>
            <a:ext cx="3886200" cy="714375"/>
          </a:xfrm>
          <a:prstGeom prst="rect">
            <a:avLst/>
          </a:prstGeom>
        </p:spPr>
      </p:pic>
      <p:pic>
        <p:nvPicPr>
          <p:cNvPr id="9" name="PA_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4358" y="123824"/>
            <a:ext cx="783113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3962400"/>
            <a:ext cx="5715000" cy="2895599"/>
          </a:xfrm>
          <a:prstGeom prst="rect">
            <a:avLst/>
          </a:prstGeom>
        </p:spPr>
      </p:pic>
      <p:pic>
        <p:nvPicPr>
          <p:cNvPr id="11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 flipH="1">
            <a:off x="4267199" y="3647719"/>
            <a:ext cx="4856019" cy="321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9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6436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8744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11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52600" y="1115806"/>
            <a:ext cx="7239000" cy="12998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043052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13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2689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8200"/>
            <a:ext cx="90820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80992" y="803275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1" y="1573213"/>
            <a:ext cx="8847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xung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quanh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236971" y="2506738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9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2854085" y="278000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alt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alt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6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ChangeArrowheads="1"/>
          </p:cNvSpPr>
          <p:nvPr/>
        </p:nvSpPr>
        <p:spPr>
          <a:xfrm>
            <a:off x="1295400" y="13855"/>
            <a:ext cx="5867400" cy="637309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alt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chích</a:t>
            </a:r>
            <a:r>
              <a:rPr lang="en-US" alt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bông</a:t>
            </a:r>
            <a:endParaRPr lang="en-US" alt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4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77556" y="325822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alt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154276" y="823453"/>
            <a:ext cx="15088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1.	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0" y="228600"/>
            <a:ext cx="789372" cy="782428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997192" y="270166"/>
            <a:ext cx="75164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600" dirty="0">
                <a:solidFill>
                  <a:srgbClr val="E200E2"/>
                </a:solidFill>
              </a:rPr>
              <a:t>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215122" y="1203289"/>
            <a:ext cx="846263" cy="695616"/>
          </a:xfrm>
          <a:prstGeom prst="flowChartConnector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514908" y="819900"/>
            <a:ext cx="762909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	</a:t>
            </a:r>
          </a:p>
        </p:txBody>
      </p:sp>
      <p:pic>
        <p:nvPicPr>
          <p:cNvPr id="2050" name="Picture 2" descr="C:\Users\Minhthangpc.VN\Desktop\z3049684327570_0931bbfecae748548cfa49e4540d68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3326"/>
            <a:ext cx="8686800" cy="467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 flipH="1">
            <a:off x="228600" y="1953324"/>
            <a:ext cx="3124198" cy="602079"/>
          </a:xfrm>
          <a:prstGeom prst="wedgeRoundRectCallout">
            <a:avLst>
              <a:gd name="adj1" fmla="val -23253"/>
              <a:gd name="adj2" fmla="val 659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bắp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ounded Rectangular Callout 15"/>
          <p:cNvSpPr/>
          <p:nvPr/>
        </p:nvSpPr>
        <p:spPr>
          <a:xfrm rot="10800000" flipH="1" flipV="1">
            <a:off x="320483" y="3139732"/>
            <a:ext cx="566371" cy="557879"/>
          </a:xfrm>
          <a:prstGeom prst="wedgeRoundRectCallout">
            <a:avLst>
              <a:gd name="adj1" fmla="val 77276"/>
              <a:gd name="adj2" fmla="val -258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Rounded Rectangular Callout 17"/>
          <p:cNvSpPr/>
          <p:nvPr/>
        </p:nvSpPr>
        <p:spPr>
          <a:xfrm rot="10800000" flipH="1" flipV="1">
            <a:off x="6333858" y="1882754"/>
            <a:ext cx="566371" cy="557879"/>
          </a:xfrm>
          <a:prstGeom prst="wedgeRoundRectCallout">
            <a:avLst>
              <a:gd name="adj1" fmla="val -62126"/>
              <a:gd name="adj2" fmla="val 517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Rounded Rectangular Callout 18"/>
          <p:cNvSpPr/>
          <p:nvPr/>
        </p:nvSpPr>
        <p:spPr>
          <a:xfrm flipH="1">
            <a:off x="7009767" y="1953326"/>
            <a:ext cx="2145956" cy="1209961"/>
          </a:xfrm>
          <a:prstGeom prst="wedgeRoundRectCallout">
            <a:avLst>
              <a:gd name="adj1" fmla="val 61548"/>
              <a:gd name="adj2" fmla="val 1635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hươu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508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Minhthangpc.VN\Deskto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06634"/>
            <a:ext cx="4689762" cy="22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73F244-6827-4C3D-B019-7126537E0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27" y="34636"/>
            <a:ext cx="4641272" cy="21751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1B9FF4-D92A-46C7-9277-5292B03849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648199" y="34636"/>
            <a:ext cx="4495801" cy="2175164"/>
          </a:xfrm>
          <a:prstGeom prst="rect">
            <a:avLst/>
          </a:prstGeom>
        </p:spPr>
      </p:pic>
      <p:pic>
        <p:nvPicPr>
          <p:cNvPr id="4" name="Picture 2" descr="Chim chào mào vùng nào hay nhất? Chào mào Huế hay Sông Kôn?">
            <a:extLst>
              <a:ext uri="{FF2B5EF4-FFF2-40B4-BE49-F238E27FC236}">
                <a16:creationId xmlns:a16="http://schemas.microsoft.com/office/drawing/2014/main" id="{56149BEE-D143-43BE-B986-2A3E0864B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230585"/>
            <a:ext cx="464127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Á VÀNG BƠI - Bé Mon - Liên Khúc Nhạc Thiếu Nhi Vui Nhộn Sôi Động Hay Nhất  Cho Bé - YouTube">
            <a:extLst>
              <a:ext uri="{FF2B5EF4-FFF2-40B4-BE49-F238E27FC236}">
                <a16:creationId xmlns:a16="http://schemas.microsoft.com/office/drawing/2014/main" id="{94B78338-D0B5-44CF-86A4-0A4463CCF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41" y="2230585"/>
            <a:ext cx="449005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E3CE8-EC68-4B55-A8E1-58F0075D414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28" t="28889" r="5781" b="33889"/>
          <a:stretch/>
        </p:blipFill>
        <p:spPr>
          <a:xfrm>
            <a:off x="4653940" y="4606634"/>
            <a:ext cx="4490059" cy="225136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927" y="34636"/>
            <a:ext cx="374073" cy="346364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4653941" y="34636"/>
            <a:ext cx="374073" cy="346364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6927" y="2230585"/>
            <a:ext cx="374073" cy="346364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4653941" y="2230585"/>
            <a:ext cx="374073" cy="346364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41563" y="4662058"/>
            <a:ext cx="374073" cy="346364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5005677" y="4735712"/>
            <a:ext cx="374073" cy="346364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9519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73F244-6827-4C3D-B019-7126537E0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26" y="34636"/>
            <a:ext cx="9137073" cy="552796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927" y="34635"/>
            <a:ext cx="678873" cy="651165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152400" y="5586046"/>
            <a:ext cx="8839200" cy="609600"/>
          </a:xfrm>
          <a:prstGeom prst="wedgeRoundRectCallout">
            <a:avLst>
              <a:gd name="adj1" fmla="val 39566"/>
              <a:gd name="adj2" fmla="val -3466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Con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hươu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 flipH="1">
            <a:off x="318227" y="6088967"/>
            <a:ext cx="7391400" cy="609600"/>
          </a:xfrm>
          <a:prstGeom prst="wedgeRoundRectCallout">
            <a:avLst>
              <a:gd name="adj1" fmla="val 30630"/>
              <a:gd name="adj2" fmla="val -1620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hươu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4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528</Words>
  <Application>Microsoft Office PowerPoint</Application>
  <PresentationFormat>On-screen Show (4:3)</PresentationFormat>
  <Paragraphs>100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等线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HP</cp:lastModifiedBy>
  <cp:revision>75</cp:revision>
  <dcterms:created xsi:type="dcterms:W3CDTF">2021-12-24T04:14:39Z</dcterms:created>
  <dcterms:modified xsi:type="dcterms:W3CDTF">2022-12-14T03:18:58Z</dcterms:modified>
</cp:coreProperties>
</file>