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21"/>
  </p:notesMasterIdLst>
  <p:sldIdLst>
    <p:sldId id="376" r:id="rId3"/>
    <p:sldId id="377" r:id="rId4"/>
    <p:sldId id="378" r:id="rId5"/>
    <p:sldId id="385" r:id="rId6"/>
    <p:sldId id="370" r:id="rId7"/>
    <p:sldId id="302" r:id="rId8"/>
    <p:sldId id="334" r:id="rId9"/>
    <p:sldId id="348" r:id="rId10"/>
    <p:sldId id="365" r:id="rId11"/>
    <p:sldId id="259" r:id="rId12"/>
    <p:sldId id="362" r:id="rId13"/>
    <p:sldId id="349" r:id="rId14"/>
    <p:sldId id="379" r:id="rId15"/>
    <p:sldId id="351" r:id="rId16"/>
    <p:sldId id="366" r:id="rId17"/>
    <p:sldId id="303" r:id="rId18"/>
    <p:sldId id="381" r:id="rId19"/>
    <p:sldId id="380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2799"/>
    <a:srgbClr val="303090"/>
    <a:srgbClr val="ED0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6D944-0238-49A1-9168-DB7FFAB36B3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1AC56-7A12-4E76-89A7-135EE54C2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5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01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9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98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56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36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4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34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11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29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6533"/>
            <a:ext cx="12190992" cy="59774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/>
          </a:p>
        </p:txBody>
      </p:sp>
      <p:sp>
        <p:nvSpPr>
          <p:cNvPr id="8" name="五边形 7"/>
          <p:cNvSpPr/>
          <p:nvPr userDrawn="1"/>
        </p:nvSpPr>
        <p:spPr>
          <a:xfrm>
            <a:off x="0" y="355600"/>
            <a:ext cx="4487333" cy="592667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altLang="zh-CN" sz="2700" dirty="0">
                <a:solidFill>
                  <a:srgbClr val="00B050"/>
                </a:solidFill>
              </a:rPr>
              <a:t>Click here to add a title</a:t>
            </a:r>
            <a:endParaRPr lang="zh-CN" altLang="en-US" sz="27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0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0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AAF25F-FDDF-448D-AE76-D2BBFC0E148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187962-8AD1-4E19-A8B4-D773E1639D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85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9321AA-DE9C-4E15-940D-7531A030D4E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73F8A7-99E8-4EE9-9B0B-7F6BBA1D34A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631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729AFE-5EEB-4363-BD02-D0673BD4D56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7ADC10-AFE8-42B0-AD86-2C4587FAE76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182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430922-7AA9-4846-A945-C8D39A73CB2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E03704-0450-4FF2-BD29-D772375A23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436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44BD83-7B22-4386-AC2B-F398D2E32AB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89E8B-02AB-4578-9CB9-6BC0E678D6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12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B72838-3208-4AE6-82D2-10243E96EE1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71604F-67F2-4FE1-870E-5132F4BD6F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34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97546E-8559-4300-A48C-D651E2387DB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FDE56-F3A4-4480-B253-1539ACC20F6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00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9B6E3F-C637-4D7B-9CD1-3F53617C617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B98694-853F-45FC-B9E6-385F628C04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437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BAE16-742C-4AC9-91A8-43C8CFB3A5A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C9828-6FC8-4614-83C5-A0B387A4C4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739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3BA546-C357-4DE8-B987-06FEDD96B1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4F9A60-AD80-4229-A353-82C2ADB434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85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443953-2C90-4D3D-BA7F-86E2CDD3642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CF831C-4791-4C02-9D65-40506FD401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81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05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2A6E56-6B60-4BEC-B553-B608D71DE20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647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8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9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3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9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2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3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9" r:id="rId3"/>
    <p:sldLayoutId id="2147483677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78" r:id="rId10"/>
    <p:sldLayoutId id="2147483676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7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F0933-AD9A-483E-B55D-B968C5CAA30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B42BE-97E8-4C84-9448-6C66074E82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77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2DC0231-0871-404B-974E-98497CD6B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0"/>
            <a:ext cx="1135856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A9AA89-9343-468F-8867-307F75B72A45}"/>
              </a:ext>
            </a:extLst>
          </p:cNvPr>
          <p:cNvSpPr txBox="1"/>
          <p:nvPr/>
        </p:nvSpPr>
        <p:spPr>
          <a:xfrm>
            <a:off x="2405684" y="1554164"/>
            <a:ext cx="8219386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723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31783" y="462887"/>
            <a:ext cx="4064000" cy="6300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1337" y="1498978"/>
            <a:ext cx="3403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ữ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ội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1337" y="3546813"/>
            <a:ext cx="3177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uột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thừa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37331" y="1516885"/>
            <a:ext cx="3301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38071" y="3525289"/>
            <a:ext cx="4567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ạng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D71460-13C1-46CB-AC4E-2E19C8C3BABD}"/>
              </a:ext>
            </a:extLst>
          </p:cNvPr>
          <p:cNvSpPr txBox="1"/>
          <p:nvPr/>
        </p:nvSpPr>
        <p:spPr>
          <a:xfrm>
            <a:off x="6037331" y="2482660"/>
            <a:ext cx="3480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àn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ập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9B92A1-9900-4950-8054-61D806FF853D}"/>
              </a:ext>
            </a:extLst>
          </p:cNvPr>
          <p:cNvSpPr txBox="1"/>
          <p:nvPr/>
        </p:nvSpPr>
        <p:spPr>
          <a:xfrm>
            <a:off x="1861337" y="2520609"/>
            <a:ext cx="3586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 - </a:t>
            </a:r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lang="en-US" sz="4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id="{A51B1DC6-BC75-49DB-8115-A7BCBF1BE67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835" y="4297833"/>
            <a:ext cx="2531165" cy="253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80934" y="191300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SÁNG CỦA YÊU TH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64" y="907302"/>
            <a:ext cx="11404471" cy="547835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bệnh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lo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“Xin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547476" y="98309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599460" y="341019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2935"/>
            <a:ext cx="1173805" cy="992221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547476" y="162296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601214" y="5529944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8179078" y="6032657"/>
            <a:ext cx="3289706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nối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đoạn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33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30B6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0" grpId="0" animBg="1"/>
      <p:bldP spid="2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08361" y="645059"/>
            <a:ext cx="3279123" cy="62994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3590" y="2081360"/>
            <a:ext cx="10327860" cy="18273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èn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tủ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416656" y="3164560"/>
            <a:ext cx="165428" cy="5129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AE0AF9-6B9A-4537-85D7-2DD15572E8FC}"/>
              </a:ext>
            </a:extLst>
          </p:cNvPr>
          <p:cNvCxnSpPr/>
          <p:nvPr/>
        </p:nvCxnSpPr>
        <p:spPr>
          <a:xfrm flipH="1">
            <a:off x="9315660" y="3138802"/>
            <a:ext cx="165428" cy="5129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C2DD774-F54E-4AC6-9999-1F614D8946BC}"/>
              </a:ext>
            </a:extLst>
          </p:cNvPr>
          <p:cNvCxnSpPr/>
          <p:nvPr/>
        </p:nvCxnSpPr>
        <p:spPr>
          <a:xfrm flipH="1">
            <a:off x="9383524" y="3138802"/>
            <a:ext cx="165428" cy="5129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Picture 16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id="{FAB30BD9-D046-402E-BDEB-E5A229E2872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835" y="4297833"/>
            <a:ext cx="2531165" cy="253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3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5807" y="191010"/>
            <a:ext cx="794299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SÁNG CỦA YÊU TH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64" y="907302"/>
            <a:ext cx="11404471" cy="547835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bệnh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lo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“Xin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547476" y="98309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599460" y="341019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2935"/>
            <a:ext cx="1173805" cy="992221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547476" y="162296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601214" y="5529944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58228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3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4792892" y="672769"/>
            <a:ext cx="2594592" cy="63001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04005" y="2362356"/>
            <a:ext cx="3744944" cy="4293619"/>
            <a:chOff x="1175416" y="1671618"/>
            <a:chExt cx="3166957" cy="3959277"/>
          </a:xfrm>
        </p:grpSpPr>
        <p:grpSp>
          <p:nvGrpSpPr>
            <p:cNvPr id="3" name="组合 2"/>
            <p:cNvGrpSpPr/>
            <p:nvPr/>
          </p:nvGrpSpPr>
          <p:grpSpPr>
            <a:xfrm>
              <a:off x="1175416" y="1671618"/>
              <a:ext cx="3166957" cy="3959277"/>
              <a:chOff x="1037431" y="1077062"/>
              <a:chExt cx="2168384" cy="2679542"/>
            </a:xfrm>
          </p:grpSpPr>
          <p:sp>
            <p:nvSpPr>
              <p:cNvPr id="8" name="자유형 88"/>
              <p:cNvSpPr/>
              <p:nvPr/>
            </p:nvSpPr>
            <p:spPr bwMode="auto">
              <a:xfrm>
                <a:off x="1037431" y="1484195"/>
                <a:ext cx="2168384" cy="2272409"/>
              </a:xfrm>
              <a:custGeom>
                <a:avLst/>
                <a:gdLst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316480 h 2377440"/>
                  <a:gd name="connsiteX5" fmla="*/ 22860 w 2194560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232248 h 2377440"/>
                  <a:gd name="connsiteX5" fmla="*/ 22860 w 2194560"/>
                  <a:gd name="connsiteY5" fmla="*/ 0 h 2377440"/>
                  <a:gd name="connsiteX0" fmla="*/ 22860 w 2201801"/>
                  <a:gd name="connsiteY0" fmla="*/ 0 h 2377440"/>
                  <a:gd name="connsiteX1" fmla="*/ 2194560 w 2201801"/>
                  <a:gd name="connsiteY1" fmla="*/ 137160 h 2377440"/>
                  <a:gd name="connsiteX2" fmla="*/ 2049780 w 2201801"/>
                  <a:gd name="connsiteY2" fmla="*/ 1965960 h 2377440"/>
                  <a:gd name="connsiteX3" fmla="*/ 853440 w 2201801"/>
                  <a:gd name="connsiteY3" fmla="*/ 2377440 h 2377440"/>
                  <a:gd name="connsiteX4" fmla="*/ 0 w 2201801"/>
                  <a:gd name="connsiteY4" fmla="*/ 2232248 h 2377440"/>
                  <a:gd name="connsiteX5" fmla="*/ 22860 w 2201801"/>
                  <a:gd name="connsiteY5" fmla="*/ 0 h 237744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16104"/>
                  <a:gd name="connsiteX1" fmla="*/ 2194560 w 2201801"/>
                  <a:gd name="connsiteY1" fmla="*/ 137160 h 2316104"/>
                  <a:gd name="connsiteX2" fmla="*/ 2049780 w 2201801"/>
                  <a:gd name="connsiteY2" fmla="*/ 1965960 h 2316104"/>
                  <a:gd name="connsiteX3" fmla="*/ 1116124 w 2201801"/>
                  <a:gd name="connsiteY3" fmla="*/ 2304256 h 2316104"/>
                  <a:gd name="connsiteX4" fmla="*/ 0 w 2201801"/>
                  <a:gd name="connsiteY4" fmla="*/ 2232248 h 2316104"/>
                  <a:gd name="connsiteX5" fmla="*/ 22860 w 2201801"/>
                  <a:gd name="connsiteY5" fmla="*/ 0 h 2316104"/>
                  <a:gd name="connsiteX0" fmla="*/ 216024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216024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302394"/>
                  <a:gd name="connsiteX1" fmla="*/ 2196244 w 2196244"/>
                  <a:gd name="connsiteY1" fmla="*/ 36004 h 2302394"/>
                  <a:gd name="connsiteX2" fmla="*/ 2049780 w 2196244"/>
                  <a:gd name="connsiteY2" fmla="*/ 1893952 h 2302394"/>
                  <a:gd name="connsiteX3" fmla="*/ 1116124 w 2196244"/>
                  <a:gd name="connsiteY3" fmla="*/ 2232248 h 2302394"/>
                  <a:gd name="connsiteX4" fmla="*/ 0 w 2196244"/>
                  <a:gd name="connsiteY4" fmla="*/ 2160240 h 2302394"/>
                  <a:gd name="connsiteX5" fmla="*/ 180020 w 2196244"/>
                  <a:gd name="connsiteY5" fmla="*/ 0 h 230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6244" h="2302394">
                    <a:moveTo>
                      <a:pt x="180020" y="0"/>
                    </a:moveTo>
                    <a:cubicBezTo>
                      <a:pt x="857309" y="70607"/>
                      <a:pt x="1482827" y="69527"/>
                      <a:pt x="2196244" y="36004"/>
                    </a:cubicBezTo>
                    <a:cubicBezTo>
                      <a:pt x="2181324" y="633028"/>
                      <a:pt x="2129347" y="1853427"/>
                      <a:pt x="2049780" y="1893952"/>
                    </a:cubicBezTo>
                    <a:cubicBezTo>
                      <a:pt x="1651000" y="2031112"/>
                      <a:pt x="1551293" y="2137976"/>
                      <a:pt x="1116124" y="2232248"/>
                    </a:cubicBezTo>
                    <a:cubicBezTo>
                      <a:pt x="697811" y="2302394"/>
                      <a:pt x="386738" y="2168927"/>
                      <a:pt x="0" y="2160240"/>
                    </a:cubicBezTo>
                    <a:cubicBezTo>
                      <a:pt x="112494" y="1412821"/>
                      <a:pt x="149009" y="847792"/>
                      <a:pt x="180020" y="0"/>
                    </a:cubicBezTo>
                    <a:close/>
                  </a:path>
                </a:pathLst>
              </a:custGeom>
              <a:noFill/>
              <a:ln w="50800">
                <a:solidFill>
                  <a:srgbClr val="6BD2D5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5pPr>
                <a:lvl6pPr marL="25146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6pPr>
                <a:lvl7pPr marL="29718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7pPr>
                <a:lvl8pPr marL="34290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8pPr>
                <a:lvl9pPr marL="38862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9" name="자유형 87"/>
              <p:cNvSpPr/>
              <p:nvPr/>
            </p:nvSpPr>
            <p:spPr bwMode="auto">
              <a:xfrm>
                <a:off x="2226546" y="3166531"/>
                <a:ext cx="713827" cy="489634"/>
              </a:xfrm>
              <a:custGeom>
                <a:avLst/>
                <a:gdLst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5193"/>
                  <a:gd name="connsiteY0" fmla="*/ 684497 h 684497"/>
                  <a:gd name="connsiteX1" fmla="*/ 827007 w 1125193"/>
                  <a:gd name="connsiteY1" fmla="*/ 0 h 684497"/>
                  <a:gd name="connsiteX2" fmla="*/ 1125193 w 1125193"/>
                  <a:gd name="connsiteY2" fmla="*/ 302186 h 684497"/>
                  <a:gd name="connsiteX3" fmla="*/ 0 w 1125193"/>
                  <a:gd name="connsiteY3" fmla="*/ 684497 h 684497"/>
                  <a:gd name="connsiteX0" fmla="*/ 0 w 1109869"/>
                  <a:gd name="connsiteY0" fmla="*/ 684497 h 684497"/>
                  <a:gd name="connsiteX1" fmla="*/ 827007 w 1109869"/>
                  <a:gd name="connsiteY1" fmla="*/ 0 h 684497"/>
                  <a:gd name="connsiteX2" fmla="*/ 1109869 w 1109869"/>
                  <a:gd name="connsiteY2" fmla="*/ 293334 h 684497"/>
                  <a:gd name="connsiteX3" fmla="*/ 0 w 1109869"/>
                  <a:gd name="connsiteY3" fmla="*/ 684497 h 684497"/>
                  <a:gd name="connsiteX0" fmla="*/ 0 w 1111718"/>
                  <a:gd name="connsiteY0" fmla="*/ 684497 h 684497"/>
                  <a:gd name="connsiteX1" fmla="*/ 827007 w 1111718"/>
                  <a:gd name="connsiteY1" fmla="*/ 0 h 684497"/>
                  <a:gd name="connsiteX2" fmla="*/ 1111718 w 1111718"/>
                  <a:gd name="connsiteY2" fmla="*/ 287291 h 684497"/>
                  <a:gd name="connsiteX3" fmla="*/ 0 w 1111718"/>
                  <a:gd name="connsiteY3" fmla="*/ 684497 h 684497"/>
                  <a:gd name="connsiteX0" fmla="*/ 0 w 1113567"/>
                  <a:gd name="connsiteY0" fmla="*/ 684497 h 684497"/>
                  <a:gd name="connsiteX1" fmla="*/ 827007 w 1113567"/>
                  <a:gd name="connsiteY1" fmla="*/ 0 h 684497"/>
                  <a:gd name="connsiteX2" fmla="*/ 1113567 w 1113567"/>
                  <a:gd name="connsiteY2" fmla="*/ 272819 h 684497"/>
                  <a:gd name="connsiteX3" fmla="*/ 0 w 1113567"/>
                  <a:gd name="connsiteY3" fmla="*/ 684497 h 684497"/>
                  <a:gd name="connsiteX0" fmla="*/ 0 w 1118278"/>
                  <a:gd name="connsiteY0" fmla="*/ 684497 h 684497"/>
                  <a:gd name="connsiteX1" fmla="*/ 827007 w 1118278"/>
                  <a:gd name="connsiteY1" fmla="*/ 0 h 684497"/>
                  <a:gd name="connsiteX2" fmla="*/ 1118278 w 1118278"/>
                  <a:gd name="connsiteY2" fmla="*/ 292399 h 684497"/>
                  <a:gd name="connsiteX3" fmla="*/ 0 w 1118278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265" h="684497">
                    <a:moveTo>
                      <a:pt x="0" y="684497"/>
                    </a:moveTo>
                    <a:cubicBezTo>
                      <a:pt x="281310" y="578055"/>
                      <a:pt x="563915" y="445084"/>
                      <a:pt x="827007" y="0"/>
                    </a:cubicBezTo>
                    <a:cubicBezTo>
                      <a:pt x="830800" y="112603"/>
                      <a:pt x="947335" y="344380"/>
                      <a:pt x="1117265" y="283547"/>
                    </a:cubicBezTo>
                    <a:cubicBezTo>
                      <a:pt x="779033" y="454015"/>
                      <a:pt x="330704" y="612949"/>
                      <a:pt x="0" y="684497"/>
                    </a:cubicBezTo>
                    <a:close/>
                  </a:path>
                </a:pathLst>
              </a:custGeom>
              <a:noFill/>
              <a:ln w="50800">
                <a:solidFill>
                  <a:srgbClr val="6BD2D5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0" name="자유형 200"/>
              <p:cNvSpPr/>
              <p:nvPr/>
            </p:nvSpPr>
            <p:spPr bwMode="auto">
              <a:xfrm>
                <a:off x="1225754" y="1548763"/>
                <a:ext cx="1947779" cy="390990"/>
              </a:xfrm>
              <a:custGeom>
                <a:avLst/>
                <a:gdLst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07084"/>
                  <a:gd name="connsiteY0" fmla="*/ 0 h 465666"/>
                  <a:gd name="connsiteX1" fmla="*/ 2207084 w 2207084"/>
                  <a:gd name="connsiteY1" fmla="*/ 33453 h 465666"/>
                  <a:gd name="connsiteX2" fmla="*/ 2192867 w 2207084"/>
                  <a:gd name="connsiteY2" fmla="*/ 465666 h 465666"/>
                  <a:gd name="connsiteX3" fmla="*/ 16933 w 2207084"/>
                  <a:gd name="connsiteY3" fmla="*/ 381000 h 465666"/>
                  <a:gd name="connsiteX4" fmla="*/ 0 w 2207084"/>
                  <a:gd name="connsiteY4" fmla="*/ 0 h 465666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29911 w 2190151"/>
                  <a:gd name="connsiteY0" fmla="*/ 0 h 468216"/>
                  <a:gd name="connsiteX1" fmla="*/ 2190151 w 2190151"/>
                  <a:gd name="connsiteY1" fmla="*/ 36003 h 468216"/>
                  <a:gd name="connsiteX2" fmla="*/ 2175934 w 2190151"/>
                  <a:gd name="connsiteY2" fmla="*/ 468216 h 468216"/>
                  <a:gd name="connsiteX3" fmla="*/ 0 w 2190151"/>
                  <a:gd name="connsiteY3" fmla="*/ 383550 h 468216"/>
                  <a:gd name="connsiteX4" fmla="*/ 29911 w 2190151"/>
                  <a:gd name="connsiteY4" fmla="*/ 0 h 468216"/>
                  <a:gd name="connsiteX0" fmla="*/ 0 w 2160240"/>
                  <a:gd name="connsiteY0" fmla="*/ 0 h 468216"/>
                  <a:gd name="connsiteX1" fmla="*/ 2160240 w 2160240"/>
                  <a:gd name="connsiteY1" fmla="*/ 36003 h 468216"/>
                  <a:gd name="connsiteX2" fmla="*/ 2146023 w 2160240"/>
                  <a:gd name="connsiteY2" fmla="*/ 468216 h 468216"/>
                  <a:gd name="connsiteX3" fmla="*/ 0 w 2160240"/>
                  <a:gd name="connsiteY3" fmla="*/ 360039 h 468216"/>
                  <a:gd name="connsiteX4" fmla="*/ 0 w 2160240"/>
                  <a:gd name="connsiteY4" fmla="*/ 0 h 468216"/>
                  <a:gd name="connsiteX0" fmla="*/ 2144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21444 w 2181684"/>
                  <a:gd name="connsiteY4" fmla="*/ 0 h 468216"/>
                  <a:gd name="connsiteX0" fmla="*/ 1509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15094 w 2181684"/>
                  <a:gd name="connsiteY4" fmla="*/ 0 h 468216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56222"/>
                  <a:gd name="connsiteX1" fmla="*/ 2181684 w 2181684"/>
                  <a:gd name="connsiteY1" fmla="*/ 36003 h 456222"/>
                  <a:gd name="connsiteX2" fmla="*/ 2145679 w 2181684"/>
                  <a:gd name="connsiteY2" fmla="*/ 432047 h 456222"/>
                  <a:gd name="connsiteX3" fmla="*/ 0 w 2181684"/>
                  <a:gd name="connsiteY3" fmla="*/ 378258 h 456222"/>
                  <a:gd name="connsiteX4" fmla="*/ 15094 w 2181684"/>
                  <a:gd name="connsiteY4" fmla="*/ 0 h 456222"/>
                  <a:gd name="connsiteX0" fmla="*/ 15094 w 2181684"/>
                  <a:gd name="connsiteY0" fmla="*/ 0 h 462758"/>
                  <a:gd name="connsiteX1" fmla="*/ 2181684 w 2181684"/>
                  <a:gd name="connsiteY1" fmla="*/ 36003 h 462758"/>
                  <a:gd name="connsiteX2" fmla="*/ 2171699 w 2181684"/>
                  <a:gd name="connsiteY2" fmla="*/ 438583 h 462758"/>
                  <a:gd name="connsiteX3" fmla="*/ 0 w 2181684"/>
                  <a:gd name="connsiteY3" fmla="*/ 378258 h 462758"/>
                  <a:gd name="connsiteX4" fmla="*/ 15094 w 2181684"/>
                  <a:gd name="connsiteY4" fmla="*/ 0 h 462758"/>
                  <a:gd name="connsiteX0" fmla="*/ 21443 w 2181684"/>
                  <a:gd name="connsiteY0" fmla="*/ 0 h 498763"/>
                  <a:gd name="connsiteX1" fmla="*/ 2181684 w 2181684"/>
                  <a:gd name="connsiteY1" fmla="*/ 72008 h 498763"/>
                  <a:gd name="connsiteX2" fmla="*/ 2171699 w 2181684"/>
                  <a:gd name="connsiteY2" fmla="*/ 474588 h 498763"/>
                  <a:gd name="connsiteX3" fmla="*/ 0 w 2181684"/>
                  <a:gd name="connsiteY3" fmla="*/ 414263 h 498763"/>
                  <a:gd name="connsiteX4" fmla="*/ 21443 w 2181684"/>
                  <a:gd name="connsiteY4" fmla="*/ 0 h 498763"/>
                  <a:gd name="connsiteX0" fmla="*/ 21443 w 2181683"/>
                  <a:gd name="connsiteY0" fmla="*/ 0 h 498763"/>
                  <a:gd name="connsiteX1" fmla="*/ 2181683 w 2181683"/>
                  <a:gd name="connsiteY1" fmla="*/ 36005 h 498763"/>
                  <a:gd name="connsiteX2" fmla="*/ 2171699 w 2181683"/>
                  <a:gd name="connsiteY2" fmla="*/ 474588 h 498763"/>
                  <a:gd name="connsiteX3" fmla="*/ 0 w 2181683"/>
                  <a:gd name="connsiteY3" fmla="*/ 414263 h 498763"/>
                  <a:gd name="connsiteX4" fmla="*/ 21443 w 2181683"/>
                  <a:gd name="connsiteY4" fmla="*/ 0 h 498763"/>
                  <a:gd name="connsiteX0" fmla="*/ 21443 w 2181683"/>
                  <a:gd name="connsiteY0" fmla="*/ 0 h 466660"/>
                  <a:gd name="connsiteX1" fmla="*/ 2181683 w 2181683"/>
                  <a:gd name="connsiteY1" fmla="*/ 36005 h 466660"/>
                  <a:gd name="connsiteX2" fmla="*/ 2145680 w 2181683"/>
                  <a:gd name="connsiteY2" fmla="*/ 432049 h 466660"/>
                  <a:gd name="connsiteX3" fmla="*/ 0 w 2181683"/>
                  <a:gd name="connsiteY3" fmla="*/ 414263 h 466660"/>
                  <a:gd name="connsiteX4" fmla="*/ 21443 w 2181683"/>
                  <a:gd name="connsiteY4" fmla="*/ 0 h 466660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61555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71080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13233 w 2173473"/>
                  <a:gd name="connsiteY0" fmla="*/ 0 h 471835"/>
                  <a:gd name="connsiteX1" fmla="*/ 2173473 w 2173473"/>
                  <a:gd name="connsiteY1" fmla="*/ 36005 h 471835"/>
                  <a:gd name="connsiteX2" fmla="*/ 2162870 w 2173473"/>
                  <a:gd name="connsiteY2" fmla="*/ 441574 h 471835"/>
                  <a:gd name="connsiteX3" fmla="*/ 0 w 2173473"/>
                  <a:gd name="connsiteY3" fmla="*/ 377428 h 471835"/>
                  <a:gd name="connsiteX4" fmla="*/ 13233 w 2173473"/>
                  <a:gd name="connsiteY4" fmla="*/ 0 h 471835"/>
                  <a:gd name="connsiteX0" fmla="*/ 15627 w 2175867"/>
                  <a:gd name="connsiteY0" fmla="*/ 0 h 441574"/>
                  <a:gd name="connsiteX1" fmla="*/ 2175867 w 2175867"/>
                  <a:gd name="connsiteY1" fmla="*/ 36005 h 441574"/>
                  <a:gd name="connsiteX2" fmla="*/ 2165264 w 2175867"/>
                  <a:gd name="connsiteY2" fmla="*/ 441574 h 441574"/>
                  <a:gd name="connsiteX3" fmla="*/ 0 w 2175867"/>
                  <a:gd name="connsiteY3" fmla="*/ 354372 h 441574"/>
                  <a:gd name="connsiteX4" fmla="*/ 15627 w 2175867"/>
                  <a:gd name="connsiteY4" fmla="*/ 0 h 441574"/>
                  <a:gd name="connsiteX0" fmla="*/ 15627 w 2175867"/>
                  <a:gd name="connsiteY0" fmla="*/ 0 h 454274"/>
                  <a:gd name="connsiteX1" fmla="*/ 2175867 w 2175867"/>
                  <a:gd name="connsiteY1" fmla="*/ 48705 h 454274"/>
                  <a:gd name="connsiteX2" fmla="*/ 2165264 w 2175867"/>
                  <a:gd name="connsiteY2" fmla="*/ 454274 h 454274"/>
                  <a:gd name="connsiteX3" fmla="*/ 0 w 2175867"/>
                  <a:gd name="connsiteY3" fmla="*/ 367072 h 454274"/>
                  <a:gd name="connsiteX4" fmla="*/ 15627 w 2175867"/>
                  <a:gd name="connsiteY4" fmla="*/ 0 h 454274"/>
                  <a:gd name="connsiteX0" fmla="*/ 15627 w 2179042"/>
                  <a:gd name="connsiteY0" fmla="*/ 0 h 454274"/>
                  <a:gd name="connsiteX1" fmla="*/ 2179042 w 2179042"/>
                  <a:gd name="connsiteY1" fmla="*/ 39180 h 454274"/>
                  <a:gd name="connsiteX2" fmla="*/ 2165264 w 2179042"/>
                  <a:gd name="connsiteY2" fmla="*/ 454274 h 454274"/>
                  <a:gd name="connsiteX3" fmla="*/ 0 w 2179042"/>
                  <a:gd name="connsiteY3" fmla="*/ 367072 h 454274"/>
                  <a:gd name="connsiteX4" fmla="*/ 15627 w 2179042"/>
                  <a:gd name="connsiteY4" fmla="*/ 0 h 454274"/>
                  <a:gd name="connsiteX0" fmla="*/ 15627 w 2179042"/>
                  <a:gd name="connsiteY0" fmla="*/ 0 h 397124"/>
                  <a:gd name="connsiteX1" fmla="*/ 2179042 w 2179042"/>
                  <a:gd name="connsiteY1" fmla="*/ 39180 h 397124"/>
                  <a:gd name="connsiteX2" fmla="*/ 2174789 w 2179042"/>
                  <a:gd name="connsiteY2" fmla="*/ 397124 h 397124"/>
                  <a:gd name="connsiteX3" fmla="*/ 0 w 2179042"/>
                  <a:gd name="connsiteY3" fmla="*/ 367072 h 397124"/>
                  <a:gd name="connsiteX4" fmla="*/ 15627 w 2179042"/>
                  <a:gd name="connsiteY4" fmla="*/ 0 h 397124"/>
                  <a:gd name="connsiteX0" fmla="*/ 18802 w 2182217"/>
                  <a:gd name="connsiteY0" fmla="*/ 0 h 397124"/>
                  <a:gd name="connsiteX1" fmla="*/ 2182217 w 2182217"/>
                  <a:gd name="connsiteY1" fmla="*/ 39180 h 397124"/>
                  <a:gd name="connsiteX2" fmla="*/ 2177964 w 2182217"/>
                  <a:gd name="connsiteY2" fmla="*/ 397124 h 397124"/>
                  <a:gd name="connsiteX3" fmla="*/ 0 w 2182217"/>
                  <a:gd name="connsiteY3" fmla="*/ 351197 h 397124"/>
                  <a:gd name="connsiteX4" fmla="*/ 18802 w 2182217"/>
                  <a:gd name="connsiteY4" fmla="*/ 0 h 397124"/>
                  <a:gd name="connsiteX0" fmla="*/ 25152 w 2188567"/>
                  <a:gd name="connsiteY0" fmla="*/ 0 h 397124"/>
                  <a:gd name="connsiteX1" fmla="*/ 2188567 w 2188567"/>
                  <a:gd name="connsiteY1" fmla="*/ 39180 h 397124"/>
                  <a:gd name="connsiteX2" fmla="*/ 2184314 w 2188567"/>
                  <a:gd name="connsiteY2" fmla="*/ 397124 h 397124"/>
                  <a:gd name="connsiteX3" fmla="*/ 0 w 2188567"/>
                  <a:gd name="connsiteY3" fmla="*/ 367072 h 397124"/>
                  <a:gd name="connsiteX4" fmla="*/ 25152 w 2188567"/>
                  <a:gd name="connsiteY4" fmla="*/ 0 h 397124"/>
                  <a:gd name="connsiteX0" fmla="*/ 25152 w 2188567"/>
                  <a:gd name="connsiteY0" fmla="*/ 0 h 381249"/>
                  <a:gd name="connsiteX1" fmla="*/ 2188567 w 2188567"/>
                  <a:gd name="connsiteY1" fmla="*/ 39180 h 381249"/>
                  <a:gd name="connsiteX2" fmla="*/ 2181139 w 2188567"/>
                  <a:gd name="connsiteY2" fmla="*/ 381249 h 381249"/>
                  <a:gd name="connsiteX3" fmla="*/ 0 w 2188567"/>
                  <a:gd name="connsiteY3" fmla="*/ 367072 h 381249"/>
                  <a:gd name="connsiteX4" fmla="*/ 25152 w 2188567"/>
                  <a:gd name="connsiteY4" fmla="*/ 0 h 381249"/>
                  <a:gd name="connsiteX0" fmla="*/ 25152 w 2188567"/>
                  <a:gd name="connsiteY0" fmla="*/ 0 h 411696"/>
                  <a:gd name="connsiteX1" fmla="*/ 2188567 w 2188567"/>
                  <a:gd name="connsiteY1" fmla="*/ 39180 h 411696"/>
                  <a:gd name="connsiteX2" fmla="*/ 2181139 w 2188567"/>
                  <a:gd name="connsiteY2" fmla="*/ 381249 h 411696"/>
                  <a:gd name="connsiteX3" fmla="*/ 0 w 2188567"/>
                  <a:gd name="connsiteY3" fmla="*/ 367072 h 411696"/>
                  <a:gd name="connsiteX4" fmla="*/ 25152 w 2188567"/>
                  <a:gd name="connsiteY4" fmla="*/ 0 h 411696"/>
                  <a:gd name="connsiteX0" fmla="*/ 25152 w 2188567"/>
                  <a:gd name="connsiteY0" fmla="*/ 0 h 436265"/>
                  <a:gd name="connsiteX1" fmla="*/ 2188567 w 2188567"/>
                  <a:gd name="connsiteY1" fmla="*/ 39180 h 436265"/>
                  <a:gd name="connsiteX2" fmla="*/ 2181139 w 2188567"/>
                  <a:gd name="connsiteY2" fmla="*/ 381249 h 436265"/>
                  <a:gd name="connsiteX3" fmla="*/ 0 w 2188567"/>
                  <a:gd name="connsiteY3" fmla="*/ 367072 h 436265"/>
                  <a:gd name="connsiteX4" fmla="*/ 25152 w 218856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0357" h="436265">
                    <a:moveTo>
                      <a:pt x="16942" y="0"/>
                    </a:moveTo>
                    <a:cubicBezTo>
                      <a:pt x="639962" y="54762"/>
                      <a:pt x="1398909" y="66757"/>
                      <a:pt x="2180357" y="39180"/>
                    </a:cubicBezTo>
                    <a:cubicBezTo>
                      <a:pt x="2178939" y="158495"/>
                      <a:pt x="2174347" y="261934"/>
                      <a:pt x="2172929" y="381249"/>
                    </a:cubicBezTo>
                    <a:cubicBezTo>
                      <a:pt x="1395033" y="436265"/>
                      <a:pt x="414147" y="370198"/>
                      <a:pt x="0" y="338745"/>
                    </a:cubicBezTo>
                    <a:lnTo>
                      <a:pt x="16942" y="0"/>
                    </a:lnTo>
                    <a:close/>
                  </a:path>
                </a:pathLst>
              </a:custGeom>
              <a:solidFill>
                <a:srgbClr val="6BD2D5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1" name="자유형 124"/>
              <p:cNvSpPr/>
              <p:nvPr/>
            </p:nvSpPr>
            <p:spPr bwMode="auto">
              <a:xfrm>
                <a:off x="2154806" y="1358647"/>
                <a:ext cx="132721" cy="281585"/>
              </a:xfrm>
              <a:custGeom>
                <a:avLst/>
                <a:gdLst>
                  <a:gd name="connsiteX0" fmla="*/ 127000 w 203200"/>
                  <a:gd name="connsiteY0" fmla="*/ 0 h 279400"/>
                  <a:gd name="connsiteX1" fmla="*/ 0 w 203200"/>
                  <a:gd name="connsiteY1" fmla="*/ 279400 h 279400"/>
                  <a:gd name="connsiteX2" fmla="*/ 203200 w 203200"/>
                  <a:gd name="connsiteY2" fmla="*/ 6350 h 279400"/>
                  <a:gd name="connsiteX3" fmla="*/ 127000 w 203200"/>
                  <a:gd name="connsiteY3" fmla="*/ 0 h 279400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2" h="229667">
                    <a:moveTo>
                      <a:pt x="65881" y="0"/>
                    </a:moveTo>
                    <a:cubicBezTo>
                      <a:pt x="13989" y="170218"/>
                      <a:pt x="14807" y="145050"/>
                      <a:pt x="0" y="229667"/>
                    </a:cubicBezTo>
                    <a:cubicBezTo>
                      <a:pt x="60212" y="160858"/>
                      <a:pt x="80727" y="78247"/>
                      <a:pt x="108012" y="3535"/>
                    </a:cubicBezTo>
                    <a:lnTo>
                      <a:pt x="65881" y="0"/>
                    </a:lnTo>
                    <a:close/>
                  </a:path>
                </a:pathLst>
              </a:custGeom>
              <a:solidFill>
                <a:srgbClr val="6BD2D5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" name="타원 113"/>
              <p:cNvSpPr/>
              <p:nvPr/>
            </p:nvSpPr>
            <p:spPr bwMode="auto">
              <a:xfrm>
                <a:off x="2129696" y="1077062"/>
                <a:ext cx="303106" cy="303108"/>
              </a:xfrm>
              <a:prstGeom prst="ellipse">
                <a:avLst/>
              </a:prstGeom>
              <a:solidFill>
                <a:srgbClr val="6BD2D5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565062" y="2450491"/>
              <a:ext cx="2499965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Ê-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-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xơn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0" algn="just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Nhà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bác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học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người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Mỹ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phát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minh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đèn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điện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máy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chiếu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phim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máy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hát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….</a:t>
              </a:r>
              <a:endParaRPr kumimoji="0" lang="en-US" alt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24" name="Picture 23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49353811-8CA3-4761-8BBE-B1BFAD789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82" y="1607250"/>
            <a:ext cx="3960444" cy="504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3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4533794" y="672769"/>
            <a:ext cx="2853690" cy="58139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66890" y="1709881"/>
            <a:ext cx="3164337" cy="3956624"/>
            <a:chOff x="7656056" y="1709881"/>
            <a:chExt cx="3164337" cy="3956624"/>
          </a:xfrm>
        </p:grpSpPr>
        <p:grpSp>
          <p:nvGrpSpPr>
            <p:cNvPr id="5" name="组合 4"/>
            <p:cNvGrpSpPr/>
            <p:nvPr/>
          </p:nvGrpSpPr>
          <p:grpSpPr>
            <a:xfrm>
              <a:off x="7656056" y="1709881"/>
              <a:ext cx="3164337" cy="3956624"/>
              <a:chOff x="5897911" y="1105759"/>
              <a:chExt cx="2166590" cy="2677747"/>
            </a:xfrm>
          </p:grpSpPr>
          <p:sp>
            <p:nvSpPr>
              <p:cNvPr id="18" name="자유형 88"/>
              <p:cNvSpPr/>
              <p:nvPr/>
            </p:nvSpPr>
            <p:spPr bwMode="auto">
              <a:xfrm>
                <a:off x="5897911" y="1512891"/>
                <a:ext cx="2166590" cy="2270615"/>
              </a:xfrm>
              <a:custGeom>
                <a:avLst/>
                <a:gdLst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316480 h 2377440"/>
                  <a:gd name="connsiteX5" fmla="*/ 22860 w 2194560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232248 h 2377440"/>
                  <a:gd name="connsiteX5" fmla="*/ 22860 w 2194560"/>
                  <a:gd name="connsiteY5" fmla="*/ 0 h 2377440"/>
                  <a:gd name="connsiteX0" fmla="*/ 22860 w 2201801"/>
                  <a:gd name="connsiteY0" fmla="*/ 0 h 2377440"/>
                  <a:gd name="connsiteX1" fmla="*/ 2194560 w 2201801"/>
                  <a:gd name="connsiteY1" fmla="*/ 137160 h 2377440"/>
                  <a:gd name="connsiteX2" fmla="*/ 2049780 w 2201801"/>
                  <a:gd name="connsiteY2" fmla="*/ 1965960 h 2377440"/>
                  <a:gd name="connsiteX3" fmla="*/ 853440 w 2201801"/>
                  <a:gd name="connsiteY3" fmla="*/ 2377440 h 2377440"/>
                  <a:gd name="connsiteX4" fmla="*/ 0 w 2201801"/>
                  <a:gd name="connsiteY4" fmla="*/ 2232248 h 2377440"/>
                  <a:gd name="connsiteX5" fmla="*/ 22860 w 2201801"/>
                  <a:gd name="connsiteY5" fmla="*/ 0 h 237744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16104"/>
                  <a:gd name="connsiteX1" fmla="*/ 2194560 w 2201801"/>
                  <a:gd name="connsiteY1" fmla="*/ 137160 h 2316104"/>
                  <a:gd name="connsiteX2" fmla="*/ 2049780 w 2201801"/>
                  <a:gd name="connsiteY2" fmla="*/ 1965960 h 2316104"/>
                  <a:gd name="connsiteX3" fmla="*/ 1116124 w 2201801"/>
                  <a:gd name="connsiteY3" fmla="*/ 2304256 h 2316104"/>
                  <a:gd name="connsiteX4" fmla="*/ 0 w 2201801"/>
                  <a:gd name="connsiteY4" fmla="*/ 2232248 h 2316104"/>
                  <a:gd name="connsiteX5" fmla="*/ 22860 w 2201801"/>
                  <a:gd name="connsiteY5" fmla="*/ 0 h 2316104"/>
                  <a:gd name="connsiteX0" fmla="*/ 216024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216024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302394"/>
                  <a:gd name="connsiteX1" fmla="*/ 2196244 w 2196244"/>
                  <a:gd name="connsiteY1" fmla="*/ 36004 h 2302394"/>
                  <a:gd name="connsiteX2" fmla="*/ 2049780 w 2196244"/>
                  <a:gd name="connsiteY2" fmla="*/ 1893952 h 2302394"/>
                  <a:gd name="connsiteX3" fmla="*/ 1116124 w 2196244"/>
                  <a:gd name="connsiteY3" fmla="*/ 2232248 h 2302394"/>
                  <a:gd name="connsiteX4" fmla="*/ 0 w 2196244"/>
                  <a:gd name="connsiteY4" fmla="*/ 2160240 h 2302394"/>
                  <a:gd name="connsiteX5" fmla="*/ 180020 w 2196244"/>
                  <a:gd name="connsiteY5" fmla="*/ 0 h 230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6244" h="2302394">
                    <a:moveTo>
                      <a:pt x="180020" y="0"/>
                    </a:moveTo>
                    <a:cubicBezTo>
                      <a:pt x="857309" y="70607"/>
                      <a:pt x="1482827" y="69527"/>
                      <a:pt x="2196244" y="36004"/>
                    </a:cubicBezTo>
                    <a:cubicBezTo>
                      <a:pt x="2181324" y="633028"/>
                      <a:pt x="2129347" y="1853427"/>
                      <a:pt x="2049780" y="1893952"/>
                    </a:cubicBezTo>
                    <a:cubicBezTo>
                      <a:pt x="1651000" y="2031112"/>
                      <a:pt x="1551293" y="2137976"/>
                      <a:pt x="1116124" y="2232248"/>
                    </a:cubicBezTo>
                    <a:cubicBezTo>
                      <a:pt x="697811" y="2302394"/>
                      <a:pt x="386738" y="2168927"/>
                      <a:pt x="0" y="2160240"/>
                    </a:cubicBezTo>
                    <a:cubicBezTo>
                      <a:pt x="112494" y="1412821"/>
                      <a:pt x="149009" y="847792"/>
                      <a:pt x="180020" y="0"/>
                    </a:cubicBezTo>
                    <a:close/>
                  </a:path>
                </a:pathLst>
              </a:custGeom>
              <a:noFill/>
              <a:ln w="50800">
                <a:solidFill>
                  <a:srgbClr val="FCCB00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5pPr>
                <a:lvl6pPr marL="25146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6pPr>
                <a:lvl7pPr marL="29718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7pPr>
                <a:lvl8pPr marL="34290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8pPr>
                <a:lvl9pPr marL="38862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9" name="자유형 87"/>
              <p:cNvSpPr/>
              <p:nvPr/>
            </p:nvSpPr>
            <p:spPr bwMode="auto">
              <a:xfrm>
                <a:off x="6999142" y="3143214"/>
                <a:ext cx="916497" cy="572139"/>
              </a:xfrm>
              <a:custGeom>
                <a:avLst/>
                <a:gdLst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5193"/>
                  <a:gd name="connsiteY0" fmla="*/ 684497 h 684497"/>
                  <a:gd name="connsiteX1" fmla="*/ 827007 w 1125193"/>
                  <a:gd name="connsiteY1" fmla="*/ 0 h 684497"/>
                  <a:gd name="connsiteX2" fmla="*/ 1125193 w 1125193"/>
                  <a:gd name="connsiteY2" fmla="*/ 302186 h 684497"/>
                  <a:gd name="connsiteX3" fmla="*/ 0 w 1125193"/>
                  <a:gd name="connsiteY3" fmla="*/ 684497 h 684497"/>
                  <a:gd name="connsiteX0" fmla="*/ 0 w 1109869"/>
                  <a:gd name="connsiteY0" fmla="*/ 684497 h 684497"/>
                  <a:gd name="connsiteX1" fmla="*/ 827007 w 1109869"/>
                  <a:gd name="connsiteY1" fmla="*/ 0 h 684497"/>
                  <a:gd name="connsiteX2" fmla="*/ 1109869 w 1109869"/>
                  <a:gd name="connsiteY2" fmla="*/ 293334 h 684497"/>
                  <a:gd name="connsiteX3" fmla="*/ 0 w 1109869"/>
                  <a:gd name="connsiteY3" fmla="*/ 684497 h 684497"/>
                  <a:gd name="connsiteX0" fmla="*/ 0 w 1111718"/>
                  <a:gd name="connsiteY0" fmla="*/ 684497 h 684497"/>
                  <a:gd name="connsiteX1" fmla="*/ 827007 w 1111718"/>
                  <a:gd name="connsiteY1" fmla="*/ 0 h 684497"/>
                  <a:gd name="connsiteX2" fmla="*/ 1111718 w 1111718"/>
                  <a:gd name="connsiteY2" fmla="*/ 287291 h 684497"/>
                  <a:gd name="connsiteX3" fmla="*/ 0 w 1111718"/>
                  <a:gd name="connsiteY3" fmla="*/ 684497 h 684497"/>
                  <a:gd name="connsiteX0" fmla="*/ 0 w 1113567"/>
                  <a:gd name="connsiteY0" fmla="*/ 684497 h 684497"/>
                  <a:gd name="connsiteX1" fmla="*/ 827007 w 1113567"/>
                  <a:gd name="connsiteY1" fmla="*/ 0 h 684497"/>
                  <a:gd name="connsiteX2" fmla="*/ 1113567 w 1113567"/>
                  <a:gd name="connsiteY2" fmla="*/ 272819 h 684497"/>
                  <a:gd name="connsiteX3" fmla="*/ 0 w 1113567"/>
                  <a:gd name="connsiteY3" fmla="*/ 684497 h 684497"/>
                  <a:gd name="connsiteX0" fmla="*/ 0 w 1118278"/>
                  <a:gd name="connsiteY0" fmla="*/ 684497 h 684497"/>
                  <a:gd name="connsiteX1" fmla="*/ 827007 w 1118278"/>
                  <a:gd name="connsiteY1" fmla="*/ 0 h 684497"/>
                  <a:gd name="connsiteX2" fmla="*/ 1118278 w 1118278"/>
                  <a:gd name="connsiteY2" fmla="*/ 292399 h 684497"/>
                  <a:gd name="connsiteX3" fmla="*/ 0 w 1118278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265" h="684497">
                    <a:moveTo>
                      <a:pt x="0" y="684497"/>
                    </a:moveTo>
                    <a:cubicBezTo>
                      <a:pt x="281310" y="578055"/>
                      <a:pt x="563915" y="445084"/>
                      <a:pt x="827007" y="0"/>
                    </a:cubicBezTo>
                    <a:cubicBezTo>
                      <a:pt x="830800" y="112603"/>
                      <a:pt x="947335" y="344380"/>
                      <a:pt x="1117265" y="283547"/>
                    </a:cubicBezTo>
                    <a:cubicBezTo>
                      <a:pt x="779033" y="454015"/>
                      <a:pt x="330704" y="612949"/>
                      <a:pt x="0" y="684497"/>
                    </a:cubicBezTo>
                    <a:close/>
                  </a:path>
                </a:pathLst>
              </a:custGeom>
              <a:noFill/>
              <a:ln w="50800">
                <a:solidFill>
                  <a:srgbClr val="FCCB00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자유형 200"/>
              <p:cNvSpPr/>
              <p:nvPr/>
            </p:nvSpPr>
            <p:spPr bwMode="auto">
              <a:xfrm>
                <a:off x="6084439" y="1577459"/>
                <a:ext cx="1949573" cy="389196"/>
              </a:xfrm>
              <a:custGeom>
                <a:avLst/>
                <a:gdLst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07084"/>
                  <a:gd name="connsiteY0" fmla="*/ 0 h 465666"/>
                  <a:gd name="connsiteX1" fmla="*/ 2207084 w 2207084"/>
                  <a:gd name="connsiteY1" fmla="*/ 33453 h 465666"/>
                  <a:gd name="connsiteX2" fmla="*/ 2192867 w 2207084"/>
                  <a:gd name="connsiteY2" fmla="*/ 465666 h 465666"/>
                  <a:gd name="connsiteX3" fmla="*/ 16933 w 2207084"/>
                  <a:gd name="connsiteY3" fmla="*/ 381000 h 465666"/>
                  <a:gd name="connsiteX4" fmla="*/ 0 w 2207084"/>
                  <a:gd name="connsiteY4" fmla="*/ 0 h 465666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29911 w 2190151"/>
                  <a:gd name="connsiteY0" fmla="*/ 0 h 468216"/>
                  <a:gd name="connsiteX1" fmla="*/ 2190151 w 2190151"/>
                  <a:gd name="connsiteY1" fmla="*/ 36003 h 468216"/>
                  <a:gd name="connsiteX2" fmla="*/ 2175934 w 2190151"/>
                  <a:gd name="connsiteY2" fmla="*/ 468216 h 468216"/>
                  <a:gd name="connsiteX3" fmla="*/ 0 w 2190151"/>
                  <a:gd name="connsiteY3" fmla="*/ 383550 h 468216"/>
                  <a:gd name="connsiteX4" fmla="*/ 29911 w 2190151"/>
                  <a:gd name="connsiteY4" fmla="*/ 0 h 468216"/>
                  <a:gd name="connsiteX0" fmla="*/ 0 w 2160240"/>
                  <a:gd name="connsiteY0" fmla="*/ 0 h 468216"/>
                  <a:gd name="connsiteX1" fmla="*/ 2160240 w 2160240"/>
                  <a:gd name="connsiteY1" fmla="*/ 36003 h 468216"/>
                  <a:gd name="connsiteX2" fmla="*/ 2146023 w 2160240"/>
                  <a:gd name="connsiteY2" fmla="*/ 468216 h 468216"/>
                  <a:gd name="connsiteX3" fmla="*/ 0 w 2160240"/>
                  <a:gd name="connsiteY3" fmla="*/ 360039 h 468216"/>
                  <a:gd name="connsiteX4" fmla="*/ 0 w 2160240"/>
                  <a:gd name="connsiteY4" fmla="*/ 0 h 468216"/>
                  <a:gd name="connsiteX0" fmla="*/ 2144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21444 w 2181684"/>
                  <a:gd name="connsiteY4" fmla="*/ 0 h 468216"/>
                  <a:gd name="connsiteX0" fmla="*/ 1509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15094 w 2181684"/>
                  <a:gd name="connsiteY4" fmla="*/ 0 h 468216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56222"/>
                  <a:gd name="connsiteX1" fmla="*/ 2181684 w 2181684"/>
                  <a:gd name="connsiteY1" fmla="*/ 36003 h 456222"/>
                  <a:gd name="connsiteX2" fmla="*/ 2145679 w 2181684"/>
                  <a:gd name="connsiteY2" fmla="*/ 432047 h 456222"/>
                  <a:gd name="connsiteX3" fmla="*/ 0 w 2181684"/>
                  <a:gd name="connsiteY3" fmla="*/ 378258 h 456222"/>
                  <a:gd name="connsiteX4" fmla="*/ 15094 w 2181684"/>
                  <a:gd name="connsiteY4" fmla="*/ 0 h 456222"/>
                  <a:gd name="connsiteX0" fmla="*/ 15094 w 2181684"/>
                  <a:gd name="connsiteY0" fmla="*/ 0 h 462758"/>
                  <a:gd name="connsiteX1" fmla="*/ 2181684 w 2181684"/>
                  <a:gd name="connsiteY1" fmla="*/ 36003 h 462758"/>
                  <a:gd name="connsiteX2" fmla="*/ 2171699 w 2181684"/>
                  <a:gd name="connsiteY2" fmla="*/ 438583 h 462758"/>
                  <a:gd name="connsiteX3" fmla="*/ 0 w 2181684"/>
                  <a:gd name="connsiteY3" fmla="*/ 378258 h 462758"/>
                  <a:gd name="connsiteX4" fmla="*/ 15094 w 2181684"/>
                  <a:gd name="connsiteY4" fmla="*/ 0 h 462758"/>
                  <a:gd name="connsiteX0" fmla="*/ 21443 w 2181684"/>
                  <a:gd name="connsiteY0" fmla="*/ 0 h 498763"/>
                  <a:gd name="connsiteX1" fmla="*/ 2181684 w 2181684"/>
                  <a:gd name="connsiteY1" fmla="*/ 72008 h 498763"/>
                  <a:gd name="connsiteX2" fmla="*/ 2171699 w 2181684"/>
                  <a:gd name="connsiteY2" fmla="*/ 474588 h 498763"/>
                  <a:gd name="connsiteX3" fmla="*/ 0 w 2181684"/>
                  <a:gd name="connsiteY3" fmla="*/ 414263 h 498763"/>
                  <a:gd name="connsiteX4" fmla="*/ 21443 w 2181684"/>
                  <a:gd name="connsiteY4" fmla="*/ 0 h 498763"/>
                  <a:gd name="connsiteX0" fmla="*/ 21443 w 2181683"/>
                  <a:gd name="connsiteY0" fmla="*/ 0 h 498763"/>
                  <a:gd name="connsiteX1" fmla="*/ 2181683 w 2181683"/>
                  <a:gd name="connsiteY1" fmla="*/ 36005 h 498763"/>
                  <a:gd name="connsiteX2" fmla="*/ 2171699 w 2181683"/>
                  <a:gd name="connsiteY2" fmla="*/ 474588 h 498763"/>
                  <a:gd name="connsiteX3" fmla="*/ 0 w 2181683"/>
                  <a:gd name="connsiteY3" fmla="*/ 414263 h 498763"/>
                  <a:gd name="connsiteX4" fmla="*/ 21443 w 2181683"/>
                  <a:gd name="connsiteY4" fmla="*/ 0 h 498763"/>
                  <a:gd name="connsiteX0" fmla="*/ 21443 w 2181683"/>
                  <a:gd name="connsiteY0" fmla="*/ 0 h 466660"/>
                  <a:gd name="connsiteX1" fmla="*/ 2181683 w 2181683"/>
                  <a:gd name="connsiteY1" fmla="*/ 36005 h 466660"/>
                  <a:gd name="connsiteX2" fmla="*/ 2145680 w 2181683"/>
                  <a:gd name="connsiteY2" fmla="*/ 432049 h 466660"/>
                  <a:gd name="connsiteX3" fmla="*/ 0 w 2181683"/>
                  <a:gd name="connsiteY3" fmla="*/ 414263 h 466660"/>
                  <a:gd name="connsiteX4" fmla="*/ 21443 w 2181683"/>
                  <a:gd name="connsiteY4" fmla="*/ 0 h 466660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61555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71080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13233 w 2173473"/>
                  <a:gd name="connsiteY0" fmla="*/ 0 h 471835"/>
                  <a:gd name="connsiteX1" fmla="*/ 2173473 w 2173473"/>
                  <a:gd name="connsiteY1" fmla="*/ 36005 h 471835"/>
                  <a:gd name="connsiteX2" fmla="*/ 2162870 w 2173473"/>
                  <a:gd name="connsiteY2" fmla="*/ 441574 h 471835"/>
                  <a:gd name="connsiteX3" fmla="*/ 0 w 2173473"/>
                  <a:gd name="connsiteY3" fmla="*/ 377428 h 471835"/>
                  <a:gd name="connsiteX4" fmla="*/ 13233 w 2173473"/>
                  <a:gd name="connsiteY4" fmla="*/ 0 h 471835"/>
                  <a:gd name="connsiteX0" fmla="*/ 15627 w 2175867"/>
                  <a:gd name="connsiteY0" fmla="*/ 0 h 441574"/>
                  <a:gd name="connsiteX1" fmla="*/ 2175867 w 2175867"/>
                  <a:gd name="connsiteY1" fmla="*/ 36005 h 441574"/>
                  <a:gd name="connsiteX2" fmla="*/ 2165264 w 2175867"/>
                  <a:gd name="connsiteY2" fmla="*/ 441574 h 441574"/>
                  <a:gd name="connsiteX3" fmla="*/ 0 w 2175867"/>
                  <a:gd name="connsiteY3" fmla="*/ 354372 h 441574"/>
                  <a:gd name="connsiteX4" fmla="*/ 15627 w 2175867"/>
                  <a:gd name="connsiteY4" fmla="*/ 0 h 441574"/>
                  <a:gd name="connsiteX0" fmla="*/ 15627 w 2175867"/>
                  <a:gd name="connsiteY0" fmla="*/ 0 h 454274"/>
                  <a:gd name="connsiteX1" fmla="*/ 2175867 w 2175867"/>
                  <a:gd name="connsiteY1" fmla="*/ 48705 h 454274"/>
                  <a:gd name="connsiteX2" fmla="*/ 2165264 w 2175867"/>
                  <a:gd name="connsiteY2" fmla="*/ 454274 h 454274"/>
                  <a:gd name="connsiteX3" fmla="*/ 0 w 2175867"/>
                  <a:gd name="connsiteY3" fmla="*/ 367072 h 454274"/>
                  <a:gd name="connsiteX4" fmla="*/ 15627 w 2175867"/>
                  <a:gd name="connsiteY4" fmla="*/ 0 h 454274"/>
                  <a:gd name="connsiteX0" fmla="*/ 15627 w 2179042"/>
                  <a:gd name="connsiteY0" fmla="*/ 0 h 454274"/>
                  <a:gd name="connsiteX1" fmla="*/ 2179042 w 2179042"/>
                  <a:gd name="connsiteY1" fmla="*/ 39180 h 454274"/>
                  <a:gd name="connsiteX2" fmla="*/ 2165264 w 2179042"/>
                  <a:gd name="connsiteY2" fmla="*/ 454274 h 454274"/>
                  <a:gd name="connsiteX3" fmla="*/ 0 w 2179042"/>
                  <a:gd name="connsiteY3" fmla="*/ 367072 h 454274"/>
                  <a:gd name="connsiteX4" fmla="*/ 15627 w 2179042"/>
                  <a:gd name="connsiteY4" fmla="*/ 0 h 454274"/>
                  <a:gd name="connsiteX0" fmla="*/ 15627 w 2179042"/>
                  <a:gd name="connsiteY0" fmla="*/ 0 h 397124"/>
                  <a:gd name="connsiteX1" fmla="*/ 2179042 w 2179042"/>
                  <a:gd name="connsiteY1" fmla="*/ 39180 h 397124"/>
                  <a:gd name="connsiteX2" fmla="*/ 2174789 w 2179042"/>
                  <a:gd name="connsiteY2" fmla="*/ 397124 h 397124"/>
                  <a:gd name="connsiteX3" fmla="*/ 0 w 2179042"/>
                  <a:gd name="connsiteY3" fmla="*/ 367072 h 397124"/>
                  <a:gd name="connsiteX4" fmla="*/ 15627 w 2179042"/>
                  <a:gd name="connsiteY4" fmla="*/ 0 h 397124"/>
                  <a:gd name="connsiteX0" fmla="*/ 18802 w 2182217"/>
                  <a:gd name="connsiteY0" fmla="*/ 0 h 397124"/>
                  <a:gd name="connsiteX1" fmla="*/ 2182217 w 2182217"/>
                  <a:gd name="connsiteY1" fmla="*/ 39180 h 397124"/>
                  <a:gd name="connsiteX2" fmla="*/ 2177964 w 2182217"/>
                  <a:gd name="connsiteY2" fmla="*/ 397124 h 397124"/>
                  <a:gd name="connsiteX3" fmla="*/ 0 w 2182217"/>
                  <a:gd name="connsiteY3" fmla="*/ 351197 h 397124"/>
                  <a:gd name="connsiteX4" fmla="*/ 18802 w 2182217"/>
                  <a:gd name="connsiteY4" fmla="*/ 0 h 397124"/>
                  <a:gd name="connsiteX0" fmla="*/ 25152 w 2188567"/>
                  <a:gd name="connsiteY0" fmla="*/ 0 h 397124"/>
                  <a:gd name="connsiteX1" fmla="*/ 2188567 w 2188567"/>
                  <a:gd name="connsiteY1" fmla="*/ 39180 h 397124"/>
                  <a:gd name="connsiteX2" fmla="*/ 2184314 w 2188567"/>
                  <a:gd name="connsiteY2" fmla="*/ 397124 h 397124"/>
                  <a:gd name="connsiteX3" fmla="*/ 0 w 2188567"/>
                  <a:gd name="connsiteY3" fmla="*/ 367072 h 397124"/>
                  <a:gd name="connsiteX4" fmla="*/ 25152 w 2188567"/>
                  <a:gd name="connsiteY4" fmla="*/ 0 h 397124"/>
                  <a:gd name="connsiteX0" fmla="*/ 25152 w 2188567"/>
                  <a:gd name="connsiteY0" fmla="*/ 0 h 381249"/>
                  <a:gd name="connsiteX1" fmla="*/ 2188567 w 2188567"/>
                  <a:gd name="connsiteY1" fmla="*/ 39180 h 381249"/>
                  <a:gd name="connsiteX2" fmla="*/ 2181139 w 2188567"/>
                  <a:gd name="connsiteY2" fmla="*/ 381249 h 381249"/>
                  <a:gd name="connsiteX3" fmla="*/ 0 w 2188567"/>
                  <a:gd name="connsiteY3" fmla="*/ 367072 h 381249"/>
                  <a:gd name="connsiteX4" fmla="*/ 25152 w 2188567"/>
                  <a:gd name="connsiteY4" fmla="*/ 0 h 381249"/>
                  <a:gd name="connsiteX0" fmla="*/ 25152 w 2188567"/>
                  <a:gd name="connsiteY0" fmla="*/ 0 h 411696"/>
                  <a:gd name="connsiteX1" fmla="*/ 2188567 w 2188567"/>
                  <a:gd name="connsiteY1" fmla="*/ 39180 h 411696"/>
                  <a:gd name="connsiteX2" fmla="*/ 2181139 w 2188567"/>
                  <a:gd name="connsiteY2" fmla="*/ 381249 h 411696"/>
                  <a:gd name="connsiteX3" fmla="*/ 0 w 2188567"/>
                  <a:gd name="connsiteY3" fmla="*/ 367072 h 411696"/>
                  <a:gd name="connsiteX4" fmla="*/ 25152 w 2188567"/>
                  <a:gd name="connsiteY4" fmla="*/ 0 h 411696"/>
                  <a:gd name="connsiteX0" fmla="*/ 25152 w 2188567"/>
                  <a:gd name="connsiteY0" fmla="*/ 0 h 436265"/>
                  <a:gd name="connsiteX1" fmla="*/ 2188567 w 2188567"/>
                  <a:gd name="connsiteY1" fmla="*/ 39180 h 436265"/>
                  <a:gd name="connsiteX2" fmla="*/ 2181139 w 2188567"/>
                  <a:gd name="connsiteY2" fmla="*/ 381249 h 436265"/>
                  <a:gd name="connsiteX3" fmla="*/ 0 w 2188567"/>
                  <a:gd name="connsiteY3" fmla="*/ 367072 h 436265"/>
                  <a:gd name="connsiteX4" fmla="*/ 25152 w 218856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0357" h="436265">
                    <a:moveTo>
                      <a:pt x="16942" y="0"/>
                    </a:moveTo>
                    <a:cubicBezTo>
                      <a:pt x="639962" y="54762"/>
                      <a:pt x="1398909" y="66757"/>
                      <a:pt x="2180357" y="39180"/>
                    </a:cubicBezTo>
                    <a:cubicBezTo>
                      <a:pt x="2178939" y="158495"/>
                      <a:pt x="2174347" y="261934"/>
                      <a:pt x="2172929" y="381249"/>
                    </a:cubicBezTo>
                    <a:cubicBezTo>
                      <a:pt x="1395033" y="436265"/>
                      <a:pt x="414147" y="370198"/>
                      <a:pt x="0" y="338745"/>
                    </a:cubicBezTo>
                    <a:lnTo>
                      <a:pt x="16942" y="0"/>
                    </a:lnTo>
                    <a:close/>
                  </a:path>
                </a:pathLst>
              </a:custGeom>
              <a:solidFill>
                <a:srgbClr val="FCCB00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1" name="자유형 124"/>
              <p:cNvSpPr/>
              <p:nvPr/>
            </p:nvSpPr>
            <p:spPr bwMode="auto">
              <a:xfrm>
                <a:off x="7013490" y="1385549"/>
                <a:ext cx="132721" cy="281586"/>
              </a:xfrm>
              <a:custGeom>
                <a:avLst/>
                <a:gdLst>
                  <a:gd name="connsiteX0" fmla="*/ 127000 w 203200"/>
                  <a:gd name="connsiteY0" fmla="*/ 0 h 279400"/>
                  <a:gd name="connsiteX1" fmla="*/ 0 w 203200"/>
                  <a:gd name="connsiteY1" fmla="*/ 279400 h 279400"/>
                  <a:gd name="connsiteX2" fmla="*/ 203200 w 203200"/>
                  <a:gd name="connsiteY2" fmla="*/ 6350 h 279400"/>
                  <a:gd name="connsiteX3" fmla="*/ 127000 w 203200"/>
                  <a:gd name="connsiteY3" fmla="*/ 0 h 279400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2" h="229667">
                    <a:moveTo>
                      <a:pt x="65881" y="0"/>
                    </a:moveTo>
                    <a:cubicBezTo>
                      <a:pt x="13989" y="170218"/>
                      <a:pt x="14807" y="145050"/>
                      <a:pt x="0" y="229667"/>
                    </a:cubicBezTo>
                    <a:cubicBezTo>
                      <a:pt x="60212" y="160858"/>
                      <a:pt x="80727" y="78247"/>
                      <a:pt x="108012" y="3535"/>
                    </a:cubicBezTo>
                    <a:lnTo>
                      <a:pt x="65881" y="0"/>
                    </a:lnTo>
                    <a:close/>
                  </a:path>
                </a:pathLst>
              </a:custGeom>
              <a:solidFill>
                <a:srgbClr val="FCCB00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2" name="타원 113"/>
              <p:cNvSpPr/>
              <p:nvPr/>
            </p:nvSpPr>
            <p:spPr bwMode="auto">
              <a:xfrm>
                <a:off x="6990174" y="1105759"/>
                <a:ext cx="301314" cy="303108"/>
              </a:xfrm>
              <a:prstGeom prst="ellipse">
                <a:avLst/>
              </a:prstGeom>
              <a:solidFill>
                <a:srgbClr val="FCCB00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7928483" y="2516327"/>
              <a:ext cx="2847380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Sắt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tây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0" algn="just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sắt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dát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mỏng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có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tráng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một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lớp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chống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gỉ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,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sáng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bóng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38526" y="1757708"/>
            <a:ext cx="3164337" cy="3959275"/>
            <a:chOff x="4427692" y="1757708"/>
            <a:chExt cx="3164337" cy="3959275"/>
          </a:xfrm>
        </p:grpSpPr>
        <p:grpSp>
          <p:nvGrpSpPr>
            <p:cNvPr id="4" name="组合 3"/>
            <p:cNvGrpSpPr/>
            <p:nvPr/>
          </p:nvGrpSpPr>
          <p:grpSpPr>
            <a:xfrm>
              <a:off x="4427692" y="1757708"/>
              <a:ext cx="3164337" cy="3959275"/>
              <a:chOff x="3476638" y="1141629"/>
              <a:chExt cx="2166590" cy="2679541"/>
            </a:xfrm>
          </p:grpSpPr>
          <p:sp>
            <p:nvSpPr>
              <p:cNvPr id="13" name="자유형 88"/>
              <p:cNvSpPr/>
              <p:nvPr/>
            </p:nvSpPr>
            <p:spPr bwMode="auto">
              <a:xfrm>
                <a:off x="3476638" y="1548761"/>
                <a:ext cx="2166590" cy="2272409"/>
              </a:xfrm>
              <a:custGeom>
                <a:avLst/>
                <a:gdLst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316480 h 2377440"/>
                  <a:gd name="connsiteX5" fmla="*/ 22860 w 2194560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316480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203388"/>
                  <a:gd name="connsiteY0" fmla="*/ 0 h 2377440"/>
                  <a:gd name="connsiteX1" fmla="*/ 2194560 w 2203388"/>
                  <a:gd name="connsiteY1" fmla="*/ 137160 h 2377440"/>
                  <a:gd name="connsiteX2" fmla="*/ 2049780 w 2203388"/>
                  <a:gd name="connsiteY2" fmla="*/ 1965960 h 2377440"/>
                  <a:gd name="connsiteX3" fmla="*/ 853440 w 2203388"/>
                  <a:gd name="connsiteY3" fmla="*/ 2377440 h 2377440"/>
                  <a:gd name="connsiteX4" fmla="*/ 0 w 2203388"/>
                  <a:gd name="connsiteY4" fmla="*/ 2232248 h 2377440"/>
                  <a:gd name="connsiteX5" fmla="*/ 22860 w 2203388"/>
                  <a:gd name="connsiteY5" fmla="*/ 0 h 2377440"/>
                  <a:gd name="connsiteX0" fmla="*/ 22860 w 2194560"/>
                  <a:gd name="connsiteY0" fmla="*/ 0 h 2377440"/>
                  <a:gd name="connsiteX1" fmla="*/ 2194560 w 2194560"/>
                  <a:gd name="connsiteY1" fmla="*/ 137160 h 2377440"/>
                  <a:gd name="connsiteX2" fmla="*/ 2049780 w 2194560"/>
                  <a:gd name="connsiteY2" fmla="*/ 1965960 h 2377440"/>
                  <a:gd name="connsiteX3" fmla="*/ 853440 w 2194560"/>
                  <a:gd name="connsiteY3" fmla="*/ 2377440 h 2377440"/>
                  <a:gd name="connsiteX4" fmla="*/ 0 w 2194560"/>
                  <a:gd name="connsiteY4" fmla="*/ 2232248 h 2377440"/>
                  <a:gd name="connsiteX5" fmla="*/ 22860 w 2194560"/>
                  <a:gd name="connsiteY5" fmla="*/ 0 h 2377440"/>
                  <a:gd name="connsiteX0" fmla="*/ 22860 w 2201801"/>
                  <a:gd name="connsiteY0" fmla="*/ 0 h 2377440"/>
                  <a:gd name="connsiteX1" fmla="*/ 2194560 w 2201801"/>
                  <a:gd name="connsiteY1" fmla="*/ 137160 h 2377440"/>
                  <a:gd name="connsiteX2" fmla="*/ 2049780 w 2201801"/>
                  <a:gd name="connsiteY2" fmla="*/ 1965960 h 2377440"/>
                  <a:gd name="connsiteX3" fmla="*/ 853440 w 2201801"/>
                  <a:gd name="connsiteY3" fmla="*/ 2377440 h 2377440"/>
                  <a:gd name="connsiteX4" fmla="*/ 0 w 2201801"/>
                  <a:gd name="connsiteY4" fmla="*/ 2232248 h 2377440"/>
                  <a:gd name="connsiteX5" fmla="*/ 22860 w 2201801"/>
                  <a:gd name="connsiteY5" fmla="*/ 0 h 237744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40260"/>
                  <a:gd name="connsiteX1" fmla="*/ 2194560 w 2201801"/>
                  <a:gd name="connsiteY1" fmla="*/ 137160 h 2340260"/>
                  <a:gd name="connsiteX2" fmla="*/ 2049780 w 2201801"/>
                  <a:gd name="connsiteY2" fmla="*/ 1965960 h 2340260"/>
                  <a:gd name="connsiteX3" fmla="*/ 1080120 w 2201801"/>
                  <a:gd name="connsiteY3" fmla="*/ 2340260 h 2340260"/>
                  <a:gd name="connsiteX4" fmla="*/ 0 w 2201801"/>
                  <a:gd name="connsiteY4" fmla="*/ 2232248 h 2340260"/>
                  <a:gd name="connsiteX5" fmla="*/ 22860 w 2201801"/>
                  <a:gd name="connsiteY5" fmla="*/ 0 h 2340260"/>
                  <a:gd name="connsiteX0" fmla="*/ 22860 w 2201801"/>
                  <a:gd name="connsiteY0" fmla="*/ 0 h 2316104"/>
                  <a:gd name="connsiteX1" fmla="*/ 2194560 w 2201801"/>
                  <a:gd name="connsiteY1" fmla="*/ 137160 h 2316104"/>
                  <a:gd name="connsiteX2" fmla="*/ 2049780 w 2201801"/>
                  <a:gd name="connsiteY2" fmla="*/ 1965960 h 2316104"/>
                  <a:gd name="connsiteX3" fmla="*/ 1116124 w 2201801"/>
                  <a:gd name="connsiteY3" fmla="*/ 2304256 h 2316104"/>
                  <a:gd name="connsiteX4" fmla="*/ 0 w 2201801"/>
                  <a:gd name="connsiteY4" fmla="*/ 2232248 h 2316104"/>
                  <a:gd name="connsiteX5" fmla="*/ 22860 w 2201801"/>
                  <a:gd name="connsiteY5" fmla="*/ 0 h 2316104"/>
                  <a:gd name="connsiteX0" fmla="*/ 216024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216024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72008 w 2201801"/>
                  <a:gd name="connsiteY0" fmla="*/ 0 h 2280100"/>
                  <a:gd name="connsiteX1" fmla="*/ 2194560 w 2201801"/>
                  <a:gd name="connsiteY1" fmla="*/ 101156 h 2280100"/>
                  <a:gd name="connsiteX2" fmla="*/ 2049780 w 2201801"/>
                  <a:gd name="connsiteY2" fmla="*/ 1929956 h 2280100"/>
                  <a:gd name="connsiteX3" fmla="*/ 1116124 w 2201801"/>
                  <a:gd name="connsiteY3" fmla="*/ 2268252 h 2280100"/>
                  <a:gd name="connsiteX4" fmla="*/ 0 w 2201801"/>
                  <a:gd name="connsiteY4" fmla="*/ 2196244 h 2280100"/>
                  <a:gd name="connsiteX5" fmla="*/ 72008 w 2201801"/>
                  <a:gd name="connsiteY5" fmla="*/ 0 h 2280100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44096"/>
                  <a:gd name="connsiteX1" fmla="*/ 2194560 w 2201801"/>
                  <a:gd name="connsiteY1" fmla="*/ 65152 h 2244096"/>
                  <a:gd name="connsiteX2" fmla="*/ 2049780 w 2201801"/>
                  <a:gd name="connsiteY2" fmla="*/ 1893952 h 2244096"/>
                  <a:gd name="connsiteX3" fmla="*/ 1116124 w 2201801"/>
                  <a:gd name="connsiteY3" fmla="*/ 2232248 h 2244096"/>
                  <a:gd name="connsiteX4" fmla="*/ 0 w 2201801"/>
                  <a:gd name="connsiteY4" fmla="*/ 2160240 h 2244096"/>
                  <a:gd name="connsiteX5" fmla="*/ 144016 w 2201801"/>
                  <a:gd name="connsiteY5" fmla="*/ 0 h 2244096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44016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44016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4560 w 2201801"/>
                  <a:gd name="connsiteY1" fmla="*/ 65152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201801"/>
                  <a:gd name="connsiteY0" fmla="*/ 0 h 2232248"/>
                  <a:gd name="connsiteX1" fmla="*/ 2196244 w 2201801"/>
                  <a:gd name="connsiteY1" fmla="*/ 36004 h 2232248"/>
                  <a:gd name="connsiteX2" fmla="*/ 2049780 w 2201801"/>
                  <a:gd name="connsiteY2" fmla="*/ 1893952 h 2232248"/>
                  <a:gd name="connsiteX3" fmla="*/ 1116124 w 2201801"/>
                  <a:gd name="connsiteY3" fmla="*/ 2232248 h 2232248"/>
                  <a:gd name="connsiteX4" fmla="*/ 0 w 2201801"/>
                  <a:gd name="connsiteY4" fmla="*/ 2160240 h 2232248"/>
                  <a:gd name="connsiteX5" fmla="*/ 180020 w 2201801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232248"/>
                  <a:gd name="connsiteX1" fmla="*/ 2196244 w 2196244"/>
                  <a:gd name="connsiteY1" fmla="*/ 36004 h 2232248"/>
                  <a:gd name="connsiteX2" fmla="*/ 2049780 w 2196244"/>
                  <a:gd name="connsiteY2" fmla="*/ 1893952 h 2232248"/>
                  <a:gd name="connsiteX3" fmla="*/ 1116124 w 2196244"/>
                  <a:gd name="connsiteY3" fmla="*/ 2232248 h 2232248"/>
                  <a:gd name="connsiteX4" fmla="*/ 0 w 2196244"/>
                  <a:gd name="connsiteY4" fmla="*/ 2160240 h 2232248"/>
                  <a:gd name="connsiteX5" fmla="*/ 180020 w 2196244"/>
                  <a:gd name="connsiteY5" fmla="*/ 0 h 2232248"/>
                  <a:gd name="connsiteX0" fmla="*/ 180020 w 2196244"/>
                  <a:gd name="connsiteY0" fmla="*/ 0 h 2302394"/>
                  <a:gd name="connsiteX1" fmla="*/ 2196244 w 2196244"/>
                  <a:gd name="connsiteY1" fmla="*/ 36004 h 2302394"/>
                  <a:gd name="connsiteX2" fmla="*/ 2049780 w 2196244"/>
                  <a:gd name="connsiteY2" fmla="*/ 1893952 h 2302394"/>
                  <a:gd name="connsiteX3" fmla="*/ 1116124 w 2196244"/>
                  <a:gd name="connsiteY3" fmla="*/ 2232248 h 2302394"/>
                  <a:gd name="connsiteX4" fmla="*/ 0 w 2196244"/>
                  <a:gd name="connsiteY4" fmla="*/ 2160240 h 2302394"/>
                  <a:gd name="connsiteX5" fmla="*/ 180020 w 2196244"/>
                  <a:gd name="connsiteY5" fmla="*/ 0 h 2302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6244" h="2302394">
                    <a:moveTo>
                      <a:pt x="180020" y="0"/>
                    </a:moveTo>
                    <a:cubicBezTo>
                      <a:pt x="857309" y="70607"/>
                      <a:pt x="1482827" y="69527"/>
                      <a:pt x="2196244" y="36004"/>
                    </a:cubicBezTo>
                    <a:cubicBezTo>
                      <a:pt x="2181324" y="633028"/>
                      <a:pt x="2129347" y="1853427"/>
                      <a:pt x="2049780" y="1893952"/>
                    </a:cubicBezTo>
                    <a:cubicBezTo>
                      <a:pt x="1651000" y="2031112"/>
                      <a:pt x="1551293" y="2137976"/>
                      <a:pt x="1116124" y="2232248"/>
                    </a:cubicBezTo>
                    <a:cubicBezTo>
                      <a:pt x="697811" y="2302394"/>
                      <a:pt x="386738" y="2168927"/>
                      <a:pt x="0" y="2160240"/>
                    </a:cubicBezTo>
                    <a:cubicBezTo>
                      <a:pt x="112494" y="1412821"/>
                      <a:pt x="149009" y="847792"/>
                      <a:pt x="180020" y="0"/>
                    </a:cubicBezTo>
                    <a:close/>
                  </a:path>
                </a:pathLst>
              </a:custGeom>
              <a:noFill/>
              <a:ln w="50800">
                <a:solidFill>
                  <a:srgbClr val="EC6063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5pPr>
                <a:lvl6pPr marL="25146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6pPr>
                <a:lvl7pPr marL="29718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7pPr>
                <a:lvl8pPr marL="34290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8pPr>
                <a:lvl9pPr marL="3886200" indent="-228600" fontAlgn="base" latinLnBrk="1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4" name="자유형 87"/>
              <p:cNvSpPr/>
              <p:nvPr/>
            </p:nvSpPr>
            <p:spPr bwMode="auto">
              <a:xfrm>
                <a:off x="4577869" y="3179084"/>
                <a:ext cx="916497" cy="572139"/>
              </a:xfrm>
              <a:custGeom>
                <a:avLst/>
                <a:gdLst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716248"/>
                  <a:gd name="connsiteX1" fmla="*/ 807720 w 1104900"/>
                  <a:gd name="connsiteY1" fmla="*/ 0 h 716248"/>
                  <a:gd name="connsiteX2" fmla="*/ 1104900 w 1104900"/>
                  <a:gd name="connsiteY2" fmla="*/ 274320 h 716248"/>
                  <a:gd name="connsiteX3" fmla="*/ 0 w 1104900"/>
                  <a:gd name="connsiteY3" fmla="*/ 655320 h 716248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04900"/>
                  <a:gd name="connsiteY0" fmla="*/ 655320 h 655320"/>
                  <a:gd name="connsiteX1" fmla="*/ 807720 w 1104900"/>
                  <a:gd name="connsiteY1" fmla="*/ 0 h 655320"/>
                  <a:gd name="connsiteX2" fmla="*/ 1104900 w 1104900"/>
                  <a:gd name="connsiteY2" fmla="*/ 274320 h 655320"/>
                  <a:gd name="connsiteX3" fmla="*/ 0 w 1104900"/>
                  <a:gd name="connsiteY3" fmla="*/ 655320 h 655320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4187"/>
                  <a:gd name="connsiteY0" fmla="*/ 684497 h 684497"/>
                  <a:gd name="connsiteX1" fmla="*/ 827007 w 1124187"/>
                  <a:gd name="connsiteY1" fmla="*/ 0 h 684497"/>
                  <a:gd name="connsiteX2" fmla="*/ 1124187 w 1124187"/>
                  <a:gd name="connsiteY2" fmla="*/ 274320 h 684497"/>
                  <a:gd name="connsiteX3" fmla="*/ 0 w 1124187"/>
                  <a:gd name="connsiteY3" fmla="*/ 684497 h 684497"/>
                  <a:gd name="connsiteX0" fmla="*/ 0 w 1125193"/>
                  <a:gd name="connsiteY0" fmla="*/ 684497 h 684497"/>
                  <a:gd name="connsiteX1" fmla="*/ 827007 w 1125193"/>
                  <a:gd name="connsiteY1" fmla="*/ 0 h 684497"/>
                  <a:gd name="connsiteX2" fmla="*/ 1125193 w 1125193"/>
                  <a:gd name="connsiteY2" fmla="*/ 302186 h 684497"/>
                  <a:gd name="connsiteX3" fmla="*/ 0 w 1125193"/>
                  <a:gd name="connsiteY3" fmla="*/ 684497 h 684497"/>
                  <a:gd name="connsiteX0" fmla="*/ 0 w 1109869"/>
                  <a:gd name="connsiteY0" fmla="*/ 684497 h 684497"/>
                  <a:gd name="connsiteX1" fmla="*/ 827007 w 1109869"/>
                  <a:gd name="connsiteY1" fmla="*/ 0 h 684497"/>
                  <a:gd name="connsiteX2" fmla="*/ 1109869 w 1109869"/>
                  <a:gd name="connsiteY2" fmla="*/ 293334 h 684497"/>
                  <a:gd name="connsiteX3" fmla="*/ 0 w 1109869"/>
                  <a:gd name="connsiteY3" fmla="*/ 684497 h 684497"/>
                  <a:gd name="connsiteX0" fmla="*/ 0 w 1111718"/>
                  <a:gd name="connsiteY0" fmla="*/ 684497 h 684497"/>
                  <a:gd name="connsiteX1" fmla="*/ 827007 w 1111718"/>
                  <a:gd name="connsiteY1" fmla="*/ 0 h 684497"/>
                  <a:gd name="connsiteX2" fmla="*/ 1111718 w 1111718"/>
                  <a:gd name="connsiteY2" fmla="*/ 287291 h 684497"/>
                  <a:gd name="connsiteX3" fmla="*/ 0 w 1111718"/>
                  <a:gd name="connsiteY3" fmla="*/ 684497 h 684497"/>
                  <a:gd name="connsiteX0" fmla="*/ 0 w 1113567"/>
                  <a:gd name="connsiteY0" fmla="*/ 684497 h 684497"/>
                  <a:gd name="connsiteX1" fmla="*/ 827007 w 1113567"/>
                  <a:gd name="connsiteY1" fmla="*/ 0 h 684497"/>
                  <a:gd name="connsiteX2" fmla="*/ 1113567 w 1113567"/>
                  <a:gd name="connsiteY2" fmla="*/ 272819 h 684497"/>
                  <a:gd name="connsiteX3" fmla="*/ 0 w 1113567"/>
                  <a:gd name="connsiteY3" fmla="*/ 684497 h 684497"/>
                  <a:gd name="connsiteX0" fmla="*/ 0 w 1118278"/>
                  <a:gd name="connsiteY0" fmla="*/ 684497 h 684497"/>
                  <a:gd name="connsiteX1" fmla="*/ 827007 w 1118278"/>
                  <a:gd name="connsiteY1" fmla="*/ 0 h 684497"/>
                  <a:gd name="connsiteX2" fmla="*/ 1118278 w 1118278"/>
                  <a:gd name="connsiteY2" fmla="*/ 292399 h 684497"/>
                  <a:gd name="connsiteX3" fmla="*/ 0 w 1118278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  <a:gd name="connsiteX0" fmla="*/ 0 w 1117265"/>
                  <a:gd name="connsiteY0" fmla="*/ 684497 h 684497"/>
                  <a:gd name="connsiteX1" fmla="*/ 827007 w 1117265"/>
                  <a:gd name="connsiteY1" fmla="*/ 0 h 684497"/>
                  <a:gd name="connsiteX2" fmla="*/ 1117265 w 1117265"/>
                  <a:gd name="connsiteY2" fmla="*/ 283547 h 684497"/>
                  <a:gd name="connsiteX3" fmla="*/ 0 w 1117265"/>
                  <a:gd name="connsiteY3" fmla="*/ 684497 h 68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7265" h="684497">
                    <a:moveTo>
                      <a:pt x="0" y="684497"/>
                    </a:moveTo>
                    <a:cubicBezTo>
                      <a:pt x="281310" y="578055"/>
                      <a:pt x="563915" y="445084"/>
                      <a:pt x="827007" y="0"/>
                    </a:cubicBezTo>
                    <a:cubicBezTo>
                      <a:pt x="830800" y="112603"/>
                      <a:pt x="947335" y="344380"/>
                      <a:pt x="1117265" y="283547"/>
                    </a:cubicBezTo>
                    <a:cubicBezTo>
                      <a:pt x="779033" y="454015"/>
                      <a:pt x="330704" y="612949"/>
                      <a:pt x="0" y="684497"/>
                    </a:cubicBezTo>
                    <a:close/>
                  </a:path>
                </a:pathLst>
              </a:custGeom>
              <a:noFill/>
              <a:ln w="50800">
                <a:solidFill>
                  <a:srgbClr val="EC6063"/>
                </a:solidFill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" name="자유형 200"/>
              <p:cNvSpPr/>
              <p:nvPr/>
            </p:nvSpPr>
            <p:spPr bwMode="auto">
              <a:xfrm>
                <a:off x="3663168" y="1613329"/>
                <a:ext cx="1949573" cy="390990"/>
              </a:xfrm>
              <a:custGeom>
                <a:avLst/>
                <a:gdLst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26733"/>
                  <a:gd name="connsiteY0" fmla="*/ 0 h 465666"/>
                  <a:gd name="connsiteX1" fmla="*/ 2226733 w 2226733"/>
                  <a:gd name="connsiteY1" fmla="*/ 67733 h 465666"/>
                  <a:gd name="connsiteX2" fmla="*/ 2192867 w 2226733"/>
                  <a:gd name="connsiteY2" fmla="*/ 465666 h 465666"/>
                  <a:gd name="connsiteX3" fmla="*/ 16933 w 2226733"/>
                  <a:gd name="connsiteY3" fmla="*/ 381000 h 465666"/>
                  <a:gd name="connsiteX4" fmla="*/ 0 w 2226733"/>
                  <a:gd name="connsiteY4" fmla="*/ 0 h 465666"/>
                  <a:gd name="connsiteX0" fmla="*/ 0 w 2207084"/>
                  <a:gd name="connsiteY0" fmla="*/ 0 h 465666"/>
                  <a:gd name="connsiteX1" fmla="*/ 2207084 w 2207084"/>
                  <a:gd name="connsiteY1" fmla="*/ 33453 h 465666"/>
                  <a:gd name="connsiteX2" fmla="*/ 2192867 w 2207084"/>
                  <a:gd name="connsiteY2" fmla="*/ 465666 h 465666"/>
                  <a:gd name="connsiteX3" fmla="*/ 16933 w 2207084"/>
                  <a:gd name="connsiteY3" fmla="*/ 381000 h 465666"/>
                  <a:gd name="connsiteX4" fmla="*/ 0 w 2207084"/>
                  <a:gd name="connsiteY4" fmla="*/ 0 h 465666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0 w 2196244"/>
                  <a:gd name="connsiteY0" fmla="*/ 0 h 468217"/>
                  <a:gd name="connsiteX1" fmla="*/ 2196244 w 2196244"/>
                  <a:gd name="connsiteY1" fmla="*/ 36004 h 468217"/>
                  <a:gd name="connsiteX2" fmla="*/ 2182027 w 2196244"/>
                  <a:gd name="connsiteY2" fmla="*/ 468217 h 468217"/>
                  <a:gd name="connsiteX3" fmla="*/ 6093 w 2196244"/>
                  <a:gd name="connsiteY3" fmla="*/ 383551 h 468217"/>
                  <a:gd name="connsiteX4" fmla="*/ 0 w 2196244"/>
                  <a:gd name="connsiteY4" fmla="*/ 0 h 468217"/>
                  <a:gd name="connsiteX0" fmla="*/ 29911 w 2190151"/>
                  <a:gd name="connsiteY0" fmla="*/ 0 h 468216"/>
                  <a:gd name="connsiteX1" fmla="*/ 2190151 w 2190151"/>
                  <a:gd name="connsiteY1" fmla="*/ 36003 h 468216"/>
                  <a:gd name="connsiteX2" fmla="*/ 2175934 w 2190151"/>
                  <a:gd name="connsiteY2" fmla="*/ 468216 h 468216"/>
                  <a:gd name="connsiteX3" fmla="*/ 0 w 2190151"/>
                  <a:gd name="connsiteY3" fmla="*/ 383550 h 468216"/>
                  <a:gd name="connsiteX4" fmla="*/ 29911 w 2190151"/>
                  <a:gd name="connsiteY4" fmla="*/ 0 h 468216"/>
                  <a:gd name="connsiteX0" fmla="*/ 0 w 2160240"/>
                  <a:gd name="connsiteY0" fmla="*/ 0 h 468216"/>
                  <a:gd name="connsiteX1" fmla="*/ 2160240 w 2160240"/>
                  <a:gd name="connsiteY1" fmla="*/ 36003 h 468216"/>
                  <a:gd name="connsiteX2" fmla="*/ 2146023 w 2160240"/>
                  <a:gd name="connsiteY2" fmla="*/ 468216 h 468216"/>
                  <a:gd name="connsiteX3" fmla="*/ 0 w 2160240"/>
                  <a:gd name="connsiteY3" fmla="*/ 360039 h 468216"/>
                  <a:gd name="connsiteX4" fmla="*/ 0 w 2160240"/>
                  <a:gd name="connsiteY4" fmla="*/ 0 h 468216"/>
                  <a:gd name="connsiteX0" fmla="*/ 2144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21444 w 2181684"/>
                  <a:gd name="connsiteY4" fmla="*/ 0 h 468216"/>
                  <a:gd name="connsiteX0" fmla="*/ 15094 w 2181684"/>
                  <a:gd name="connsiteY0" fmla="*/ 0 h 468216"/>
                  <a:gd name="connsiteX1" fmla="*/ 2181684 w 2181684"/>
                  <a:gd name="connsiteY1" fmla="*/ 36003 h 468216"/>
                  <a:gd name="connsiteX2" fmla="*/ 2167467 w 2181684"/>
                  <a:gd name="connsiteY2" fmla="*/ 468216 h 468216"/>
                  <a:gd name="connsiteX3" fmla="*/ 0 w 2181684"/>
                  <a:gd name="connsiteY3" fmla="*/ 378258 h 468216"/>
                  <a:gd name="connsiteX4" fmla="*/ 15094 w 2181684"/>
                  <a:gd name="connsiteY4" fmla="*/ 0 h 468216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92391"/>
                  <a:gd name="connsiteX1" fmla="*/ 2181684 w 2181684"/>
                  <a:gd name="connsiteY1" fmla="*/ 36003 h 492391"/>
                  <a:gd name="connsiteX2" fmla="*/ 2167467 w 2181684"/>
                  <a:gd name="connsiteY2" fmla="*/ 468216 h 492391"/>
                  <a:gd name="connsiteX3" fmla="*/ 0 w 2181684"/>
                  <a:gd name="connsiteY3" fmla="*/ 378258 h 492391"/>
                  <a:gd name="connsiteX4" fmla="*/ 15094 w 2181684"/>
                  <a:gd name="connsiteY4" fmla="*/ 0 h 492391"/>
                  <a:gd name="connsiteX0" fmla="*/ 15094 w 2181684"/>
                  <a:gd name="connsiteY0" fmla="*/ 0 h 456222"/>
                  <a:gd name="connsiteX1" fmla="*/ 2181684 w 2181684"/>
                  <a:gd name="connsiteY1" fmla="*/ 36003 h 456222"/>
                  <a:gd name="connsiteX2" fmla="*/ 2145679 w 2181684"/>
                  <a:gd name="connsiteY2" fmla="*/ 432047 h 456222"/>
                  <a:gd name="connsiteX3" fmla="*/ 0 w 2181684"/>
                  <a:gd name="connsiteY3" fmla="*/ 378258 h 456222"/>
                  <a:gd name="connsiteX4" fmla="*/ 15094 w 2181684"/>
                  <a:gd name="connsiteY4" fmla="*/ 0 h 456222"/>
                  <a:gd name="connsiteX0" fmla="*/ 15094 w 2181684"/>
                  <a:gd name="connsiteY0" fmla="*/ 0 h 462758"/>
                  <a:gd name="connsiteX1" fmla="*/ 2181684 w 2181684"/>
                  <a:gd name="connsiteY1" fmla="*/ 36003 h 462758"/>
                  <a:gd name="connsiteX2" fmla="*/ 2171699 w 2181684"/>
                  <a:gd name="connsiteY2" fmla="*/ 438583 h 462758"/>
                  <a:gd name="connsiteX3" fmla="*/ 0 w 2181684"/>
                  <a:gd name="connsiteY3" fmla="*/ 378258 h 462758"/>
                  <a:gd name="connsiteX4" fmla="*/ 15094 w 2181684"/>
                  <a:gd name="connsiteY4" fmla="*/ 0 h 462758"/>
                  <a:gd name="connsiteX0" fmla="*/ 21443 w 2181684"/>
                  <a:gd name="connsiteY0" fmla="*/ 0 h 498763"/>
                  <a:gd name="connsiteX1" fmla="*/ 2181684 w 2181684"/>
                  <a:gd name="connsiteY1" fmla="*/ 72008 h 498763"/>
                  <a:gd name="connsiteX2" fmla="*/ 2171699 w 2181684"/>
                  <a:gd name="connsiteY2" fmla="*/ 474588 h 498763"/>
                  <a:gd name="connsiteX3" fmla="*/ 0 w 2181684"/>
                  <a:gd name="connsiteY3" fmla="*/ 414263 h 498763"/>
                  <a:gd name="connsiteX4" fmla="*/ 21443 w 2181684"/>
                  <a:gd name="connsiteY4" fmla="*/ 0 h 498763"/>
                  <a:gd name="connsiteX0" fmla="*/ 21443 w 2181683"/>
                  <a:gd name="connsiteY0" fmla="*/ 0 h 498763"/>
                  <a:gd name="connsiteX1" fmla="*/ 2181683 w 2181683"/>
                  <a:gd name="connsiteY1" fmla="*/ 36005 h 498763"/>
                  <a:gd name="connsiteX2" fmla="*/ 2171699 w 2181683"/>
                  <a:gd name="connsiteY2" fmla="*/ 474588 h 498763"/>
                  <a:gd name="connsiteX3" fmla="*/ 0 w 2181683"/>
                  <a:gd name="connsiteY3" fmla="*/ 414263 h 498763"/>
                  <a:gd name="connsiteX4" fmla="*/ 21443 w 2181683"/>
                  <a:gd name="connsiteY4" fmla="*/ 0 h 498763"/>
                  <a:gd name="connsiteX0" fmla="*/ 21443 w 2181683"/>
                  <a:gd name="connsiteY0" fmla="*/ 0 h 466660"/>
                  <a:gd name="connsiteX1" fmla="*/ 2181683 w 2181683"/>
                  <a:gd name="connsiteY1" fmla="*/ 36005 h 466660"/>
                  <a:gd name="connsiteX2" fmla="*/ 2145680 w 2181683"/>
                  <a:gd name="connsiteY2" fmla="*/ 432049 h 466660"/>
                  <a:gd name="connsiteX3" fmla="*/ 0 w 2181683"/>
                  <a:gd name="connsiteY3" fmla="*/ 414263 h 466660"/>
                  <a:gd name="connsiteX4" fmla="*/ 21443 w 2181683"/>
                  <a:gd name="connsiteY4" fmla="*/ 0 h 466660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61555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41574"/>
                  <a:gd name="connsiteX1" fmla="*/ 2181683 w 2181683"/>
                  <a:gd name="connsiteY1" fmla="*/ 36005 h 441574"/>
                  <a:gd name="connsiteX2" fmla="*/ 2171080 w 2181683"/>
                  <a:gd name="connsiteY2" fmla="*/ 441574 h 441574"/>
                  <a:gd name="connsiteX3" fmla="*/ 0 w 2181683"/>
                  <a:gd name="connsiteY3" fmla="*/ 414263 h 441574"/>
                  <a:gd name="connsiteX4" fmla="*/ 21443 w 2181683"/>
                  <a:gd name="connsiteY4" fmla="*/ 0 h 441574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21443 w 2181683"/>
                  <a:gd name="connsiteY0" fmla="*/ 0 h 471835"/>
                  <a:gd name="connsiteX1" fmla="*/ 2181683 w 2181683"/>
                  <a:gd name="connsiteY1" fmla="*/ 36005 h 471835"/>
                  <a:gd name="connsiteX2" fmla="*/ 2171080 w 2181683"/>
                  <a:gd name="connsiteY2" fmla="*/ 441574 h 471835"/>
                  <a:gd name="connsiteX3" fmla="*/ 0 w 2181683"/>
                  <a:gd name="connsiteY3" fmla="*/ 414263 h 471835"/>
                  <a:gd name="connsiteX4" fmla="*/ 21443 w 2181683"/>
                  <a:gd name="connsiteY4" fmla="*/ 0 h 471835"/>
                  <a:gd name="connsiteX0" fmla="*/ 13233 w 2173473"/>
                  <a:gd name="connsiteY0" fmla="*/ 0 h 471835"/>
                  <a:gd name="connsiteX1" fmla="*/ 2173473 w 2173473"/>
                  <a:gd name="connsiteY1" fmla="*/ 36005 h 471835"/>
                  <a:gd name="connsiteX2" fmla="*/ 2162870 w 2173473"/>
                  <a:gd name="connsiteY2" fmla="*/ 441574 h 471835"/>
                  <a:gd name="connsiteX3" fmla="*/ 0 w 2173473"/>
                  <a:gd name="connsiteY3" fmla="*/ 377428 h 471835"/>
                  <a:gd name="connsiteX4" fmla="*/ 13233 w 2173473"/>
                  <a:gd name="connsiteY4" fmla="*/ 0 h 471835"/>
                  <a:gd name="connsiteX0" fmla="*/ 15627 w 2175867"/>
                  <a:gd name="connsiteY0" fmla="*/ 0 h 441574"/>
                  <a:gd name="connsiteX1" fmla="*/ 2175867 w 2175867"/>
                  <a:gd name="connsiteY1" fmla="*/ 36005 h 441574"/>
                  <a:gd name="connsiteX2" fmla="*/ 2165264 w 2175867"/>
                  <a:gd name="connsiteY2" fmla="*/ 441574 h 441574"/>
                  <a:gd name="connsiteX3" fmla="*/ 0 w 2175867"/>
                  <a:gd name="connsiteY3" fmla="*/ 354372 h 441574"/>
                  <a:gd name="connsiteX4" fmla="*/ 15627 w 2175867"/>
                  <a:gd name="connsiteY4" fmla="*/ 0 h 441574"/>
                  <a:gd name="connsiteX0" fmla="*/ 15627 w 2175867"/>
                  <a:gd name="connsiteY0" fmla="*/ 0 h 454274"/>
                  <a:gd name="connsiteX1" fmla="*/ 2175867 w 2175867"/>
                  <a:gd name="connsiteY1" fmla="*/ 48705 h 454274"/>
                  <a:gd name="connsiteX2" fmla="*/ 2165264 w 2175867"/>
                  <a:gd name="connsiteY2" fmla="*/ 454274 h 454274"/>
                  <a:gd name="connsiteX3" fmla="*/ 0 w 2175867"/>
                  <a:gd name="connsiteY3" fmla="*/ 367072 h 454274"/>
                  <a:gd name="connsiteX4" fmla="*/ 15627 w 2175867"/>
                  <a:gd name="connsiteY4" fmla="*/ 0 h 454274"/>
                  <a:gd name="connsiteX0" fmla="*/ 15627 w 2179042"/>
                  <a:gd name="connsiteY0" fmla="*/ 0 h 454274"/>
                  <a:gd name="connsiteX1" fmla="*/ 2179042 w 2179042"/>
                  <a:gd name="connsiteY1" fmla="*/ 39180 h 454274"/>
                  <a:gd name="connsiteX2" fmla="*/ 2165264 w 2179042"/>
                  <a:gd name="connsiteY2" fmla="*/ 454274 h 454274"/>
                  <a:gd name="connsiteX3" fmla="*/ 0 w 2179042"/>
                  <a:gd name="connsiteY3" fmla="*/ 367072 h 454274"/>
                  <a:gd name="connsiteX4" fmla="*/ 15627 w 2179042"/>
                  <a:gd name="connsiteY4" fmla="*/ 0 h 454274"/>
                  <a:gd name="connsiteX0" fmla="*/ 15627 w 2179042"/>
                  <a:gd name="connsiteY0" fmla="*/ 0 h 397124"/>
                  <a:gd name="connsiteX1" fmla="*/ 2179042 w 2179042"/>
                  <a:gd name="connsiteY1" fmla="*/ 39180 h 397124"/>
                  <a:gd name="connsiteX2" fmla="*/ 2174789 w 2179042"/>
                  <a:gd name="connsiteY2" fmla="*/ 397124 h 397124"/>
                  <a:gd name="connsiteX3" fmla="*/ 0 w 2179042"/>
                  <a:gd name="connsiteY3" fmla="*/ 367072 h 397124"/>
                  <a:gd name="connsiteX4" fmla="*/ 15627 w 2179042"/>
                  <a:gd name="connsiteY4" fmla="*/ 0 h 397124"/>
                  <a:gd name="connsiteX0" fmla="*/ 18802 w 2182217"/>
                  <a:gd name="connsiteY0" fmla="*/ 0 h 397124"/>
                  <a:gd name="connsiteX1" fmla="*/ 2182217 w 2182217"/>
                  <a:gd name="connsiteY1" fmla="*/ 39180 h 397124"/>
                  <a:gd name="connsiteX2" fmla="*/ 2177964 w 2182217"/>
                  <a:gd name="connsiteY2" fmla="*/ 397124 h 397124"/>
                  <a:gd name="connsiteX3" fmla="*/ 0 w 2182217"/>
                  <a:gd name="connsiteY3" fmla="*/ 351197 h 397124"/>
                  <a:gd name="connsiteX4" fmla="*/ 18802 w 2182217"/>
                  <a:gd name="connsiteY4" fmla="*/ 0 h 397124"/>
                  <a:gd name="connsiteX0" fmla="*/ 25152 w 2188567"/>
                  <a:gd name="connsiteY0" fmla="*/ 0 h 397124"/>
                  <a:gd name="connsiteX1" fmla="*/ 2188567 w 2188567"/>
                  <a:gd name="connsiteY1" fmla="*/ 39180 h 397124"/>
                  <a:gd name="connsiteX2" fmla="*/ 2184314 w 2188567"/>
                  <a:gd name="connsiteY2" fmla="*/ 397124 h 397124"/>
                  <a:gd name="connsiteX3" fmla="*/ 0 w 2188567"/>
                  <a:gd name="connsiteY3" fmla="*/ 367072 h 397124"/>
                  <a:gd name="connsiteX4" fmla="*/ 25152 w 2188567"/>
                  <a:gd name="connsiteY4" fmla="*/ 0 h 397124"/>
                  <a:gd name="connsiteX0" fmla="*/ 25152 w 2188567"/>
                  <a:gd name="connsiteY0" fmla="*/ 0 h 381249"/>
                  <a:gd name="connsiteX1" fmla="*/ 2188567 w 2188567"/>
                  <a:gd name="connsiteY1" fmla="*/ 39180 h 381249"/>
                  <a:gd name="connsiteX2" fmla="*/ 2181139 w 2188567"/>
                  <a:gd name="connsiteY2" fmla="*/ 381249 h 381249"/>
                  <a:gd name="connsiteX3" fmla="*/ 0 w 2188567"/>
                  <a:gd name="connsiteY3" fmla="*/ 367072 h 381249"/>
                  <a:gd name="connsiteX4" fmla="*/ 25152 w 2188567"/>
                  <a:gd name="connsiteY4" fmla="*/ 0 h 381249"/>
                  <a:gd name="connsiteX0" fmla="*/ 25152 w 2188567"/>
                  <a:gd name="connsiteY0" fmla="*/ 0 h 411696"/>
                  <a:gd name="connsiteX1" fmla="*/ 2188567 w 2188567"/>
                  <a:gd name="connsiteY1" fmla="*/ 39180 h 411696"/>
                  <a:gd name="connsiteX2" fmla="*/ 2181139 w 2188567"/>
                  <a:gd name="connsiteY2" fmla="*/ 381249 h 411696"/>
                  <a:gd name="connsiteX3" fmla="*/ 0 w 2188567"/>
                  <a:gd name="connsiteY3" fmla="*/ 367072 h 411696"/>
                  <a:gd name="connsiteX4" fmla="*/ 25152 w 2188567"/>
                  <a:gd name="connsiteY4" fmla="*/ 0 h 411696"/>
                  <a:gd name="connsiteX0" fmla="*/ 25152 w 2188567"/>
                  <a:gd name="connsiteY0" fmla="*/ 0 h 436265"/>
                  <a:gd name="connsiteX1" fmla="*/ 2188567 w 2188567"/>
                  <a:gd name="connsiteY1" fmla="*/ 39180 h 436265"/>
                  <a:gd name="connsiteX2" fmla="*/ 2181139 w 2188567"/>
                  <a:gd name="connsiteY2" fmla="*/ 381249 h 436265"/>
                  <a:gd name="connsiteX3" fmla="*/ 0 w 2188567"/>
                  <a:gd name="connsiteY3" fmla="*/ 367072 h 436265"/>
                  <a:gd name="connsiteX4" fmla="*/ 25152 w 218856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  <a:gd name="connsiteX0" fmla="*/ 16942 w 2180357"/>
                  <a:gd name="connsiteY0" fmla="*/ 0 h 436265"/>
                  <a:gd name="connsiteX1" fmla="*/ 2180357 w 2180357"/>
                  <a:gd name="connsiteY1" fmla="*/ 39180 h 436265"/>
                  <a:gd name="connsiteX2" fmla="*/ 2172929 w 2180357"/>
                  <a:gd name="connsiteY2" fmla="*/ 381249 h 436265"/>
                  <a:gd name="connsiteX3" fmla="*/ 0 w 2180357"/>
                  <a:gd name="connsiteY3" fmla="*/ 338745 h 436265"/>
                  <a:gd name="connsiteX4" fmla="*/ 16942 w 2180357"/>
                  <a:gd name="connsiteY4" fmla="*/ 0 h 43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0357" h="436265">
                    <a:moveTo>
                      <a:pt x="16942" y="0"/>
                    </a:moveTo>
                    <a:cubicBezTo>
                      <a:pt x="639962" y="54762"/>
                      <a:pt x="1398909" y="66757"/>
                      <a:pt x="2180357" y="39180"/>
                    </a:cubicBezTo>
                    <a:cubicBezTo>
                      <a:pt x="2178939" y="158495"/>
                      <a:pt x="2174347" y="261934"/>
                      <a:pt x="2172929" y="381249"/>
                    </a:cubicBezTo>
                    <a:cubicBezTo>
                      <a:pt x="1395033" y="436265"/>
                      <a:pt x="414147" y="370198"/>
                      <a:pt x="0" y="338745"/>
                    </a:cubicBezTo>
                    <a:lnTo>
                      <a:pt x="16942" y="0"/>
                    </a:lnTo>
                    <a:close/>
                  </a:path>
                </a:pathLst>
              </a:custGeom>
              <a:solidFill>
                <a:srgbClr val="EC6063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6" name="자유형 124"/>
              <p:cNvSpPr/>
              <p:nvPr/>
            </p:nvSpPr>
            <p:spPr bwMode="auto">
              <a:xfrm>
                <a:off x="4592219" y="1423215"/>
                <a:ext cx="132721" cy="281585"/>
              </a:xfrm>
              <a:custGeom>
                <a:avLst/>
                <a:gdLst>
                  <a:gd name="connsiteX0" fmla="*/ 127000 w 203200"/>
                  <a:gd name="connsiteY0" fmla="*/ 0 h 279400"/>
                  <a:gd name="connsiteX1" fmla="*/ 0 w 203200"/>
                  <a:gd name="connsiteY1" fmla="*/ 279400 h 279400"/>
                  <a:gd name="connsiteX2" fmla="*/ 203200 w 203200"/>
                  <a:gd name="connsiteY2" fmla="*/ 6350 h 279400"/>
                  <a:gd name="connsiteX3" fmla="*/ 127000 w 203200"/>
                  <a:gd name="connsiteY3" fmla="*/ 0 h 279400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30150"/>
                  <a:gd name="connsiteY0" fmla="*/ 0 h 226132"/>
                  <a:gd name="connsiteX1" fmla="*/ 0 w 130150"/>
                  <a:gd name="connsiteY1" fmla="*/ 226132 h 226132"/>
                  <a:gd name="connsiteX2" fmla="*/ 130150 w 130150"/>
                  <a:gd name="connsiteY2" fmla="*/ 6350 h 226132"/>
                  <a:gd name="connsiteX3" fmla="*/ 53950 w 130150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53950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53950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72008 w 108012"/>
                  <a:gd name="connsiteY0" fmla="*/ 0 h 226132"/>
                  <a:gd name="connsiteX1" fmla="*/ 0 w 108012"/>
                  <a:gd name="connsiteY1" fmla="*/ 226132 h 226132"/>
                  <a:gd name="connsiteX2" fmla="*/ 108012 w 108012"/>
                  <a:gd name="connsiteY2" fmla="*/ 0 h 226132"/>
                  <a:gd name="connsiteX3" fmla="*/ 72008 w 108012"/>
                  <a:gd name="connsiteY3" fmla="*/ 0 h 226132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  <a:gd name="connsiteX0" fmla="*/ 65881 w 108012"/>
                  <a:gd name="connsiteY0" fmla="*/ 0 h 229667"/>
                  <a:gd name="connsiteX1" fmla="*/ 0 w 108012"/>
                  <a:gd name="connsiteY1" fmla="*/ 229667 h 229667"/>
                  <a:gd name="connsiteX2" fmla="*/ 108012 w 108012"/>
                  <a:gd name="connsiteY2" fmla="*/ 3535 h 229667"/>
                  <a:gd name="connsiteX3" fmla="*/ 65881 w 108012"/>
                  <a:gd name="connsiteY3" fmla="*/ 0 h 22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2" h="229667">
                    <a:moveTo>
                      <a:pt x="65881" y="0"/>
                    </a:moveTo>
                    <a:cubicBezTo>
                      <a:pt x="13989" y="170218"/>
                      <a:pt x="14807" y="145050"/>
                      <a:pt x="0" y="229667"/>
                    </a:cubicBezTo>
                    <a:cubicBezTo>
                      <a:pt x="60212" y="160858"/>
                      <a:pt x="80727" y="78247"/>
                      <a:pt x="108012" y="3535"/>
                    </a:cubicBezTo>
                    <a:lnTo>
                      <a:pt x="65881" y="0"/>
                    </a:lnTo>
                    <a:close/>
                  </a:path>
                </a:pathLst>
              </a:custGeom>
              <a:solidFill>
                <a:srgbClr val="EC6063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맑은 고딕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7" name="타원 113"/>
              <p:cNvSpPr/>
              <p:nvPr/>
            </p:nvSpPr>
            <p:spPr bwMode="auto">
              <a:xfrm>
                <a:off x="4568902" y="1141629"/>
                <a:ext cx="301314" cy="303108"/>
              </a:xfrm>
              <a:prstGeom prst="ellipse">
                <a:avLst/>
              </a:prstGeom>
              <a:solidFill>
                <a:srgbClr val="EC6063"/>
              </a:solidFill>
              <a:ln w="50800">
                <a:noFill/>
                <a:headEnd type="oval"/>
                <a:tailEnd type="oval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algun Gothic" panose="020B0503020000020004" pitchFamily="34" charset="-127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621428" y="2537985"/>
              <a:ext cx="2946172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Ái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ngại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0" algn="just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thương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cảm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,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có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phần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lo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lắng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và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không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đành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lòng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trước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tình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cảnh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của</a:t>
              </a:r>
              <a:r>
                <a:rPr kumimoji="0" lang="en-US" altLang="vi-VN" sz="26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người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altLang="vi-VN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khác</a:t>
              </a:r>
              <a:r>
                <a:rPr kumimoji="0" lang="en-US" alt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  <a:sym typeface="+mn-lt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04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8B48691-AB01-4C6F-BE26-B99F0858C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97" y="0"/>
            <a:ext cx="12214897" cy="6890351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6062" y="1917369"/>
            <a:ext cx="9771656" cy="9288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altLang="zh-CN" sz="5400" b="1" i="0" u="none" strike="noStrike" kern="1200" cap="none" spc="8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5400" b="1" i="0" u="none" strike="noStrike" kern="1200" cap="none" spc="8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altLang="zh-CN" sz="5400" b="1" i="0" u="none" strike="noStrike" kern="1200" cap="none" spc="8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5400" b="1" i="0" u="none" strike="noStrike" kern="1200" cap="none" spc="8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kumimoji="0" lang="zh-CN" altLang="en-US" sz="5400" b="1" i="0" u="none" strike="noStrike" kern="1200" cap="none" spc="8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86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5807" y="191010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SÁNG CỦA YÊU TH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64" y="907302"/>
            <a:ext cx="11404471" cy="547835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bệnh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lo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“Xin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547476" y="98309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599460" y="3410199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2935"/>
            <a:ext cx="1173805" cy="992221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547476" y="1622963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601214" y="5529944"/>
            <a:ext cx="290356" cy="31941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86692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21677" y="215227"/>
            <a:ext cx="794299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SÁNG CỦA YÊU TH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64" y="907302"/>
            <a:ext cx="11404471" cy="547835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bệnh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lo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“Xin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2935"/>
            <a:ext cx="1173805" cy="992221"/>
          </a:xfrm>
          <a:prstGeom prst="rect">
            <a:avLst/>
          </a:prstGeom>
        </p:spPr>
      </p:pic>
      <p:sp>
        <p:nvSpPr>
          <p:cNvPr id="7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8681760" y="6061091"/>
            <a:ext cx="2505041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toàn bài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49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43379" y="414486"/>
            <a:ext cx="10902462" cy="60290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2146599" y="1145465"/>
            <a:ext cx="10036813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759853" y="989807"/>
            <a:ext cx="1659441" cy="1509514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887963" y="1148630"/>
            <a:ext cx="1304642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31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E574EB-2FAF-4892-A5C7-756393EBF071}"/>
              </a:ext>
            </a:extLst>
          </p:cNvPr>
          <p:cNvSpPr txBox="1"/>
          <p:nvPr/>
        </p:nvSpPr>
        <p:spPr>
          <a:xfrm>
            <a:off x="2161905" y="1374084"/>
            <a:ext cx="8811388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 SÁNG CỦA YÊU THƯƠNG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698854" y="2231553"/>
            <a:ext cx="7382207" cy="1026948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1, 2.  </a:t>
            </a:r>
            <a:r>
              <a:rPr kumimoji="0" lang="en-US" sz="46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600" b="0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ĐỌC</a:t>
            </a:r>
            <a:endParaRPr kumimoji="0" lang="en-US" sz="46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8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165984" cy="2720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ruột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ngại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tây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Ê-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xơn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18576" y="604233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9548" y="170123"/>
            <a:ext cx="1056067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45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6766E-7C87-4EED-B9E8-4C9198FAB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99867F6-9DD7-4626-B1A2-3FC06954C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375" y="0"/>
            <a:ext cx="8635953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3BA771-1755-4911-B9C3-65C51DF77CEB}"/>
              </a:ext>
            </a:extLst>
          </p:cNvPr>
          <p:cNvSpPr/>
          <p:nvPr/>
        </p:nvSpPr>
        <p:spPr>
          <a:xfrm>
            <a:off x="4716397" y="1890206"/>
            <a:ext cx="29819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TIẾT</a:t>
            </a:r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435068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505205" y="2014252"/>
            <a:ext cx="5153880" cy="4791761"/>
            <a:chOff x="3671465" y="1917139"/>
            <a:chExt cx="5153880" cy="47917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465" y="1917139"/>
              <a:ext cx="5153880" cy="479176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503445" y="2590134"/>
              <a:ext cx="372499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truyện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bà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thuốc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………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12381" y="461796"/>
            <a:ext cx="1391479" cy="603371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2200" y="1046172"/>
            <a:ext cx="1391479" cy="89452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61908" y="990169"/>
            <a:ext cx="10663930" cy="11430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44" t="25000" r="24057" b="25378"/>
          <a:stretch/>
        </p:blipFill>
        <p:spPr bwMode="auto">
          <a:xfrm>
            <a:off x="1731818" y="1089670"/>
            <a:ext cx="8701998" cy="5132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6223" y="443339"/>
            <a:ext cx="3597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397565" y="97449"/>
            <a:ext cx="1173805" cy="9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42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93130" y="222078"/>
            <a:ext cx="568874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SÁNG CỦA YÊU TH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855" y="787778"/>
            <a:ext cx="11638936" cy="615546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bệnh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ruột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gấp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lo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au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“Xin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ạ!”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m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ng.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bỗng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Ca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-x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             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Truyện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NXB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dục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1995)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14311" y="2935"/>
            <a:ext cx="1173805" cy="992221"/>
          </a:xfrm>
          <a:prstGeom prst="rect">
            <a:avLst/>
          </a:prstGeom>
        </p:spPr>
      </p:pic>
      <p:sp>
        <p:nvSpPr>
          <p:cNvPr id="7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9878548" y="138641"/>
            <a:ext cx="2141273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mẫu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57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accessory, necklet&#10;&#10;Description automatically generated">
            <a:extLst>
              <a:ext uri="{FF2B5EF4-FFF2-40B4-BE49-F238E27FC236}">
                <a16:creationId xmlns:a16="http://schemas.microsoft.com/office/drawing/2014/main" id="{555A5271-AFE3-4B38-9C50-21421BE159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039" y="-618440"/>
            <a:ext cx="12505385" cy="90894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6067" y="1725826"/>
            <a:ext cx="78818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ĐỌC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buồn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lo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mừng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Ê-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đi-xơn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khẩn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khoản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sĩ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lo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clipart, doll, toy&#10;&#10;Description automatically generated">
            <a:extLst>
              <a:ext uri="{FF2B5EF4-FFF2-40B4-BE49-F238E27FC236}">
                <a16:creationId xmlns:a16="http://schemas.microsoft.com/office/drawing/2014/main" id="{FDB9C68A-AC8E-4C03-B088-CCC1444666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289" y="3116687"/>
            <a:ext cx="3463020" cy="346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806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0939437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1660</Words>
  <Application>Microsoft Office PowerPoint</Application>
  <PresentationFormat>Widescreen</PresentationFormat>
  <Paragraphs>85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Nếu người thân bị mệt, em có thể làm gì để giúp đỡ, động viên?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HP</cp:lastModifiedBy>
  <cp:revision>42</cp:revision>
  <dcterms:created xsi:type="dcterms:W3CDTF">2021-07-24T02:39:26Z</dcterms:created>
  <dcterms:modified xsi:type="dcterms:W3CDTF">2022-12-14T03:16:22Z</dcterms:modified>
</cp:coreProperties>
</file>