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7" r:id="rId7"/>
    <p:sldId id="258" r:id="rId8"/>
    <p:sldId id="266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E563-985A-45E9-89FF-D4CC1FD1187D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1CFB-4214-4CCE-BB74-FB9737CC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1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EF8-7B7E-4050-82B8-2D5ADD7DED75}" type="datetimeFigureOut">
              <a:rPr lang="en-US" smtClean="0"/>
              <a:t>18/12/2021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269" y="255269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0"/>
            <a:ext cx="12192000" cy="8888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7953" y="2551814"/>
            <a:ext cx="329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674" y="3318524"/>
            <a:ext cx="80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xếp đồ vật thành hình tứ giác.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</a:t>
            </a:r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(92)</a:t>
            </a:r>
          </a:p>
          <a:p>
            <a:pPr algn="just"/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66"/>
            <a:ext cx="12188952" cy="6856286"/>
          </a:xfrm>
          <a:prstGeom prst="rect">
            <a:avLst/>
          </a:prstGeom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1449" y="2561417"/>
            <a:ext cx="99160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91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828013" y="152611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21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Thực hành lắp ghép, xếp hình phẳng (91)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99851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kiểm đếm và tìm các hình còn thiếu theo một quy luật nhất định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</a:p>
          <a:p>
            <a:pPr marL="571500" indent="-571500">
              <a:buFontTx/>
              <a:buChar char="-"/>
            </a:pP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304799" y="171369"/>
            <a:ext cx="11058525" cy="64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" y="-21607"/>
            <a:ext cx="11652370" cy="693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116" y="6027003"/>
            <a:ext cx="1089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thể sử dụng những đồ dùng quen thuộc như bút, thước, đũa,… để tạo thành hình tứ giác.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2593" r="629" b="22737"/>
          <a:stretch/>
        </p:blipFill>
        <p:spPr>
          <a:xfrm>
            <a:off x="141778" y="-42795"/>
            <a:ext cx="11836519" cy="32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3048085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3142" y="3078051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68" y="3603008"/>
            <a:ext cx="947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221" y="953537"/>
            <a:ext cx="5114261" cy="2633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3210" y="3992035"/>
            <a:ext cx="51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68" y="4552236"/>
            <a:ext cx="60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8" y="5449497"/>
            <a:ext cx="79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68" y="5038016"/>
            <a:ext cx="693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74" y="6076421"/>
            <a:ext cx="11386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6357" y="972378"/>
            <a:ext cx="5114261" cy="26336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15" y="1135804"/>
            <a:ext cx="838200" cy="51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913" y="1774837"/>
            <a:ext cx="838200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126" y="2333313"/>
            <a:ext cx="695325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88" y="2370627"/>
            <a:ext cx="857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207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ba ngày 21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7</cp:revision>
  <dcterms:created xsi:type="dcterms:W3CDTF">2021-12-12T09:39:25Z</dcterms:created>
  <dcterms:modified xsi:type="dcterms:W3CDTF">2021-12-18T12:49:01Z</dcterms:modified>
</cp:coreProperties>
</file>