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70" r:id="rId6"/>
    <p:sldId id="272" r:id="rId7"/>
    <p:sldId id="273" r:id="rId8"/>
    <p:sldId id="274" r:id="rId9"/>
    <p:sldId id="269" r:id="rId10"/>
    <p:sldId id="256" r:id="rId11"/>
    <p:sldId id="271" r:id="rId12"/>
    <p:sldId id="268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7A7B-9CC6-486D-BC06-A994982CE54A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https://commons.wikimedia.org/wiki/File:Tile_Hill_train_727.jpg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0" Type="http://schemas.openxmlformats.org/officeDocument/2006/relationships/image" Target="../media/image5.png"/><Relationship Id="rId9" Type="http://schemas.openxmlformats.org/officeDocument/2006/relationships/hyperlink" Target="https://www.publicdomainpictures.net/en/view-image.php?image=302492&amp;picture=airplane-fly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0266190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1396611"/>
            <a:ext cx="789372" cy="782428"/>
          </a:xfrm>
          <a:prstGeom prst="flowChartConnector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73392" y="1299627"/>
            <a:ext cx="751642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9" y="2833202"/>
            <a:ext cx="990600" cy="838200"/>
          </a:xfrm>
          <a:prstGeom prst="flowChartConnector">
            <a:avLst/>
          </a:prstGeom>
        </p:spPr>
      </p:pic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478096" y="2514600"/>
            <a:ext cx="7513504" cy="14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Giới </a:t>
            </a:r>
            <a:r>
              <a:rPr lang="vi-VN" dirty="0">
                <a:latin typeface="Arial" pitchFamily="34" charset="0"/>
                <a:cs typeface="Arial" pitchFamily="34" charset="0"/>
              </a:rPr>
              <a:t>thiệu về hoạt động giao thông và hoạt động mua, bán hàng hóa ở địa phương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876800"/>
            <a:ext cx="5715000" cy="19811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200" y="4876799"/>
            <a:ext cx="4856019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3014632441666_77d458387d282b544f07db57a2453b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7708"/>
            <a:ext cx="9164782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770935" y="117760"/>
            <a:ext cx="5105400" cy="685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8851" y="1967345"/>
            <a:ext cx="2126673" cy="1143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719" y="4381500"/>
            <a:ext cx="2362200" cy="1143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07690" y="1995055"/>
            <a:ext cx="1267665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52421" y="1981200"/>
            <a:ext cx="1371600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thuỷ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80312" y="1967345"/>
            <a:ext cx="1260763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ộ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231995" y="1967345"/>
            <a:ext cx="1904999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hông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3" idx="2"/>
            <a:endCxn id="7" idx="0"/>
          </p:cNvCxnSpPr>
          <p:nvPr/>
        </p:nvCxnSpPr>
        <p:spPr>
          <a:xfrm flipH="1">
            <a:off x="4738221" y="803560"/>
            <a:ext cx="585414" cy="1177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  <a:endCxn id="6" idx="0"/>
          </p:cNvCxnSpPr>
          <p:nvPr/>
        </p:nvCxnSpPr>
        <p:spPr>
          <a:xfrm flipH="1">
            <a:off x="3141523" y="803560"/>
            <a:ext cx="2182112" cy="1191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2"/>
            <a:endCxn id="8" idx="0"/>
          </p:cNvCxnSpPr>
          <p:nvPr/>
        </p:nvCxnSpPr>
        <p:spPr>
          <a:xfrm>
            <a:off x="5323635" y="803560"/>
            <a:ext cx="987059" cy="1163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0"/>
          </p:cNvCxnSpPr>
          <p:nvPr/>
        </p:nvCxnSpPr>
        <p:spPr>
          <a:xfrm>
            <a:off x="5323635" y="813145"/>
            <a:ext cx="2860860" cy="115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Hình ảnh 2">
            <a:extLst>
              <a:ext uri="{FF2B5EF4-FFF2-40B4-BE49-F238E27FC236}">
                <a16:creationId xmlns:a16="http://schemas.microsoft.com/office/drawing/2014/main" id="{4BBADB7B-8ECB-44F0-A508-5310C4BA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82" y="4381500"/>
            <a:ext cx="1569118" cy="1143000"/>
          </a:xfrm>
          <a:prstGeom prst="rect">
            <a:avLst/>
          </a:prstGeom>
        </p:spPr>
      </p:pic>
      <p:pic>
        <p:nvPicPr>
          <p:cNvPr id="25" name="Picture 2" descr="C:\Users\Minhthangpc.VN\Desktop\1458523534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19" y="4381500"/>
            <a:ext cx="146328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10">
            <a:extLst>
              <a:ext uri="{FF2B5EF4-FFF2-40B4-BE49-F238E27FC236}">
                <a16:creationId xmlns:a16="http://schemas.microsoft.com/office/drawing/2014/main" id="{CC07F78F-BBAD-49F7-972E-F2A3E6A66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81697"/>
            <a:ext cx="1545555" cy="1143000"/>
          </a:xfrm>
          <a:prstGeom prst="rect">
            <a:avLst/>
          </a:prstGeom>
        </p:spPr>
      </p:pic>
      <p:cxnSp>
        <p:nvCxnSpPr>
          <p:cNvPr id="27" name="Straight Connector 26"/>
          <p:cNvCxnSpPr>
            <a:endCxn id="24" idx="0"/>
          </p:cNvCxnSpPr>
          <p:nvPr/>
        </p:nvCxnSpPr>
        <p:spPr>
          <a:xfrm>
            <a:off x="6346153" y="3110345"/>
            <a:ext cx="1278088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0"/>
          </p:cNvCxnSpPr>
          <p:nvPr/>
        </p:nvCxnSpPr>
        <p:spPr>
          <a:xfrm flipH="1">
            <a:off x="3611760" y="3110345"/>
            <a:ext cx="2721940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6" idx="0"/>
          </p:cNvCxnSpPr>
          <p:nvPr/>
        </p:nvCxnSpPr>
        <p:spPr>
          <a:xfrm flipH="1">
            <a:off x="5573378" y="3110345"/>
            <a:ext cx="772778" cy="1271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2722060" y="55626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678570" y="554355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đạp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6629400" y="55626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133600" y="117760"/>
            <a:ext cx="6629399" cy="685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927" y="1981200"/>
            <a:ext cx="2126673" cy="1143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4381500"/>
            <a:ext cx="2209800" cy="147427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hoá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07690" y="1995055"/>
            <a:ext cx="1267665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52421" y="1981200"/>
            <a:ext cx="1371600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80312" y="1967345"/>
            <a:ext cx="1260763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Chợ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231995" y="1967345"/>
            <a:ext cx="1904999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mại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3" idx="2"/>
            <a:endCxn id="7" idx="0"/>
          </p:cNvCxnSpPr>
          <p:nvPr/>
        </p:nvCxnSpPr>
        <p:spPr>
          <a:xfrm flipH="1">
            <a:off x="4738221" y="803560"/>
            <a:ext cx="710079" cy="1177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  <a:endCxn id="6" idx="0"/>
          </p:cNvCxnSpPr>
          <p:nvPr/>
        </p:nvCxnSpPr>
        <p:spPr>
          <a:xfrm flipH="1">
            <a:off x="3141523" y="803560"/>
            <a:ext cx="2306777" cy="1191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38775" y="803560"/>
            <a:ext cx="862394" cy="1163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3917" y="803560"/>
            <a:ext cx="2860860" cy="115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100" idx="0"/>
          </p:cNvCxnSpPr>
          <p:nvPr/>
        </p:nvCxnSpPr>
        <p:spPr>
          <a:xfrm>
            <a:off x="6336631" y="3107093"/>
            <a:ext cx="1585979" cy="12993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11760" y="3110345"/>
            <a:ext cx="2721940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55647" y="3110345"/>
            <a:ext cx="790508" cy="1271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inhthangpc.VN\Desktop\bjh135991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06488"/>
            <a:ext cx="2045034" cy="14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quy-mo-thi-truong-thit-lon-toan-cau-285-ty-usd-viet-nam-gop--45-trieu-usd1582193884.jpg.cr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93" y="4406488"/>
            <a:ext cx="1949282" cy="14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nhthangpc.VN\Desktop\10-trieu-hinh-anh-rau-cu-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 bwMode="auto">
          <a:xfrm>
            <a:off x="6874347" y="4406489"/>
            <a:ext cx="2096526" cy="14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owchart: Alternate Process 30"/>
          <p:cNvSpPr/>
          <p:nvPr/>
        </p:nvSpPr>
        <p:spPr>
          <a:xfrm>
            <a:off x="2656848" y="5914586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Gạo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790612" y="58930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lợn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968733" y="5862418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Rau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2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7371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" y="4668982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854085" y="278000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1814950" y="3602186"/>
            <a:ext cx="5715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alt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61">
            <a:extLst>
              <a:ext uri="{FF2B5EF4-FFF2-40B4-BE49-F238E27FC236}">
                <a16:creationId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987407" y="267086"/>
            <a:ext cx="6667745" cy="11169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 </a:t>
            </a:r>
            <a:r>
              <a:rPr lang="vi-VN" sz="28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 mà có đường ray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Xình xịch tàu chạy đêm ngày bạn ơi?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D9770-EAD3-48E2-87EE-588403B2A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585" y="1782318"/>
            <a:ext cx="6049770" cy="4778069"/>
          </a:xfrm>
          <a:prstGeom prst="rect">
            <a:avLst/>
          </a:prstGeom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150" y="6037167"/>
            <a:ext cx="232064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b="1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b="1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sắt</a:t>
            </a:r>
            <a:endParaRPr lang="zh-CN" altLang="en-US" b="1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8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729A3D-C866-4388-BB19-95B9E930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564" y="1720110"/>
            <a:ext cx="5943596" cy="4985490"/>
          </a:xfrm>
          <a:prstGeom prst="rect">
            <a:avLst/>
          </a:prstGeom>
        </p:spPr>
      </p:pic>
      <p:pic>
        <p:nvPicPr>
          <p:cNvPr id="2" name="PA_库_图片 961">
            <a:extLst>
              <a:ext uri="{FF2B5EF4-FFF2-40B4-BE49-F238E27FC236}">
                <a16:creationId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5" y="267086"/>
            <a:ext cx="7173439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B7B7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tít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cao</a:t>
            </a:r>
            <a:endParaRPr lang="en-US" sz="3200" dirty="0" smtClean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Máy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6" y="6182380"/>
            <a:ext cx="39970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hàng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không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3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32336"/>
            <a:ext cx="6172200" cy="4916284"/>
          </a:xfrm>
          <a:prstGeom prst="rect">
            <a:avLst/>
          </a:prstGeom>
        </p:spPr>
      </p:pic>
      <p:pic>
        <p:nvPicPr>
          <p:cNvPr id="2" name="PA_库_图片 961">
            <a:extLst>
              <a:ext uri="{FF2B5EF4-FFF2-40B4-BE49-F238E27FC236}">
                <a16:creationId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6" y="267086"/>
            <a:ext cx="6743944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 </a:t>
            </a:r>
            <a:r>
              <a:rPr lang="vi-VN" sz="32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 mà có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xe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Ngược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xuôi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vỉa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hè</a:t>
            </a:r>
            <a:r>
              <a:rPr lang="vi-VN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 ơi?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20" y="6125400"/>
            <a:ext cx="23206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bộ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van-tai-bang-duong-bien-chuyen-nghi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172200" cy="4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库_图片 961">
            <a:extLst>
              <a:ext uri="{FF2B5EF4-FFF2-40B4-BE49-F238E27FC236}">
                <a16:creationId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5" y="267086"/>
            <a:ext cx="7173439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tàu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chạy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sóng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xô</a:t>
            </a:r>
            <a:endParaRPr lang="en-US" sz="3200" dirty="0" smtClean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Mênh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mông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tít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bờ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ơi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60" y="6149043"/>
            <a:ext cx="23206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biển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8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276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55</cp:revision>
  <dcterms:created xsi:type="dcterms:W3CDTF">2021-12-12T02:08:31Z</dcterms:created>
  <dcterms:modified xsi:type="dcterms:W3CDTF">2021-12-18T14:22:20Z</dcterms:modified>
</cp:coreProperties>
</file>