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1" r:id="rId4"/>
  </p:sldMasterIdLst>
  <p:notesMasterIdLst>
    <p:notesMasterId r:id="rId20"/>
  </p:notesMasterIdLst>
  <p:sldIdLst>
    <p:sldId id="289" r:id="rId5"/>
    <p:sldId id="275" r:id="rId6"/>
    <p:sldId id="285" r:id="rId7"/>
    <p:sldId id="286" r:id="rId8"/>
    <p:sldId id="296" r:id="rId9"/>
    <p:sldId id="291" r:id="rId10"/>
    <p:sldId id="292" r:id="rId11"/>
    <p:sldId id="293" r:id="rId12"/>
    <p:sldId id="294" r:id="rId13"/>
    <p:sldId id="276" r:id="rId14"/>
    <p:sldId id="295" r:id="rId15"/>
    <p:sldId id="297" r:id="rId16"/>
    <p:sldId id="287" r:id="rId17"/>
    <p:sldId id="288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1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47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4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3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0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4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9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82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056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319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17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90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818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110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42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40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5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431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5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795096" y="1264941"/>
            <a:ext cx="764536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356834" y="1109283"/>
            <a:ext cx="2117030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484943" y="1268106"/>
            <a:ext cx="1664395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574EB-2FAF-4892-A5C7-756393EBF071}"/>
              </a:ext>
            </a:extLst>
          </p:cNvPr>
          <p:cNvSpPr txBox="1"/>
          <p:nvPr/>
        </p:nvSpPr>
        <p:spPr>
          <a:xfrm>
            <a:off x="4054240" y="1517241"/>
            <a:ext cx="6711921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 CỬA NHỚ BÀ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950606" y="2516056"/>
            <a:ext cx="7004198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76" y="0"/>
            <a:ext cx="12362076" cy="6950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44107-5162-43B8-9BA4-46226FA56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207" y1="48004" x2="12207" y2="80710"/>
                        <a14:foregroundMark x1="5371" y1="78936" x2="61914" y2="85809"/>
                        <a14:foregroundMark x1="24609" y1="50887" x2="61426" y2="50887"/>
                        <a14:foregroundMark x1="74902" y1="48337" x2="80859" y2="80155"/>
                        <a14:foregroundMark x1="71875" y1="81486" x2="78906" y2="86364"/>
                        <a14:foregroundMark x1="73145" y1="85255" x2="74609" y2="96231"/>
                        <a14:foregroundMark x1="2148" y1="76718" x2="17188" y2="88027"/>
                        <a14:foregroundMark x1="4199" y1="68514" x2="4883" y2="85255"/>
                        <a14:foregroundMark x1="83105" y1="63636" x2="84082" y2="66519"/>
                        <a14:foregroundMark x1="88086" y1="57095" x2="87598" y2="59978"/>
                        <a14:foregroundMark x1="82617" y1="47228" x2="84375" y2="52882"/>
                        <a14:foregroundMark x1="74121" y1="42683" x2="74609" y2="48004"/>
                        <a14:foregroundMark x1="51660" y1="46896" x2="56641" y2="46674"/>
                        <a14:foregroundMark x1="97168" y1="63969" x2="97656" y2="62528"/>
                        <a14:foregroundMark x1="90332" y1="65632" x2="91602" y2="67627"/>
                        <a14:foregroundMark x1="91895" y1="72727" x2="93652" y2="72506"/>
                        <a14:foregroundMark x1="87891" y1="79490" x2="87891" y2="97118"/>
                        <a14:foregroundMark x1="40137" y1="74390" x2="49902" y2="76940"/>
                        <a14:foregroundMark x1="50098" y1="77605" x2="53613" y2="78381"/>
                        <a14:foregroundMark x1="60352" y1="62860" x2="66406" y2="62528"/>
                        <a14:foregroundMark x1="5371" y1="68736" x2="6445" y2="87472"/>
                        <a14:foregroundMark x1="11133" y1="47228" x2="10645" y2="48891"/>
                        <a14:foregroundMark x1="21191" y1="89468" x2="31641" y2="8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16" y="3928992"/>
            <a:ext cx="3312771" cy="2918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75D3EB-90CC-4E87-A1DC-5F4BF3AAF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42" y="4487059"/>
            <a:ext cx="4367055" cy="2148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9A495E-BA5C-46BE-AA98-34C148C54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59756" y="1943146"/>
            <a:ext cx="1114629" cy="14050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CF64B7-4669-4F46-964A-CD6899C552A6}"/>
              </a:ext>
            </a:extLst>
          </p:cNvPr>
          <p:cNvGrpSpPr/>
          <p:nvPr/>
        </p:nvGrpSpPr>
        <p:grpSpPr>
          <a:xfrm>
            <a:off x="3649439" y="2108067"/>
            <a:ext cx="6961297" cy="1040121"/>
            <a:chOff x="3840802" y="1945907"/>
            <a:chExt cx="5525739" cy="1121178"/>
          </a:xfrm>
        </p:grpSpPr>
        <p:sp>
          <p:nvSpPr>
            <p:cNvPr id="21" name="Text Box 1736">
              <a:extLst>
                <a:ext uri="{FF2B5EF4-FFF2-40B4-BE49-F238E27FC236}">
                  <a16:creationId xmlns:a16="http://schemas.microsoft.com/office/drawing/2014/main" id="{1C1FF323-045E-4960-91E4-DD39DEE89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071" y="2259725"/>
              <a:ext cx="4708954" cy="563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alt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altLang="en-US" sz="28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“sum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vầy</a:t>
              </a: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kumimoji="0" lang="en-US" alt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alt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0414AAA9-C904-4638-BB4E-6AB98903BE2C}"/>
                </a:ext>
              </a:extLst>
            </p:cNvPr>
            <p:cNvSpPr/>
            <p:nvPr/>
          </p:nvSpPr>
          <p:spPr>
            <a:xfrm>
              <a:off x="3840802" y="1945907"/>
              <a:ext cx="5525739" cy="112117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1D7489-0E14-4013-9170-D19BB7B3E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69" y="3113839"/>
            <a:ext cx="1744740" cy="1733337"/>
          </a:xfrm>
          <a:prstGeom prst="rect">
            <a:avLst/>
          </a:prstGeom>
        </p:spPr>
      </p:pic>
      <p:sp>
        <p:nvSpPr>
          <p:cNvPr id="24" name="Text Box 1736">
            <a:extLst>
              <a:ext uri="{FF2B5EF4-FFF2-40B4-BE49-F238E27FC236}">
                <a16:creationId xmlns:a16="http://schemas.microsoft.com/office/drawing/2014/main" id="{E2D7B505-9DBA-4FB1-AC70-385FE062D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72" y="3594479"/>
            <a:ext cx="79701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Sum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vầy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Tụ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họp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chỗ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34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63960"/>
            <a:ext cx="12081050" cy="6950274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31" y="2578514"/>
            <a:ext cx="10344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047" y="5614151"/>
            <a:ext cx="6397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022" y="3539097"/>
            <a:ext cx="103919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Ô, g, b, h, 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(con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1,5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).  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849" y="4945956"/>
            <a:ext cx="6658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9765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335" y="2155373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20" y="0"/>
            <a:ext cx="5602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34.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137894" y="2008778"/>
            <a:ext cx="8873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lang="en-US" altLang="zh-CN" sz="5000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Ô, Ơ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sum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cháu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 Ơ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9CB592-848A-4698-9B8E-37A16FB5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976533" y="1053979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54C32-9491-4E0E-86F7-B999252D6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1726311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31">
            <a:extLst>
              <a:ext uri="{FF2B5EF4-FFF2-40B4-BE49-F238E27FC236}">
                <a16:creationId xmlns:a16="http://schemas.microsoft.com/office/drawing/2014/main" id="{7186B34A-E463-4C3C-B57C-F33B58517A6C}"/>
              </a:ext>
            </a:extLst>
          </p:cNvPr>
          <p:cNvSpPr/>
          <p:nvPr/>
        </p:nvSpPr>
        <p:spPr>
          <a:xfrm>
            <a:off x="1015734" y="-57806"/>
            <a:ext cx="92744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Ô, Ơ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31">
            <a:extLst>
              <a:ext uri="{FF2B5EF4-FFF2-40B4-BE49-F238E27FC236}">
                <a16:creationId xmlns:a16="http://schemas.microsoft.com/office/drawing/2014/main" id="{A84526EC-FA5D-4294-96FB-34F4E82F6542}"/>
              </a:ext>
            </a:extLst>
          </p:cNvPr>
          <p:cNvSpPr/>
          <p:nvPr/>
        </p:nvSpPr>
        <p:spPr>
          <a:xfrm>
            <a:off x="1286679" y="6302937"/>
            <a:ext cx="852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Ô, Ơ 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O.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596CFD-65BB-4C87-A84B-2EEC3221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3" l="12432" r="95649">
                        <a14:backgroundMark x1="79332" y1="25746" x2="85082" y2="30739"/>
                        <a14:backgroundMark x1="80264" y1="27237" x2="82284" y2="30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976533" y="1051453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F0B1AF-A398-420C-A0A8-151A10896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4" b="96444" l="6037" r="86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1726309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064F48-CAA0-4072-95C2-E40DE115A9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2861023" y="1369052"/>
            <a:ext cx="729008" cy="8824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97CB7E-E14F-41B9-99F7-443506A6B3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187681">
            <a:off x="9791151" y="1570992"/>
            <a:ext cx="729008" cy="882435"/>
          </a:xfrm>
          <a:prstGeom prst="rect">
            <a:avLst/>
          </a:prstGeom>
        </p:spPr>
      </p:pic>
      <p:sp>
        <p:nvSpPr>
          <p:cNvPr id="13" name="矩形 31">
            <a:extLst>
              <a:ext uri="{FF2B5EF4-FFF2-40B4-BE49-F238E27FC236}">
                <a16:creationId xmlns:a16="http://schemas.microsoft.com/office/drawing/2014/main" id="{3CACC06A-F0BE-448B-94FD-237203F2398B}"/>
              </a:ext>
            </a:extLst>
          </p:cNvPr>
          <p:cNvSpPr/>
          <p:nvPr/>
        </p:nvSpPr>
        <p:spPr>
          <a:xfrm>
            <a:off x="1015734" y="328153"/>
            <a:ext cx="9351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Ô, Ơ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O?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CFFE56AF-A31D-4F9C-BBDC-56D73823598F}"/>
              </a:ext>
            </a:extLst>
          </p:cNvPr>
          <p:cNvSpPr/>
          <p:nvPr/>
        </p:nvSpPr>
        <p:spPr>
          <a:xfrm>
            <a:off x="0" y="5439924"/>
            <a:ext cx="5817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 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31">
            <a:extLst>
              <a:ext uri="{FF2B5EF4-FFF2-40B4-BE49-F238E27FC236}">
                <a16:creationId xmlns:a16="http://schemas.microsoft.com/office/drawing/2014/main" id="{69DE888A-6E5E-4CBA-81BD-3587631A459B}"/>
              </a:ext>
            </a:extLst>
          </p:cNvPr>
          <p:cNvSpPr/>
          <p:nvPr/>
        </p:nvSpPr>
        <p:spPr>
          <a:xfrm>
            <a:off x="5738884" y="5439924"/>
            <a:ext cx="5666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Ơ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00026 0.00069 L 0.01979 -0.01783 L 0.03099 -0.03102 L 0.04089 -0.04815 L 0.04935 -0.03565 L 0.0599 -0.01898 L 0.07644 -0.00116 L 0.07995 0.00208 " pathEditMode="relative" rAng="0" ptsTypes="AAAA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L 0.00586 -0.01181 L 0.01836 -0.01783 L 0.0267 -0.01297 L 0.03125 -0.00209 L 0.03269 0.01412 L 0.0306 0.02662 L 0.02409 0.04166 L 0.01862 0.05023 L 0.00365 0.07199 " pathEditMode="relative" rAng="0" ptsTypes="AAAAAA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Ô</a:t>
            </a:r>
          </a:p>
        </p:txBody>
      </p:sp>
      <p:pic>
        <p:nvPicPr>
          <p:cNvPr id="2" name="chữ hoa Ô">
            <a:hlinkClick r:id="" action="ppaction://media"/>
            <a:extLst>
              <a:ext uri="{FF2B5EF4-FFF2-40B4-BE49-F238E27FC236}">
                <a16:creationId xmlns:a16="http://schemas.microsoft.com/office/drawing/2014/main" id="{2765635C-755C-4765-950C-62A4B45FE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4349" y="922232"/>
            <a:ext cx="6489743" cy="50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Ơ</a:t>
            </a:r>
          </a:p>
        </p:txBody>
      </p:sp>
      <p:pic>
        <p:nvPicPr>
          <p:cNvPr id="2" name="chữ hoa Ơ">
            <a:hlinkClick r:id="" action="ppaction://media"/>
            <a:extLst>
              <a:ext uri="{FF2B5EF4-FFF2-40B4-BE49-F238E27FC236}">
                <a16:creationId xmlns:a16="http://schemas.microsoft.com/office/drawing/2014/main" id="{ED9FEC8F-A296-4E27-B650-3E922134C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500" y="883515"/>
            <a:ext cx="6807200" cy="52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7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18" y="5572012"/>
            <a:ext cx="10869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Ô, Ơ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026" name="Picture 48">
            <a:extLst>
              <a:ext uri="{FF2B5EF4-FFF2-40B4-BE49-F238E27FC236}">
                <a16:creationId xmlns:a16="http://schemas.microsoft.com/office/drawing/2014/main" id="{9D9A59F4-A083-4F1F-9CC2-EA196E1A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6629" r="10748" b="23324"/>
          <a:stretch/>
        </p:blipFill>
        <p:spPr bwMode="auto">
          <a:xfrm>
            <a:off x="3782685" y="2740375"/>
            <a:ext cx="2153691" cy="23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9">
            <a:extLst>
              <a:ext uri="{FF2B5EF4-FFF2-40B4-BE49-F238E27FC236}">
                <a16:creationId xmlns:a16="http://schemas.microsoft.com/office/drawing/2014/main" id="{4511945A-6486-4FBE-B50A-68B4FEA3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2638" r="11689" b="23698"/>
          <a:stretch/>
        </p:blipFill>
        <p:spPr bwMode="auto">
          <a:xfrm>
            <a:off x="9838749" y="3006511"/>
            <a:ext cx="2153692" cy="21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E5884-EB02-4F22-9E4E-D00A18626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255625" y="965959"/>
            <a:ext cx="3263875" cy="41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F4974-DE71-45D3-80A1-3B8FE8758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341589" y="709668"/>
            <a:ext cx="3088802" cy="43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OW">
            <a:hlinkClick r:id="" action="ppaction://media"/>
            <a:extLst>
              <a:ext uri="{FF2B5EF4-FFF2-40B4-BE49-F238E27FC236}">
                <a16:creationId xmlns:a16="http://schemas.microsoft.com/office/drawing/2014/main" id="{508DB023-F77B-4786-93FE-BA42BB8BF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r="5000" b="15370"/>
          <a:stretch/>
        </p:blipFill>
        <p:spPr>
          <a:xfrm>
            <a:off x="6096000" y="292100"/>
            <a:ext cx="6057900" cy="5803900"/>
          </a:xfrm>
          <a:prstGeom prst="rect">
            <a:avLst/>
          </a:prstGeom>
        </p:spPr>
      </p:pic>
      <p:pic>
        <p:nvPicPr>
          <p:cNvPr id="5" name="chu OO">
            <a:hlinkClick r:id="" action="ppaction://media"/>
            <a:extLst>
              <a:ext uri="{FF2B5EF4-FFF2-40B4-BE49-F238E27FC236}">
                <a16:creationId xmlns:a16="http://schemas.microsoft.com/office/drawing/2014/main" id="{B18DF6BD-3104-4BA8-88F2-F5A53DCAE9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888" r="4075" b="15370"/>
          <a:stretch/>
        </p:blipFill>
        <p:spPr>
          <a:xfrm>
            <a:off x="114300" y="292100"/>
            <a:ext cx="5969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294</Words>
  <Application>Microsoft Office PowerPoint</Application>
  <PresentationFormat>Widescreen</PresentationFormat>
  <Paragraphs>35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1_Office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25</cp:revision>
  <dcterms:created xsi:type="dcterms:W3CDTF">2021-07-22T23:49:37Z</dcterms:created>
  <dcterms:modified xsi:type="dcterms:W3CDTF">2022-02-11T13:01:17Z</dcterms:modified>
</cp:coreProperties>
</file>