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30" r:id="rId2"/>
  </p:sldMasterIdLst>
  <p:notesMasterIdLst>
    <p:notesMasterId r:id="rId32"/>
  </p:notesMasterIdLst>
  <p:sldIdLst>
    <p:sldId id="343" r:id="rId3"/>
    <p:sldId id="309" r:id="rId4"/>
    <p:sldId id="310" r:id="rId5"/>
    <p:sldId id="313" r:id="rId6"/>
    <p:sldId id="314" r:id="rId7"/>
    <p:sldId id="344" r:id="rId8"/>
    <p:sldId id="345" r:id="rId9"/>
    <p:sldId id="315" r:id="rId10"/>
    <p:sldId id="346" r:id="rId11"/>
    <p:sldId id="347" r:id="rId12"/>
    <p:sldId id="348" r:id="rId13"/>
    <p:sldId id="349" r:id="rId14"/>
    <p:sldId id="350" r:id="rId15"/>
    <p:sldId id="337" r:id="rId16"/>
    <p:sldId id="318" r:id="rId17"/>
    <p:sldId id="338" r:id="rId18"/>
    <p:sldId id="319" r:id="rId19"/>
    <p:sldId id="320" r:id="rId20"/>
    <p:sldId id="339" r:id="rId21"/>
    <p:sldId id="322" r:id="rId22"/>
    <p:sldId id="323" r:id="rId23"/>
    <p:sldId id="324" r:id="rId24"/>
    <p:sldId id="325" r:id="rId25"/>
    <p:sldId id="326" r:id="rId26"/>
    <p:sldId id="328" r:id="rId27"/>
    <p:sldId id="330" r:id="rId28"/>
    <p:sldId id="351" r:id="rId29"/>
    <p:sldId id="332" r:id="rId30"/>
    <p:sldId id="35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804AC"/>
    <a:srgbClr val="FDFEF9"/>
    <a:srgbClr val="C55A11"/>
    <a:srgbClr val="F2FAEA"/>
    <a:srgbClr val="F0AD00"/>
    <a:srgbClr val="F1CD41"/>
    <a:srgbClr val="FF9696"/>
    <a:srgbClr val="86B5CB"/>
    <a:srgbClr val="E28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7" autoAdjust="0"/>
    <p:restoredTop sz="87543" autoAdjust="0"/>
  </p:normalViewPr>
  <p:slideViewPr>
    <p:cSldViewPr snapToGrid="0" showGuides="1">
      <p:cViewPr varScale="1">
        <p:scale>
          <a:sx n="60" d="100"/>
          <a:sy n="60" d="100"/>
        </p:scale>
        <p:origin x="876" y="6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91F05-556C-4A2B-8023-4A7C22C10F4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8D4A92-9F3A-4990-B6EB-AF21D95C7B39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chơi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kéo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bao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giờ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cũng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vui</a:t>
          </a:r>
          <a:endParaRPr lang="en-US" sz="3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9F1F1-CB7C-4D2E-AF71-4C13E274CAB1}" type="parTrans" cxnId="{EA7B8261-78EC-41ED-A995-F1B39848D4A2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AE5ADED2-F0DC-4B5B-8F69-BF9D1EEACA2D}" type="sibTrans" cxnId="{EA7B8261-78EC-41ED-A995-F1B39848D4A2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A3716749-DCC2-426B-B50F-FE656715A85E}">
      <dgm:prSet phldrT="[Text]" custT="1"/>
      <dgm:spPr>
        <a:solidFill>
          <a:srgbClr val="FFFF99"/>
        </a:solidFill>
      </dgm:spPr>
      <dgm:t>
        <a:bodyPr/>
        <a:lstStyle/>
        <a:p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Vì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khí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ganh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đua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rất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sôi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nổi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47541530-061E-4AEB-AAA2-5E6FBA673418}" type="parTrans" cxnId="{22A87C0F-AE9A-485B-AB80-F6C4E65C6471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277C9088-4405-4988-A177-662420F939D7}" type="sibTrans" cxnId="{22A87C0F-AE9A-485B-AB80-F6C4E65C6471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A56F97D1-B6E5-4AD4-B011-947112256068}">
      <dgm:prSet phldrT="[Text]" custT="1"/>
      <dgm:spPr>
        <a:solidFill>
          <a:srgbClr val="FF99FF"/>
        </a:solidFill>
      </dgm:spPr>
      <dgm:t>
        <a:bodyPr/>
        <a:lstStyle/>
        <a:p>
          <a:pPr algn="l"/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Vì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rất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đông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tham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gia</a:t>
          </a:r>
          <a:endParaRPr lang="en-US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5FBD27-A71F-468A-8F09-519730F1AB79}" type="parTrans" cxnId="{4E57D4EB-A5D3-4DFB-946B-D0D0D446363A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9C8EDC99-A433-482C-836F-879990094179}" type="sibTrans" cxnId="{4E57D4EB-A5D3-4DFB-946B-D0D0D446363A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4FB63A16-FD31-4FC2-B8D2-9D599E0C4D80}">
      <dgm:prSet custT="1"/>
      <dgm:spPr>
        <a:solidFill>
          <a:srgbClr val="66FFCC"/>
        </a:solidFill>
      </dgm:spPr>
      <dgm:t>
        <a:bodyPr/>
        <a:lstStyle/>
        <a:p>
          <a:pPr algn="just"/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Vì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tiếng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hò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reo,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khích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lệ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xem</a:t>
          </a:r>
          <a:endParaRPr lang="en-US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68D2AB-F458-48E0-BD32-55293B76897D}" type="parTrans" cxnId="{998E7390-D4E5-40B4-A232-F7D1428C4D8B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B816F358-BE2A-45BC-BBDD-015AF25A38E5}" type="sibTrans" cxnId="{998E7390-D4E5-40B4-A232-F7D1428C4D8B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98BD35C6-7D88-4DF7-BA87-A6888E9C03F8}" type="pres">
      <dgm:prSet presAssocID="{BA691F05-556C-4A2B-8023-4A7C22C10F4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DF5D3EB-A8BF-46A6-A8A6-9AF5398B531D}" type="pres">
      <dgm:prSet presAssocID="{678D4A92-9F3A-4990-B6EB-AF21D95C7B39}" presName="root1" presStyleCnt="0"/>
      <dgm:spPr/>
    </dgm:pt>
    <dgm:pt modelId="{631486E8-4172-4DCC-8570-22A08804C426}" type="pres">
      <dgm:prSet presAssocID="{678D4A92-9F3A-4990-B6EB-AF21D95C7B39}" presName="LevelOneTextNode" presStyleLbl="node0" presStyleIdx="0" presStyleCnt="1" custAng="5400000" custScaleX="176075" custScaleY="65308" custLinFactNeighborX="-70250" custLinFactNeighborY="-8575">
        <dgm:presLayoutVars>
          <dgm:chPref val="3"/>
        </dgm:presLayoutVars>
      </dgm:prSet>
      <dgm:spPr/>
    </dgm:pt>
    <dgm:pt modelId="{A20E99B8-568A-463D-812B-BB3A1CBC06BA}" type="pres">
      <dgm:prSet presAssocID="{678D4A92-9F3A-4990-B6EB-AF21D95C7B39}" presName="level2hierChild" presStyleCnt="0"/>
      <dgm:spPr/>
    </dgm:pt>
    <dgm:pt modelId="{F0FE0841-EFA1-4DBC-BA9F-C4E014988F69}" type="pres">
      <dgm:prSet presAssocID="{47541530-061E-4AEB-AAA2-5E6FBA673418}" presName="conn2-1" presStyleLbl="parChTrans1D2" presStyleIdx="0" presStyleCnt="3"/>
      <dgm:spPr/>
    </dgm:pt>
    <dgm:pt modelId="{FE4325D5-40D8-443D-8712-EE8111D1DBE7}" type="pres">
      <dgm:prSet presAssocID="{47541530-061E-4AEB-AAA2-5E6FBA673418}" presName="connTx" presStyleLbl="parChTrans1D2" presStyleIdx="0" presStyleCnt="3"/>
      <dgm:spPr/>
    </dgm:pt>
    <dgm:pt modelId="{C1C42895-9509-4081-BBB6-9A61CD54D5FB}" type="pres">
      <dgm:prSet presAssocID="{A3716749-DCC2-426B-B50F-FE656715A85E}" presName="root2" presStyleCnt="0"/>
      <dgm:spPr/>
    </dgm:pt>
    <dgm:pt modelId="{CA4D8687-68FB-4E29-A39E-41942DBC4069}" type="pres">
      <dgm:prSet presAssocID="{A3716749-DCC2-426B-B50F-FE656715A85E}" presName="LevelTwoTextNode" presStyleLbl="node2" presStyleIdx="0" presStyleCnt="3" custScaleX="172210" custScaleY="136360" custLinFactY="20824" custLinFactNeighborX="34448" custLinFactNeighborY="100000">
        <dgm:presLayoutVars>
          <dgm:chPref val="3"/>
        </dgm:presLayoutVars>
      </dgm:prSet>
      <dgm:spPr/>
    </dgm:pt>
    <dgm:pt modelId="{641288D0-002C-48B4-BC4C-BE3219030898}" type="pres">
      <dgm:prSet presAssocID="{A3716749-DCC2-426B-B50F-FE656715A85E}" presName="level3hierChild" presStyleCnt="0"/>
      <dgm:spPr/>
    </dgm:pt>
    <dgm:pt modelId="{AEAB9A9E-8118-48B3-ADA6-2C95C81390E2}" type="pres">
      <dgm:prSet presAssocID="{1B68D2AB-F458-48E0-BD32-55293B76897D}" presName="conn2-1" presStyleLbl="parChTrans1D2" presStyleIdx="1" presStyleCnt="3"/>
      <dgm:spPr/>
    </dgm:pt>
    <dgm:pt modelId="{27706C14-B9DB-448D-98CA-A503CC781ADD}" type="pres">
      <dgm:prSet presAssocID="{1B68D2AB-F458-48E0-BD32-55293B76897D}" presName="connTx" presStyleLbl="parChTrans1D2" presStyleIdx="1" presStyleCnt="3"/>
      <dgm:spPr/>
    </dgm:pt>
    <dgm:pt modelId="{1208F32E-8154-4874-B285-1CCE76DE800F}" type="pres">
      <dgm:prSet presAssocID="{4FB63A16-FD31-4FC2-B8D2-9D599E0C4D80}" presName="root2" presStyleCnt="0"/>
      <dgm:spPr/>
    </dgm:pt>
    <dgm:pt modelId="{EDA3F0C4-0B68-42A6-8E7B-C1605AA30C67}" type="pres">
      <dgm:prSet presAssocID="{4FB63A16-FD31-4FC2-B8D2-9D599E0C4D80}" presName="LevelTwoTextNode" presStyleLbl="node2" presStyleIdx="1" presStyleCnt="3" custScaleX="172210" custScaleY="119730" custLinFactY="1595" custLinFactNeighborX="34798" custLinFactNeighborY="100000">
        <dgm:presLayoutVars>
          <dgm:chPref val="3"/>
        </dgm:presLayoutVars>
      </dgm:prSet>
      <dgm:spPr/>
    </dgm:pt>
    <dgm:pt modelId="{DEA97DC5-6C4D-4B03-837A-B50622A9EA8B}" type="pres">
      <dgm:prSet presAssocID="{4FB63A16-FD31-4FC2-B8D2-9D599E0C4D80}" presName="level3hierChild" presStyleCnt="0"/>
      <dgm:spPr/>
    </dgm:pt>
    <dgm:pt modelId="{0FCBAAFE-2490-4E91-BA03-9C147DD73A4B}" type="pres">
      <dgm:prSet presAssocID="{A95FBD27-A71F-468A-8F09-519730F1AB79}" presName="conn2-1" presStyleLbl="parChTrans1D2" presStyleIdx="2" presStyleCnt="3"/>
      <dgm:spPr/>
    </dgm:pt>
    <dgm:pt modelId="{8E1C7511-7CDD-4DB6-881D-EFACD4A9269C}" type="pres">
      <dgm:prSet presAssocID="{A95FBD27-A71F-468A-8F09-519730F1AB79}" presName="connTx" presStyleLbl="parChTrans1D2" presStyleIdx="2" presStyleCnt="3"/>
      <dgm:spPr/>
    </dgm:pt>
    <dgm:pt modelId="{8B11B6D2-9499-4AE0-B646-D73A7E45DDD1}" type="pres">
      <dgm:prSet presAssocID="{A56F97D1-B6E5-4AD4-B011-947112256068}" presName="root2" presStyleCnt="0"/>
      <dgm:spPr/>
    </dgm:pt>
    <dgm:pt modelId="{FDB0C31B-8C4A-415E-B71E-E5B77F3586EE}" type="pres">
      <dgm:prSet presAssocID="{A56F97D1-B6E5-4AD4-B011-947112256068}" presName="LevelTwoTextNode" presStyleLbl="node2" presStyleIdx="2" presStyleCnt="3" custScaleX="170713" custScaleY="108476" custLinFactY="-104592" custLinFactNeighborX="34448" custLinFactNeighborY="-200000">
        <dgm:presLayoutVars>
          <dgm:chPref val="3"/>
        </dgm:presLayoutVars>
      </dgm:prSet>
      <dgm:spPr/>
    </dgm:pt>
    <dgm:pt modelId="{A3B4B196-F448-4713-87E3-A93057C25321}" type="pres">
      <dgm:prSet presAssocID="{A56F97D1-B6E5-4AD4-B011-947112256068}" presName="level3hierChild" presStyleCnt="0"/>
      <dgm:spPr/>
    </dgm:pt>
  </dgm:ptLst>
  <dgm:cxnLst>
    <dgm:cxn modelId="{22A87C0F-AE9A-485B-AB80-F6C4E65C6471}" srcId="{678D4A92-9F3A-4990-B6EB-AF21D95C7B39}" destId="{A3716749-DCC2-426B-B50F-FE656715A85E}" srcOrd="0" destOrd="0" parTransId="{47541530-061E-4AEB-AAA2-5E6FBA673418}" sibTransId="{277C9088-4405-4988-A177-662420F939D7}"/>
    <dgm:cxn modelId="{F12C8125-A51F-486D-AE99-1958F4CF6FDE}" type="presOf" srcId="{47541530-061E-4AEB-AAA2-5E6FBA673418}" destId="{F0FE0841-EFA1-4DBC-BA9F-C4E014988F69}" srcOrd="0" destOrd="0" presId="urn:microsoft.com/office/officeart/2008/layout/HorizontalMultiLevelHierarchy"/>
    <dgm:cxn modelId="{EA7B8261-78EC-41ED-A995-F1B39848D4A2}" srcId="{BA691F05-556C-4A2B-8023-4A7C22C10F49}" destId="{678D4A92-9F3A-4990-B6EB-AF21D95C7B39}" srcOrd="0" destOrd="0" parTransId="{7369F1F1-CB7C-4D2E-AF71-4C13E274CAB1}" sibTransId="{AE5ADED2-F0DC-4B5B-8F69-BF9D1EEACA2D}"/>
    <dgm:cxn modelId="{D4867962-2930-49E5-B7E1-F3397BD53577}" type="presOf" srcId="{BA691F05-556C-4A2B-8023-4A7C22C10F49}" destId="{98BD35C6-7D88-4DF7-BA87-A6888E9C03F8}" srcOrd="0" destOrd="0" presId="urn:microsoft.com/office/officeart/2008/layout/HorizontalMultiLevelHierarchy"/>
    <dgm:cxn modelId="{65AF3D48-7A95-401D-83D2-368BDFF98284}" type="presOf" srcId="{1B68D2AB-F458-48E0-BD32-55293B76897D}" destId="{AEAB9A9E-8118-48B3-ADA6-2C95C81390E2}" srcOrd="0" destOrd="0" presId="urn:microsoft.com/office/officeart/2008/layout/HorizontalMultiLevelHierarchy"/>
    <dgm:cxn modelId="{BD285F4A-4650-4D48-9C2F-6FDCE9EBB09E}" type="presOf" srcId="{678D4A92-9F3A-4990-B6EB-AF21D95C7B39}" destId="{631486E8-4172-4DCC-8570-22A08804C426}" srcOrd="0" destOrd="0" presId="urn:microsoft.com/office/officeart/2008/layout/HorizontalMultiLevelHierarchy"/>
    <dgm:cxn modelId="{76F85853-1115-4152-BFD3-381FF09F7192}" type="presOf" srcId="{47541530-061E-4AEB-AAA2-5E6FBA673418}" destId="{FE4325D5-40D8-443D-8712-EE8111D1DBE7}" srcOrd="1" destOrd="0" presId="urn:microsoft.com/office/officeart/2008/layout/HorizontalMultiLevelHierarchy"/>
    <dgm:cxn modelId="{00222E89-0C5A-4B13-BE48-B06DD4400A64}" type="presOf" srcId="{1B68D2AB-F458-48E0-BD32-55293B76897D}" destId="{27706C14-B9DB-448D-98CA-A503CC781ADD}" srcOrd="1" destOrd="0" presId="urn:microsoft.com/office/officeart/2008/layout/HorizontalMultiLevelHierarchy"/>
    <dgm:cxn modelId="{998E7390-D4E5-40B4-A232-F7D1428C4D8B}" srcId="{678D4A92-9F3A-4990-B6EB-AF21D95C7B39}" destId="{4FB63A16-FD31-4FC2-B8D2-9D599E0C4D80}" srcOrd="1" destOrd="0" parTransId="{1B68D2AB-F458-48E0-BD32-55293B76897D}" sibTransId="{B816F358-BE2A-45BC-BBDD-015AF25A38E5}"/>
    <dgm:cxn modelId="{E3EC93AD-841E-4110-AAA8-F8152A82A184}" type="presOf" srcId="{A95FBD27-A71F-468A-8F09-519730F1AB79}" destId="{8E1C7511-7CDD-4DB6-881D-EFACD4A9269C}" srcOrd="1" destOrd="0" presId="urn:microsoft.com/office/officeart/2008/layout/HorizontalMultiLevelHierarchy"/>
    <dgm:cxn modelId="{CB48C2B0-E9DC-4CB2-84A4-C49935CC5937}" type="presOf" srcId="{A56F97D1-B6E5-4AD4-B011-947112256068}" destId="{FDB0C31B-8C4A-415E-B71E-E5B77F3586EE}" srcOrd="0" destOrd="0" presId="urn:microsoft.com/office/officeart/2008/layout/HorizontalMultiLevelHierarchy"/>
    <dgm:cxn modelId="{D4ADB3BA-D1EA-4491-BBB4-488611F40F7E}" type="presOf" srcId="{A3716749-DCC2-426B-B50F-FE656715A85E}" destId="{CA4D8687-68FB-4E29-A39E-41942DBC4069}" srcOrd="0" destOrd="0" presId="urn:microsoft.com/office/officeart/2008/layout/HorizontalMultiLevelHierarchy"/>
    <dgm:cxn modelId="{B8C27CD0-6E4A-4586-9134-17928B65CC86}" type="presOf" srcId="{A95FBD27-A71F-468A-8F09-519730F1AB79}" destId="{0FCBAAFE-2490-4E91-BA03-9C147DD73A4B}" srcOrd="0" destOrd="0" presId="urn:microsoft.com/office/officeart/2008/layout/HorizontalMultiLevelHierarchy"/>
    <dgm:cxn modelId="{F2C084E9-9E24-454D-BC1D-C327C90FFB7D}" type="presOf" srcId="{4FB63A16-FD31-4FC2-B8D2-9D599E0C4D80}" destId="{EDA3F0C4-0B68-42A6-8E7B-C1605AA30C67}" srcOrd="0" destOrd="0" presId="urn:microsoft.com/office/officeart/2008/layout/HorizontalMultiLevelHierarchy"/>
    <dgm:cxn modelId="{4E57D4EB-A5D3-4DFB-946B-D0D0D446363A}" srcId="{678D4A92-9F3A-4990-B6EB-AF21D95C7B39}" destId="{A56F97D1-B6E5-4AD4-B011-947112256068}" srcOrd="2" destOrd="0" parTransId="{A95FBD27-A71F-468A-8F09-519730F1AB79}" sibTransId="{9C8EDC99-A433-482C-836F-879990094179}"/>
    <dgm:cxn modelId="{87723B1F-1420-4EFE-9F8A-E47DA1647A0D}" type="presParOf" srcId="{98BD35C6-7D88-4DF7-BA87-A6888E9C03F8}" destId="{1DF5D3EB-A8BF-46A6-A8A6-9AF5398B531D}" srcOrd="0" destOrd="0" presId="urn:microsoft.com/office/officeart/2008/layout/HorizontalMultiLevelHierarchy"/>
    <dgm:cxn modelId="{5DA95228-6879-49A3-BC82-7D37F616ED1B}" type="presParOf" srcId="{1DF5D3EB-A8BF-46A6-A8A6-9AF5398B531D}" destId="{631486E8-4172-4DCC-8570-22A08804C426}" srcOrd="0" destOrd="0" presId="urn:microsoft.com/office/officeart/2008/layout/HorizontalMultiLevelHierarchy"/>
    <dgm:cxn modelId="{22EF6117-1D3A-4E57-8780-DC94B4EEF789}" type="presParOf" srcId="{1DF5D3EB-A8BF-46A6-A8A6-9AF5398B531D}" destId="{A20E99B8-568A-463D-812B-BB3A1CBC06BA}" srcOrd="1" destOrd="0" presId="urn:microsoft.com/office/officeart/2008/layout/HorizontalMultiLevelHierarchy"/>
    <dgm:cxn modelId="{724B7E21-2BA3-4738-BED9-AE226D05AF3F}" type="presParOf" srcId="{A20E99B8-568A-463D-812B-BB3A1CBC06BA}" destId="{F0FE0841-EFA1-4DBC-BA9F-C4E014988F69}" srcOrd="0" destOrd="0" presId="urn:microsoft.com/office/officeart/2008/layout/HorizontalMultiLevelHierarchy"/>
    <dgm:cxn modelId="{3A34519F-9236-441F-8942-79323F643C17}" type="presParOf" srcId="{F0FE0841-EFA1-4DBC-BA9F-C4E014988F69}" destId="{FE4325D5-40D8-443D-8712-EE8111D1DBE7}" srcOrd="0" destOrd="0" presId="urn:microsoft.com/office/officeart/2008/layout/HorizontalMultiLevelHierarchy"/>
    <dgm:cxn modelId="{68E52513-DB54-4F20-A419-3057380E0FCE}" type="presParOf" srcId="{A20E99B8-568A-463D-812B-BB3A1CBC06BA}" destId="{C1C42895-9509-4081-BBB6-9A61CD54D5FB}" srcOrd="1" destOrd="0" presId="urn:microsoft.com/office/officeart/2008/layout/HorizontalMultiLevelHierarchy"/>
    <dgm:cxn modelId="{4772D461-75CA-49F3-A9D1-1B49AD759365}" type="presParOf" srcId="{C1C42895-9509-4081-BBB6-9A61CD54D5FB}" destId="{CA4D8687-68FB-4E29-A39E-41942DBC4069}" srcOrd="0" destOrd="0" presId="urn:microsoft.com/office/officeart/2008/layout/HorizontalMultiLevelHierarchy"/>
    <dgm:cxn modelId="{DE87F86E-E5B0-4C39-BA81-C0718098EF79}" type="presParOf" srcId="{C1C42895-9509-4081-BBB6-9A61CD54D5FB}" destId="{641288D0-002C-48B4-BC4C-BE3219030898}" srcOrd="1" destOrd="0" presId="urn:microsoft.com/office/officeart/2008/layout/HorizontalMultiLevelHierarchy"/>
    <dgm:cxn modelId="{47BB0C63-F24E-43DF-9C7C-6DF6173872C6}" type="presParOf" srcId="{A20E99B8-568A-463D-812B-BB3A1CBC06BA}" destId="{AEAB9A9E-8118-48B3-ADA6-2C95C81390E2}" srcOrd="2" destOrd="0" presId="urn:microsoft.com/office/officeart/2008/layout/HorizontalMultiLevelHierarchy"/>
    <dgm:cxn modelId="{D2C7CAFD-E204-484E-A781-9568E405BAF0}" type="presParOf" srcId="{AEAB9A9E-8118-48B3-ADA6-2C95C81390E2}" destId="{27706C14-B9DB-448D-98CA-A503CC781ADD}" srcOrd="0" destOrd="0" presId="urn:microsoft.com/office/officeart/2008/layout/HorizontalMultiLevelHierarchy"/>
    <dgm:cxn modelId="{E93F6E92-C657-4A83-A69B-AA32450C77BE}" type="presParOf" srcId="{A20E99B8-568A-463D-812B-BB3A1CBC06BA}" destId="{1208F32E-8154-4874-B285-1CCE76DE800F}" srcOrd="3" destOrd="0" presId="urn:microsoft.com/office/officeart/2008/layout/HorizontalMultiLevelHierarchy"/>
    <dgm:cxn modelId="{94F4EA5E-ED2E-4AA1-AEC3-1FC6195929A6}" type="presParOf" srcId="{1208F32E-8154-4874-B285-1CCE76DE800F}" destId="{EDA3F0C4-0B68-42A6-8E7B-C1605AA30C67}" srcOrd="0" destOrd="0" presId="urn:microsoft.com/office/officeart/2008/layout/HorizontalMultiLevelHierarchy"/>
    <dgm:cxn modelId="{207593F5-A377-46FB-B505-1DDE830E9FEA}" type="presParOf" srcId="{1208F32E-8154-4874-B285-1CCE76DE800F}" destId="{DEA97DC5-6C4D-4B03-837A-B50622A9EA8B}" srcOrd="1" destOrd="0" presId="urn:microsoft.com/office/officeart/2008/layout/HorizontalMultiLevelHierarchy"/>
    <dgm:cxn modelId="{2DDD38F1-A2D7-42B2-B842-554A8FFD5348}" type="presParOf" srcId="{A20E99B8-568A-463D-812B-BB3A1CBC06BA}" destId="{0FCBAAFE-2490-4E91-BA03-9C147DD73A4B}" srcOrd="4" destOrd="0" presId="urn:microsoft.com/office/officeart/2008/layout/HorizontalMultiLevelHierarchy"/>
    <dgm:cxn modelId="{1136FBAA-7B37-4A48-BC1E-5A11B400C36A}" type="presParOf" srcId="{0FCBAAFE-2490-4E91-BA03-9C147DD73A4B}" destId="{8E1C7511-7CDD-4DB6-881D-EFACD4A9269C}" srcOrd="0" destOrd="0" presId="urn:microsoft.com/office/officeart/2008/layout/HorizontalMultiLevelHierarchy"/>
    <dgm:cxn modelId="{DD6CBAC0-D58F-428B-B737-4A43C9386265}" type="presParOf" srcId="{A20E99B8-568A-463D-812B-BB3A1CBC06BA}" destId="{8B11B6D2-9499-4AE0-B646-D73A7E45DDD1}" srcOrd="5" destOrd="0" presId="urn:microsoft.com/office/officeart/2008/layout/HorizontalMultiLevelHierarchy"/>
    <dgm:cxn modelId="{E5AF8156-8ED0-4F62-B3BD-F52172E95D0F}" type="presParOf" srcId="{8B11B6D2-9499-4AE0-B646-D73A7E45DDD1}" destId="{FDB0C31B-8C4A-415E-B71E-E5B77F3586EE}" srcOrd="0" destOrd="0" presId="urn:microsoft.com/office/officeart/2008/layout/HorizontalMultiLevelHierarchy"/>
    <dgm:cxn modelId="{5F7B7CC1-52B5-4756-8361-3E8A5BA231A6}" type="presParOf" srcId="{8B11B6D2-9499-4AE0-B646-D73A7E45DDD1}" destId="{A3B4B196-F448-4713-87E3-A93057C2532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BAAFE-2490-4E91-BA03-9C147DD73A4B}">
      <dsp:nvSpPr>
        <dsp:cNvPr id="0" name=""/>
        <dsp:cNvSpPr/>
      </dsp:nvSpPr>
      <dsp:spPr>
        <a:xfrm>
          <a:off x="2748555" y="1185773"/>
          <a:ext cx="2631576" cy="1125385"/>
        </a:xfrm>
        <a:custGeom>
          <a:avLst/>
          <a:gdLst/>
          <a:ahLst/>
          <a:cxnLst/>
          <a:rect l="0" t="0" r="0" b="0"/>
          <a:pathLst>
            <a:path>
              <a:moveTo>
                <a:pt x="0" y="1125385"/>
              </a:moveTo>
              <a:lnTo>
                <a:pt x="1315788" y="1125385"/>
              </a:lnTo>
              <a:lnTo>
                <a:pt x="1315788" y="0"/>
              </a:lnTo>
              <a:lnTo>
                <a:pt x="263157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.VnTime" panose="020B7200000000000000" pitchFamily="34" charset="0"/>
            <a:cs typeface="Times New Roman" panose="02020603050405020304" pitchFamily="18" charset="0"/>
          </a:endParaRPr>
        </a:p>
      </dsp:txBody>
      <dsp:txXfrm>
        <a:off x="3992791" y="1676913"/>
        <a:ext cx="143105" cy="143105"/>
      </dsp:txXfrm>
    </dsp:sp>
    <dsp:sp modelId="{AEAB9A9E-8118-48B3-ADA6-2C95C81390E2}">
      <dsp:nvSpPr>
        <dsp:cNvPr id="0" name=""/>
        <dsp:cNvSpPr/>
      </dsp:nvSpPr>
      <dsp:spPr>
        <a:xfrm>
          <a:off x="2748555" y="2311159"/>
          <a:ext cx="2643717" cy="1699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1858" y="0"/>
              </a:lnTo>
              <a:lnTo>
                <a:pt x="1321858" y="1699134"/>
              </a:lnTo>
              <a:lnTo>
                <a:pt x="2643717" y="16991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.VnTime" panose="020B7200000000000000" pitchFamily="34" charset="0"/>
            <a:cs typeface="Times New Roman" panose="02020603050405020304" pitchFamily="18" charset="0"/>
          </a:endParaRPr>
        </a:p>
      </dsp:txBody>
      <dsp:txXfrm>
        <a:off x="3991847" y="3082159"/>
        <a:ext cx="157132" cy="157132"/>
      </dsp:txXfrm>
    </dsp:sp>
    <dsp:sp modelId="{F0FE0841-EFA1-4DBC-BA9F-C4E014988F69}">
      <dsp:nvSpPr>
        <dsp:cNvPr id="0" name=""/>
        <dsp:cNvSpPr/>
      </dsp:nvSpPr>
      <dsp:spPr>
        <a:xfrm>
          <a:off x="2748555" y="2311159"/>
          <a:ext cx="2631576" cy="283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5788" y="0"/>
              </a:lnTo>
              <a:lnTo>
                <a:pt x="1315788" y="283976"/>
              </a:lnTo>
              <a:lnTo>
                <a:pt x="2631576" y="2839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.VnTime" panose="020B7200000000000000" pitchFamily="34" charset="0"/>
            <a:cs typeface="Times New Roman" panose="02020603050405020304" pitchFamily="18" charset="0"/>
          </a:endParaRPr>
        </a:p>
      </dsp:txBody>
      <dsp:txXfrm>
        <a:off x="3998172" y="2386976"/>
        <a:ext cx="132342" cy="132342"/>
      </dsp:txXfrm>
    </dsp:sp>
    <dsp:sp modelId="{631486E8-4172-4DCC-8570-22A08804C426}">
      <dsp:nvSpPr>
        <dsp:cNvPr id="0" name=""/>
        <dsp:cNvSpPr/>
      </dsp:nvSpPr>
      <dsp:spPr>
        <a:xfrm>
          <a:off x="2" y="1380127"/>
          <a:ext cx="3635043" cy="1862063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chơi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kéo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bao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giờ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cũng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vui</a:t>
          </a:r>
          <a:endParaRPr lang="en-US" sz="32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" y="1380127"/>
        <a:ext cx="3635043" cy="1862063"/>
      </dsp:txXfrm>
    </dsp:sp>
    <dsp:sp modelId="{CA4D8687-68FB-4E29-A39E-41942DBC4069}">
      <dsp:nvSpPr>
        <dsp:cNvPr id="0" name=""/>
        <dsp:cNvSpPr/>
      </dsp:nvSpPr>
      <dsp:spPr>
        <a:xfrm>
          <a:off x="5380132" y="1874104"/>
          <a:ext cx="5973501" cy="1442061"/>
        </a:xfrm>
        <a:prstGeom prst="rect">
          <a:avLst/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Vì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khí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ganh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đua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rất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sôi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nổi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5380132" y="1874104"/>
        <a:ext cx="5973501" cy="1442061"/>
      </dsp:txXfrm>
    </dsp:sp>
    <dsp:sp modelId="{EDA3F0C4-0B68-42A6-8E7B-C1605AA30C67}">
      <dsp:nvSpPr>
        <dsp:cNvPr id="0" name=""/>
        <dsp:cNvSpPr/>
      </dsp:nvSpPr>
      <dsp:spPr>
        <a:xfrm>
          <a:off x="5392272" y="3377197"/>
          <a:ext cx="5973501" cy="1266192"/>
        </a:xfrm>
        <a:prstGeom prst="rect">
          <a:avLst/>
        </a:prstGeom>
        <a:solidFill>
          <a:srgbClr val="66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Vì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tiếng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hò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reo,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khích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lệ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xem</a:t>
          </a:r>
          <a:endParaRPr lang="en-US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92272" y="3377197"/>
        <a:ext cx="5973501" cy="1266192"/>
      </dsp:txXfrm>
    </dsp:sp>
    <dsp:sp modelId="{FDB0C31B-8C4A-415E-B71E-E5B77F3586EE}">
      <dsp:nvSpPr>
        <dsp:cNvPr id="0" name=""/>
        <dsp:cNvSpPr/>
      </dsp:nvSpPr>
      <dsp:spPr>
        <a:xfrm>
          <a:off x="5380132" y="612184"/>
          <a:ext cx="5921575" cy="1147177"/>
        </a:xfrm>
        <a:prstGeom prst="rect">
          <a:avLst/>
        </a:prstGeom>
        <a:solidFill>
          <a:srgbClr val="FF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Vì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rất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đông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tham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gia</a:t>
          </a:r>
          <a:endParaRPr lang="en-US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80132" y="612184"/>
        <a:ext cx="5921575" cy="1147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3647-1CEC-4442-A904-295B01B6E7A9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B6027-7150-4A43-867B-50EC5E30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5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3C3890-6EBE-483A-9BFE-8571A7CF9528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67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087D85-D901-4C3E-917C-AA9155CEAC15}" type="slidenum">
              <a:rPr lang="zh-CN" altLang="en-US"/>
              <a:pPr eaLnBrk="1" hangingPunct="1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559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BA63AD-8FE8-4C81-A7B6-79B9346E3367}" type="slidenum">
              <a:rPr lang="zh-CN" altLang="en-US"/>
              <a:pPr eaLnBrk="1" hangingPunct="1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30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34FEDF-B86F-486D-96F0-95B9D614129C}" type="slidenum">
              <a:rPr lang="zh-CN" altLang="en-US"/>
              <a:pPr eaLnBrk="1" hangingPunct="1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056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23D858-E166-4E6A-81BD-C3770EF43FC0}" type="slidenum">
              <a:rPr lang="zh-CN" altLang="en-US"/>
              <a:pPr eaLnBrk="1" hangingPunct="1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677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EB84F5-E72F-436D-95E1-8E43AB4B397D}" type="slidenum">
              <a:rPr lang="zh-CN" altLang="en-US">
                <a:latin typeface="Calibri" panose="020F0502020204030204" pitchFamily="34" charset="0"/>
              </a:rPr>
              <a:pPr eaLnBrk="1" hangingPunct="1"/>
              <a:t>28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1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ln/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2C5E14-3A36-440F-A459-1864B546F4D6}" type="slidenum">
              <a:rPr lang="zh-CN" altLang="en-US"/>
              <a:pPr eaLnBrk="1" hangingPunct="1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16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771FCC-B25D-47F1-87F3-44CAC55463B4}" type="slidenum">
              <a:rPr lang="zh-CN" altLang="en-US"/>
              <a:pPr eaLnBrk="1" hangingPunct="1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54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ln/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2C5E14-3A36-440F-A459-1864B546F4D6}" type="slidenum">
              <a:rPr lang="zh-CN" altLang="en-US"/>
              <a:pPr eaLnBrk="1" hangingPunct="1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743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8C4CF5-DBE1-44F6-BD8A-A200E3AED2FB}" type="slidenum">
              <a:rPr lang="zh-CN" altLang="en-US"/>
              <a:pPr eaLnBrk="1" hangingPunct="1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20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ln/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2C5E14-3A36-440F-A459-1864B546F4D6}" type="slidenum">
              <a:rPr lang="zh-CN" altLang="en-US"/>
              <a:pPr eaLnBrk="1" hangingPunct="1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394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ln/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2C5E14-3A36-440F-A459-1864B546F4D6}" type="slidenum">
              <a:rPr lang="zh-CN" altLang="en-US"/>
              <a:pPr eaLnBrk="1" hangingPunct="1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241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704D37-6DD0-4356-AE00-9718C6B13D6A}" type="slidenum">
              <a:rPr lang="zh-CN" altLang="en-US"/>
              <a:pPr eaLnBrk="1" hangingPunct="1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628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F9D61D-6AD7-4748-8021-F478801CFAE0}" type="slidenum">
              <a:rPr lang="zh-CN" altLang="en-US"/>
              <a:pPr eaLnBrk="1" hangingPunct="1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23227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8483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50803"/>
      </p:ext>
    </p:extLst>
  </p:cSld>
  <p:clrMapOvr>
    <a:masterClrMapping/>
  </p:clrMapOvr>
  <p:transition spd="slow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7351"/>
      </p:ext>
    </p:extLst>
  </p:cSld>
  <p:clrMapOvr>
    <a:masterClrMapping/>
  </p:clrMapOvr>
  <p:transition spd="slow" advClick="0" advTm="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85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47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01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37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18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43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2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3159"/>
      </p:ext>
    </p:extLst>
  </p:cSld>
  <p:clrMapOvr>
    <a:masterClrMapping/>
  </p:clrMapOvr>
  <p:transition spd="slow" advClick="0" advTm="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0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31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65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06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33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33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12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46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47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9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07732"/>
      </p:ext>
    </p:extLst>
  </p:cSld>
  <p:clrMapOvr>
    <a:masterClrMapping/>
  </p:clrMapOvr>
  <p:transition spd="slow" advClick="0" advTm="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89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54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76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4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8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18/12/2022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6319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18/12/2022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40209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18/12/2022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38901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18/12/2022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21144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18/12/2022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12073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18/12/2022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38117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7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8" r:id="rId12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4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1.png"/><Relationship Id="rId9" Type="http://schemas.microsoft.com/office/2007/relationships/diagramDrawing" Target="../diagrams/drawin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J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00300" y="1295400"/>
            <a:ext cx="8001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19 </a:t>
            </a:r>
            <a:r>
              <a:rPr lang="en-US" altLang="en-US" sz="24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12 </a:t>
            </a:r>
            <a:r>
              <a:rPr lang="en-US" altLang="en-US" sz="24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24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2022</a:t>
            </a:r>
          </a:p>
        </p:txBody>
      </p:sp>
      <p:pic>
        <p:nvPicPr>
          <p:cNvPr id="3076" name="Picture 1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45163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5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8768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3733800" y="2743200"/>
            <a:ext cx="49530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800600" y="1887538"/>
            <a:ext cx="30241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Tập</a:t>
            </a:r>
            <a:r>
              <a:rPr lang="en-US" altLang="en-US" sz="2400" b="1" u="sng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đọc</a:t>
            </a:r>
            <a:endParaRPr lang="en-US" altLang="en-US" sz="2400" b="1" u="sng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69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28601" y="152401"/>
            <a:ext cx="11648017" cy="63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Hộp_Văn_Bản 7"/>
          <p:cNvSpPr txBox="1">
            <a:spLocks noChangeArrowheads="1"/>
          </p:cNvSpPr>
          <p:nvPr/>
        </p:nvSpPr>
        <p:spPr bwMode="auto">
          <a:xfrm>
            <a:off x="2798135" y="1432788"/>
            <a:ext cx="6925733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31702"/>
      </p:ext>
    </p:extLst>
  </p:cSld>
  <p:clrMapOvr>
    <a:masterClrMapping/>
  </p:clrMapOvr>
  <p:transition spd="slow" advClick="0" advTm="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28601" y="152401"/>
            <a:ext cx="11648017" cy="63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Hộp_Văn_Bản 7"/>
          <p:cNvSpPr txBox="1">
            <a:spLocks noChangeArrowheads="1"/>
          </p:cNvSpPr>
          <p:nvPr/>
        </p:nvSpPr>
        <p:spPr bwMode="auto">
          <a:xfrm>
            <a:off x="2819400" y="2846918"/>
            <a:ext cx="6925733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nhóm đôi</a:t>
            </a:r>
          </a:p>
        </p:txBody>
      </p:sp>
    </p:spTree>
    <p:extLst>
      <p:ext uri="{BB962C8B-B14F-4D97-AF65-F5344CB8AC3E}">
        <p14:creationId xmlns:p14="http://schemas.microsoft.com/office/powerpoint/2010/main" val="345049044"/>
      </p:ext>
    </p:extLst>
  </p:cSld>
  <p:clrMapOvr>
    <a:masterClrMapping/>
  </p:clrMapOvr>
  <p:transition spd="slow" advClick="0" advTm="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 descr="2-8 (5)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945632"/>
            <a:ext cx="115554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4275139" y="138362"/>
            <a:ext cx="3268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</a:p>
        </p:txBody>
      </p: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466725" y="4261286"/>
            <a:ext cx="11425236" cy="2492990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ngớt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Theo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466725" y="2568515"/>
            <a:ext cx="11555412" cy="1692771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71" name="TextBox 4"/>
          <p:cNvSpPr txBox="1">
            <a:spLocks noChangeArrowheads="1"/>
          </p:cNvSpPr>
          <p:nvPr/>
        </p:nvSpPr>
        <p:spPr bwMode="auto">
          <a:xfrm>
            <a:off x="449263" y="860996"/>
            <a:ext cx="11590337" cy="1692771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5167685"/>
      </p:ext>
    </p:extLst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39184" y="194734"/>
            <a:ext cx="11648016" cy="632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Hộp_Văn_Bản 7"/>
          <p:cNvSpPr txBox="1">
            <a:spLocks noChangeArrowheads="1"/>
          </p:cNvSpPr>
          <p:nvPr/>
        </p:nvSpPr>
        <p:spPr bwMode="auto">
          <a:xfrm>
            <a:off x="2819400" y="2846918"/>
            <a:ext cx="6925733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520917653"/>
      </p:ext>
    </p:extLst>
  </p:cSld>
  <p:clrMapOvr>
    <a:masterClrMapping/>
  </p:clrMapOvr>
  <p:transition spd="slow" advClick="0" advTm="0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6518" y="1017639"/>
            <a:ext cx="10581533" cy="8849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43896" y="2403986"/>
            <a:ext cx="10014155" cy="13126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</a:t>
            </a:r>
          </a:p>
        </p:txBody>
      </p:sp>
    </p:spTree>
    <p:extLst>
      <p:ext uri="{BB962C8B-B14F-4D97-AF65-F5344CB8AC3E}">
        <p14:creationId xmlns:p14="http://schemas.microsoft.com/office/powerpoint/2010/main" val="2437795105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9" descr="8b0fccb2e21d61b25266c16d7d8224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" y="23814"/>
            <a:ext cx="3070224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30"/>
          <p:cNvGrpSpPr>
            <a:grpSpLocks/>
          </p:cNvGrpSpPr>
          <p:nvPr/>
        </p:nvGrpSpPr>
        <p:grpSpPr bwMode="auto">
          <a:xfrm>
            <a:off x="4392613" y="127795"/>
            <a:ext cx="2741612" cy="608012"/>
            <a:chOff x="3409950" y="-15399"/>
            <a:chExt cx="2343150" cy="756761"/>
          </a:xfrm>
        </p:grpSpPr>
        <p:sp>
          <p:nvSpPr>
            <p:cNvPr id="20489" name="TextBox 31"/>
            <p:cNvSpPr txBox="1">
              <a:spLocks noChangeArrowheads="1"/>
            </p:cNvSpPr>
            <p:nvPr/>
          </p:nvSpPr>
          <p:spPr bwMode="auto">
            <a:xfrm>
              <a:off x="3771900" y="211147"/>
              <a:ext cx="1981200" cy="45952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799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</a:p>
          </p:txBody>
        </p:sp>
        <p:pic>
          <p:nvPicPr>
            <p:cNvPr id="20490" name="图片 8" descr="f7d30ea4b628d33971365e72821aa1c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3409950" y="-15399"/>
              <a:ext cx="723900" cy="75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0" y="133428"/>
            <a:ext cx="12138023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486" name="TextBox 2"/>
          <p:cNvSpPr txBox="1">
            <a:spLocks noChangeArrowheads="1"/>
          </p:cNvSpPr>
          <p:nvPr/>
        </p:nvSpPr>
        <p:spPr bwMode="auto">
          <a:xfrm>
            <a:off x="0" y="1534139"/>
            <a:ext cx="12192000" cy="4598375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ngoắc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pic>
        <p:nvPicPr>
          <p:cNvPr id="20487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165725"/>
            <a:ext cx="5514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32514"/>
            <a:ext cx="1188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6821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3896" y="1017639"/>
            <a:ext cx="10014155" cy="884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43896" y="2403986"/>
            <a:ext cx="10014155" cy="13126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 ở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Trấp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4022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29" descr="8b0fccb2e21d61b25266c16d7d8224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" y="23814"/>
            <a:ext cx="3070224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Group 30"/>
          <p:cNvGrpSpPr>
            <a:grpSpLocks/>
          </p:cNvGrpSpPr>
          <p:nvPr/>
        </p:nvGrpSpPr>
        <p:grpSpPr bwMode="auto">
          <a:xfrm>
            <a:off x="4708526" y="23812"/>
            <a:ext cx="2741612" cy="608012"/>
            <a:chOff x="3409950" y="-15399"/>
            <a:chExt cx="2343150" cy="756761"/>
          </a:xfrm>
        </p:grpSpPr>
        <p:sp>
          <p:nvSpPr>
            <p:cNvPr id="21512" name="TextBox 31"/>
            <p:cNvSpPr txBox="1">
              <a:spLocks noChangeArrowheads="1"/>
            </p:cNvSpPr>
            <p:nvPr/>
          </p:nvSpPr>
          <p:spPr bwMode="auto">
            <a:xfrm>
              <a:off x="3771900" y="211147"/>
              <a:ext cx="1981200" cy="45952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799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</a:p>
          </p:txBody>
        </p:sp>
        <p:pic>
          <p:nvPicPr>
            <p:cNvPr id="21513" name="图片 8" descr="f7d30ea4b628d33971365e72821aa1c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3409950" y="-15399"/>
              <a:ext cx="723900" cy="75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44144" y="205828"/>
            <a:ext cx="12147856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ở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1509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165725"/>
            <a:ext cx="5514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32514"/>
            <a:ext cx="1188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0" y="1642369"/>
            <a:ext cx="12192000" cy="4478149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3600" dirty="0">
                <a:latin typeface="Times New Roman" pitchFamily="18" charset="0"/>
              </a:rPr>
              <a:t>     </a:t>
            </a:r>
            <a:r>
              <a:rPr lang="en-US" sz="3800" b="1" dirty="0" err="1">
                <a:latin typeface="Times New Roman" pitchFamily="18" charset="0"/>
              </a:rPr>
              <a:t>Cuộc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thi</a:t>
            </a:r>
            <a:r>
              <a:rPr lang="en-US" sz="3800" b="1" dirty="0">
                <a:latin typeface="Times New Roman" pitchFamily="18" charset="0"/>
              </a:rPr>
              <a:t> ở </a:t>
            </a:r>
            <a:r>
              <a:rPr lang="en-US" sz="3800" b="1" dirty="0" err="1">
                <a:latin typeface="Times New Roman" pitchFamily="18" charset="0"/>
              </a:rPr>
              <a:t>làng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Hữu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Trấp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rất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đặc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biệt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hơi</a:t>
            </a:r>
            <a:r>
              <a:rPr lang="en-US" sz="3800" b="1" dirty="0">
                <a:latin typeface="Times New Roman" pitchFamily="18" charset="0"/>
              </a:rPr>
              <a:t> so </a:t>
            </a:r>
            <a:r>
              <a:rPr lang="en-US" sz="3800" b="1" dirty="0" err="1">
                <a:latin typeface="Times New Roman" pitchFamily="18" charset="0"/>
              </a:rPr>
              <a:t>với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cuộc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thi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thông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thường</a:t>
            </a:r>
            <a:r>
              <a:rPr lang="en-US" sz="3800" b="1" dirty="0">
                <a:latin typeface="Times New Roman" pitchFamily="18" charset="0"/>
              </a:rPr>
              <a:t>. </a:t>
            </a:r>
            <a:r>
              <a:rPr lang="en-US" sz="3800" b="1" dirty="0" err="1">
                <a:latin typeface="Times New Roman" pitchFamily="18" charset="0"/>
              </a:rPr>
              <a:t>Đó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là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cuộc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thi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kéo</a:t>
            </a:r>
            <a:r>
              <a:rPr lang="en-US" sz="3800" b="1" dirty="0">
                <a:latin typeface="Times New Roman" pitchFamily="18" charset="0"/>
              </a:rPr>
              <a:t> co </a:t>
            </a:r>
            <a:r>
              <a:rPr lang="en-US" sz="3800" b="1" dirty="0" err="1">
                <a:latin typeface="Times New Roman" pitchFamily="18" charset="0"/>
              </a:rPr>
              <a:t>giữa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bên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nam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và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bên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nữ</a:t>
            </a:r>
            <a:r>
              <a:rPr lang="en-US" sz="3800" b="1" dirty="0">
                <a:latin typeface="Times New Roman" pitchFamily="18" charset="0"/>
              </a:rPr>
              <a:t>. Nam </a:t>
            </a:r>
            <a:r>
              <a:rPr lang="en-US" sz="3800" b="1" dirty="0" err="1">
                <a:latin typeface="Times New Roman" pitchFamily="18" charset="0"/>
              </a:rPr>
              <a:t>là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phái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mạnh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thì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phải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khoẻ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hơn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nữ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nhiều</a:t>
            </a:r>
            <a:r>
              <a:rPr lang="en-US" sz="3800" b="1" dirty="0">
                <a:latin typeface="Times New Roman" pitchFamily="18" charset="0"/>
              </a:rPr>
              <a:t>. </a:t>
            </a:r>
            <a:r>
              <a:rPr lang="en-US" sz="3800" b="1" dirty="0" err="1">
                <a:latin typeface="Times New Roman" pitchFamily="18" charset="0"/>
              </a:rPr>
              <a:t>Thế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mà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có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năm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bên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nữ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thắng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được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bên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nam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đấy</a:t>
            </a:r>
            <a:r>
              <a:rPr lang="en-US" sz="3800" b="1" dirty="0">
                <a:latin typeface="Times New Roman" pitchFamily="18" charset="0"/>
              </a:rPr>
              <a:t>. </a:t>
            </a:r>
            <a:r>
              <a:rPr lang="en-US" sz="3800" b="1" dirty="0" err="1">
                <a:latin typeface="Times New Roman" pitchFamily="18" charset="0"/>
              </a:rPr>
              <a:t>Nhưng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dù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bên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nào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thắng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thì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cuộc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thi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cũng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rất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là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vui</a:t>
            </a:r>
            <a:r>
              <a:rPr lang="en-US" sz="3800" b="1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9826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9" descr="8b0fccb2e21d61b25266c16d7d8224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" y="23814"/>
            <a:ext cx="3070224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30"/>
          <p:cNvGrpSpPr>
            <a:grpSpLocks/>
          </p:cNvGrpSpPr>
          <p:nvPr/>
        </p:nvGrpSpPr>
        <p:grpSpPr bwMode="auto">
          <a:xfrm>
            <a:off x="4708526" y="23812"/>
            <a:ext cx="2741612" cy="705136"/>
            <a:chOff x="3409950" y="-15399"/>
            <a:chExt cx="2343150" cy="878125"/>
          </a:xfrm>
        </p:grpSpPr>
        <p:sp>
          <p:nvSpPr>
            <p:cNvPr id="22536" name="TextBox 31"/>
            <p:cNvSpPr txBox="1">
              <a:spLocks noChangeArrowheads="1"/>
            </p:cNvSpPr>
            <p:nvPr/>
          </p:nvSpPr>
          <p:spPr bwMode="auto">
            <a:xfrm>
              <a:off x="3771900" y="211146"/>
              <a:ext cx="1981200" cy="6515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</a:p>
          </p:txBody>
        </p:sp>
        <p:pic>
          <p:nvPicPr>
            <p:cNvPr id="22537" name="图片 8" descr="f7d30ea4b628d33971365e72821aa1c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3409950" y="-15399"/>
              <a:ext cx="723900" cy="75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0" y="113395"/>
            <a:ext cx="12192000" cy="707886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:Cách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ở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2533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165725"/>
            <a:ext cx="5514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32514"/>
            <a:ext cx="1188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3976" y="1287154"/>
            <a:ext cx="12039600" cy="3785652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4000" b="1" dirty="0" err="1">
                <a:latin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cuộc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thi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giữa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trai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tráng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giáp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làng</a:t>
            </a:r>
            <a:r>
              <a:rPr lang="en-US" sz="4000" b="1" dirty="0">
                <a:latin typeface="Times New Roman" pitchFamily="18" charset="0"/>
              </a:rPr>
              <a:t>. </a:t>
            </a:r>
            <a:r>
              <a:rPr lang="en-US" sz="4000" b="1" dirty="0" err="1">
                <a:latin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lượng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mỗi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bên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hạn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chế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8627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3896" y="1017639"/>
            <a:ext cx="10014155" cy="884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43896" y="2403986"/>
            <a:ext cx="10014155" cy="13126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 ở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8724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keo 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" t="7069" r="4308" b="6719"/>
          <a:stretch/>
        </p:blipFill>
        <p:spPr bwMode="auto">
          <a:xfrm>
            <a:off x="21266" y="914401"/>
            <a:ext cx="12192000" cy="596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05696" y="179272"/>
            <a:ext cx="12107570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4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4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4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4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7031377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5176" y="550630"/>
            <a:ext cx="10698162" cy="707886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4581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165725"/>
            <a:ext cx="5514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32514"/>
            <a:ext cx="1188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4265820"/>
              </p:ext>
            </p:extLst>
          </p:nvPr>
        </p:nvGraphicFramePr>
        <p:xfrm>
          <a:off x="208943" y="1261084"/>
          <a:ext cx="11788140" cy="5576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51607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32514"/>
            <a:ext cx="1188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60310" y="1613257"/>
            <a:ext cx="10996613" cy="646331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Ngoài kéo co em còn biết trò chơi dân gian nào khác?</a:t>
            </a:r>
            <a:endParaRPr lang="en-US" sz="36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62548" y="2503288"/>
            <a:ext cx="108966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 vật, múa võ, đá cầu, đu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ay,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860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787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58318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18" y="3732437"/>
            <a:ext cx="6005116" cy="3078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437"/>
            <a:ext cx="5895306" cy="312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8"/>
            <a:ext cx="5854844" cy="3717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17" y="14908"/>
            <a:ext cx="5998683" cy="384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07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9699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34200"/>
          </a:xfrm>
        </p:spPr>
      </p:pic>
    </p:spTree>
    <p:extLst>
      <p:ext uri="{BB962C8B-B14F-4D97-AF65-F5344CB8AC3E}">
        <p14:creationId xmlns:p14="http://schemas.microsoft.com/office/powerpoint/2010/main" val="780760582"/>
      </p:ext>
    </p:extLst>
  </p:cSld>
  <p:clrMapOvr>
    <a:masterClrMapping/>
  </p:clrMapOvr>
  <p:transition spd="slow" advClick="0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-457199" y="-228601"/>
            <a:ext cx="13126064" cy="726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61558" y="1490422"/>
            <a:ext cx="9309577" cy="404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vi-VN" sz="4400" b="1" u="sng" spc="51" dirty="0">
                <a:ln w="11430"/>
                <a:solidFill>
                  <a:srgbClr val="1804AC"/>
                </a:solidFill>
                <a:latin typeface="+mj-lt"/>
                <a:cs typeface="Times New Roman" pitchFamily="18" charset="0"/>
              </a:rPr>
              <a:t>Nội dung</a:t>
            </a:r>
            <a:r>
              <a:rPr lang="vi-VN" sz="4400" b="1" spc="51" dirty="0">
                <a:ln w="11430"/>
                <a:solidFill>
                  <a:srgbClr val="1804AC"/>
                </a:solidFill>
                <a:latin typeface="+mj-lt"/>
                <a:cs typeface="Times New Roman" pitchFamily="18" charset="0"/>
              </a:rPr>
              <a:t>:</a:t>
            </a:r>
            <a:endParaRPr lang="en-US" sz="4400" b="1" spc="51" dirty="0">
              <a:ln w="11430"/>
              <a:solidFill>
                <a:srgbClr val="1804AC"/>
              </a:solidFill>
              <a:latin typeface="+mj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vi-VN" sz="4400" b="1" spc="51" dirty="0">
                <a:ln w="11430"/>
                <a:solidFill>
                  <a:srgbClr val="1804AC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4400" b="1" spc="51" dirty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Kéo co là trò chơi thể hiện tinh thần thượng võ của dân tộc ta cần được giữ gìn</a:t>
            </a:r>
            <a:r>
              <a:rPr lang="en-US" sz="4400" b="1" spc="51" dirty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,</a:t>
            </a:r>
            <a:r>
              <a:rPr lang="vi-VN" sz="4400" b="1" spc="51" dirty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 phát huy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1079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39184" y="194734"/>
            <a:ext cx="11648016" cy="632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Hộp_Văn_Bản 7"/>
          <p:cNvSpPr txBox="1">
            <a:spLocks noChangeArrowheads="1"/>
          </p:cNvSpPr>
          <p:nvPr/>
        </p:nvSpPr>
        <p:spPr bwMode="auto">
          <a:xfrm>
            <a:off x="2819400" y="2846918"/>
            <a:ext cx="6925733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27497"/>
      </p:ext>
    </p:extLst>
  </p:cSld>
  <p:clrMapOvr>
    <a:masterClrMapping/>
  </p:clrMapOvr>
  <p:transition spd="slow" advClick="0" advTm="0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6" t="25449" r="-47" b="17033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685924"/>
            <a:ext cx="116093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4" y="1063627"/>
            <a:ext cx="1601787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图片 8" descr="f7d30ea4b628d33971365e72821aa1c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5" t="7870" r="18794" b="24954"/>
          <a:stretch>
            <a:fillRect/>
          </a:stretch>
        </p:blipFill>
        <p:spPr bwMode="auto">
          <a:xfrm>
            <a:off x="2598738" y="-76200"/>
            <a:ext cx="1885474" cy="114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0" y="1149351"/>
            <a:ext cx="11899901" cy="5632311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ganh</a:t>
            </a:r>
            <a:r>
              <a:rPr lang="en-US" alt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alt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2152651" y="3292122"/>
            <a:ext cx="100012" cy="5333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99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8311893" y="3292122"/>
            <a:ext cx="98426" cy="5333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99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5678130" y="1477964"/>
            <a:ext cx="100013" cy="5333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25296152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362" name="Picture 4" descr="Beach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2743200" y="990600"/>
              <a:ext cx="47244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Tạm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biệt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các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,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hẹn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gặp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lại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!</a:t>
              </a:r>
            </a:p>
          </p:txBody>
        </p:sp>
        <p:sp>
          <p:nvSpPr>
            <p:cNvPr id="4" name="Text Box 9"/>
            <p:cNvSpPr txBox="1">
              <a:spLocks noChangeArrowheads="1"/>
            </p:cNvSpPr>
            <p:nvPr/>
          </p:nvSpPr>
          <p:spPr bwMode="auto">
            <a:xfrm>
              <a:off x="9455263" y="188640"/>
              <a:ext cx="24482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i="1" dirty="0" err="1">
                  <a:solidFill>
                    <a:srgbClr val="0000FF"/>
                  </a:solidFill>
                  <a:latin typeface="HP001 4 hàng" panose="020B0603050302020204" pitchFamily="34" charset="0"/>
                </a:rPr>
                <a:t>Giáo</a:t>
              </a:r>
              <a:r>
                <a:rPr lang="en-US" altLang="en-US" sz="1400" b="1" i="1" dirty="0">
                  <a:solidFill>
                    <a:srgbClr val="00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1400" b="1" i="1" dirty="0" err="1">
                  <a:solidFill>
                    <a:srgbClr val="0000FF"/>
                  </a:solidFill>
                  <a:latin typeface="HP001 4 hàng" panose="020B0603050302020204" pitchFamily="34" charset="0"/>
                </a:rPr>
                <a:t>viên</a:t>
              </a:r>
              <a:r>
                <a:rPr lang="en-US" altLang="en-US" sz="1400" b="1" i="1" dirty="0">
                  <a:solidFill>
                    <a:srgbClr val="0000FF"/>
                  </a:solidFill>
                  <a:latin typeface="HP001 4 hàng" panose="020B0603050302020204" pitchFamily="34" charset="0"/>
                </a:rPr>
                <a:t>: </a:t>
              </a:r>
              <a:r>
                <a:rPr lang="en-US" altLang="en-US" sz="1400" b="1" i="1" dirty="0" err="1">
                  <a:solidFill>
                    <a:srgbClr val="0000FF"/>
                  </a:solidFill>
                  <a:latin typeface="HP001 4 hàng" panose="020B0603050302020204" pitchFamily="34" charset="0"/>
                </a:rPr>
                <a:t>Trần</a:t>
              </a:r>
              <a:r>
                <a:rPr lang="en-US" altLang="en-US" sz="1400" b="1" i="1" dirty="0">
                  <a:solidFill>
                    <a:srgbClr val="00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1400" b="1" i="1" dirty="0" err="1">
                  <a:solidFill>
                    <a:srgbClr val="0000FF"/>
                  </a:solidFill>
                  <a:latin typeface="HP001 4 hàng" panose="020B0603050302020204" pitchFamily="34" charset="0"/>
                </a:rPr>
                <a:t>Công</a:t>
              </a:r>
              <a:r>
                <a:rPr lang="en-US" altLang="en-US" sz="1400" b="1" i="1" dirty="0">
                  <a:solidFill>
                    <a:srgbClr val="00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1400" b="1" i="1" dirty="0" err="1">
                  <a:solidFill>
                    <a:srgbClr val="0000FF"/>
                  </a:solidFill>
                  <a:latin typeface="HP001 4 hàng" panose="020B0603050302020204" pitchFamily="34" charset="0"/>
                </a:rPr>
                <a:t>Hiến</a:t>
              </a:r>
              <a:endParaRPr lang="en-US" altLang="en-US" sz="1400" b="1" i="1" dirty="0">
                <a:solidFill>
                  <a:srgbClr val="0000FF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598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Keo 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73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50465" y="6120045"/>
            <a:ext cx="2307449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047742" y="6120045"/>
            <a:ext cx="4141838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88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 descr="2-8 (5)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945632"/>
            <a:ext cx="115554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4275139" y="138362"/>
            <a:ext cx="3268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</a:p>
        </p:txBody>
      </p: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466725" y="4261286"/>
            <a:ext cx="11425236" cy="2492990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ngớt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Theo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466725" y="2568515"/>
            <a:ext cx="11555412" cy="1692771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71" name="TextBox 4"/>
          <p:cNvSpPr txBox="1">
            <a:spLocks noChangeArrowheads="1"/>
          </p:cNvSpPr>
          <p:nvPr/>
        </p:nvSpPr>
        <p:spPr bwMode="auto">
          <a:xfrm>
            <a:off x="449263" y="860996"/>
            <a:ext cx="11590337" cy="1692771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893219"/>
      </p:ext>
    </p:extLst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90562" y="3190721"/>
            <a:ext cx="1099661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87389" y="3936846"/>
            <a:ext cx="1099978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7389" y="4644872"/>
            <a:ext cx="1099978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u="sng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altLang="en-US" sz="32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525157" y="689385"/>
            <a:ext cx="10123179" cy="1640203"/>
            <a:chOff x="412330" y="133075"/>
            <a:chExt cx="7786248" cy="163916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2295" name="TextBox 4"/>
            <p:cNvSpPr txBox="1">
              <a:spLocks noChangeArrowheads="1"/>
            </p:cNvSpPr>
            <p:nvPr/>
          </p:nvSpPr>
          <p:spPr bwMode="auto">
            <a:xfrm>
              <a:off x="774280" y="1064804"/>
              <a:ext cx="7424298" cy="707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alt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…… </a:t>
              </a:r>
              <a:r>
                <a:rPr lang="en-US" alt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alt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12296" name="图片 8" descr="f7d30ea4b628d33971365e72821aa1c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412330" y="133075"/>
              <a:ext cx="723900" cy="7567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6507126" y="1626642"/>
            <a:ext cx="101455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027928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 descr="2-8 (5)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945632"/>
            <a:ext cx="115554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4275139" y="138362"/>
            <a:ext cx="3268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</a:p>
        </p:txBody>
      </p: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466725" y="4261286"/>
            <a:ext cx="11425236" cy="2492990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ngớt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Theo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466725" y="2568515"/>
            <a:ext cx="11555412" cy="1692771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71" name="TextBox 4"/>
          <p:cNvSpPr txBox="1">
            <a:spLocks noChangeArrowheads="1"/>
          </p:cNvSpPr>
          <p:nvPr/>
        </p:nvSpPr>
        <p:spPr bwMode="auto">
          <a:xfrm>
            <a:off x="449263" y="860996"/>
            <a:ext cx="11590337" cy="1692771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790220"/>
      </p:ext>
    </p:extLst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304801" y="71451"/>
            <a:ext cx="11648017" cy="63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Hộp_Văn_Bản 7"/>
          <p:cNvSpPr txBox="1">
            <a:spLocks noChangeArrowheads="1"/>
          </p:cNvSpPr>
          <p:nvPr/>
        </p:nvSpPr>
        <p:spPr bwMode="auto">
          <a:xfrm>
            <a:off x="2633134" y="1498600"/>
            <a:ext cx="6925733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336800" y="2616200"/>
            <a:ext cx="8229600" cy="326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788" tIns="54395" rIns="108788" bIns="54395">
            <a:spAutoFit/>
          </a:bodyPr>
          <a:lstStyle>
            <a:lvl1pPr marL="550863" indent="-55086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trò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chơi</a:t>
            </a:r>
            <a:endParaRPr lang="en-US" altLang="en-US" sz="36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Hữu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Trấp</a:t>
            </a:r>
            <a:endParaRPr lang="en-US" altLang="en-US" sz="36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Hội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làng</a:t>
            </a:r>
            <a:endParaRPr lang="en-US" altLang="en-US" sz="36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Nam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nữ</a:t>
            </a:r>
            <a:endParaRPr lang="en-US" altLang="vi-VN" sz="36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044529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 bwMode="auto">
          <a:xfrm>
            <a:off x="746125" y="4876800"/>
            <a:ext cx="9850438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5"/>
          <a:stretch>
            <a:fillRect/>
          </a:stretch>
        </p:blipFill>
        <p:spPr bwMode="auto">
          <a:xfrm>
            <a:off x="7285038" y="4157663"/>
            <a:ext cx="4754562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4" r="34023" b="21941"/>
          <a:stretch>
            <a:fillRect/>
          </a:stretch>
        </p:blipFill>
        <p:spPr bwMode="auto">
          <a:xfrm rot="-10141111">
            <a:off x="325439" y="4435477"/>
            <a:ext cx="2894012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5421314" y="-1028700"/>
            <a:ext cx="1569660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799"/>
              <a:t>点击输入文档</a:t>
            </a:r>
          </a:p>
        </p:txBody>
      </p:sp>
      <p:sp>
        <p:nvSpPr>
          <p:cNvPr id="22" name="Text Box 66"/>
          <p:cNvSpPr txBox="1">
            <a:spLocks noChangeArrowheads="1"/>
          </p:cNvSpPr>
          <p:nvPr/>
        </p:nvSpPr>
        <p:spPr bwMode="auto">
          <a:xfrm>
            <a:off x="651282" y="1651953"/>
            <a:ext cx="11293474" cy="1846659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5385917" y="1784950"/>
            <a:ext cx="173039" cy="5333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1835713" y="2318349"/>
            <a:ext cx="173039" cy="5333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584824" y="2888534"/>
            <a:ext cx="173039" cy="5333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1348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 descr="2-8 (5)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945632"/>
            <a:ext cx="115554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4275139" y="138362"/>
            <a:ext cx="3268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</a:p>
        </p:txBody>
      </p: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466725" y="4261286"/>
            <a:ext cx="11425236" cy="2492990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ngớt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Theo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466725" y="2568515"/>
            <a:ext cx="11555412" cy="1692771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71" name="TextBox 4"/>
          <p:cNvSpPr txBox="1">
            <a:spLocks noChangeArrowheads="1"/>
          </p:cNvSpPr>
          <p:nvPr/>
        </p:nvSpPr>
        <p:spPr bwMode="auto">
          <a:xfrm>
            <a:off x="449263" y="860996"/>
            <a:ext cx="11590337" cy="1692771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074406"/>
      </p:ext>
    </p:extLst>
  </p:cSld>
  <p:clrMapOvr>
    <a:masterClrMapping/>
  </p:clrMapOvr>
  <p:transition>
    <p:blinds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8.4|8.1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8.4|8.1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8.4|8.1|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8.4|8.1|8.2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1556</Words>
  <Application>Microsoft Office PowerPoint</Application>
  <PresentationFormat>Widescreen</PresentationFormat>
  <Paragraphs>88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.VnTime</vt:lpstr>
      <vt:lpstr>Arial</vt:lpstr>
      <vt:lpstr>Calibri</vt:lpstr>
      <vt:lpstr>Calibri Light</vt:lpstr>
      <vt:lpstr>HP001 4 hàng</vt:lpstr>
      <vt:lpstr>Times New Roman</vt:lpstr>
      <vt:lpstr>Wingdings 3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THI  TUYEN</dc:creator>
  <cp:lastModifiedBy>My PC</cp:lastModifiedBy>
  <cp:revision>62</cp:revision>
  <dcterms:created xsi:type="dcterms:W3CDTF">2021-11-15T12:19:59Z</dcterms:created>
  <dcterms:modified xsi:type="dcterms:W3CDTF">2022-12-18T11:54:15Z</dcterms:modified>
</cp:coreProperties>
</file>