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3" r:id="rId2"/>
  </p:sldMasterIdLst>
  <p:notesMasterIdLst>
    <p:notesMasterId r:id="rId27"/>
  </p:notesMasterIdLst>
  <p:sldIdLst>
    <p:sldId id="359" r:id="rId3"/>
    <p:sldId id="309" r:id="rId4"/>
    <p:sldId id="310" r:id="rId5"/>
    <p:sldId id="302" r:id="rId6"/>
    <p:sldId id="313" r:id="rId7"/>
    <p:sldId id="314" r:id="rId8"/>
    <p:sldId id="340" r:id="rId9"/>
    <p:sldId id="315" r:id="rId10"/>
    <p:sldId id="341" r:id="rId11"/>
    <p:sldId id="263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8" r:id="rId21"/>
    <p:sldId id="329" r:id="rId22"/>
    <p:sldId id="330" r:id="rId23"/>
    <p:sldId id="335" r:id="rId24"/>
    <p:sldId id="334" r:id="rId25"/>
    <p:sldId id="3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9"/>
    <a:srgbClr val="C55A11"/>
    <a:srgbClr val="F2FAEA"/>
    <a:srgbClr val="F0AD00"/>
    <a:srgbClr val="F1CD41"/>
    <a:srgbClr val="FF9696"/>
    <a:srgbClr val="86B5CB"/>
    <a:srgbClr val="E28690"/>
    <a:srgbClr val="66C06A"/>
    <a:srgbClr val="EF8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87543" autoAdjust="0"/>
  </p:normalViewPr>
  <p:slideViewPr>
    <p:cSldViewPr snapToGrid="0" showGuides="1">
      <p:cViewPr>
        <p:scale>
          <a:sx n="74" d="100"/>
          <a:sy n="74" d="100"/>
        </p:scale>
        <p:origin x="-114" y="-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solidFill>
          <a:srgbClr val="FFFF99"/>
        </a:soli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ganh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đua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sôi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47541530-061E-4AEB-AAA2-5E6FBA673418}" type="par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solidFill>
          <a:srgbClr val="FF99FF"/>
        </a:soli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solidFill>
          <a:srgbClr val="66FFCC"/>
        </a:solidFill>
      </dgm:spPr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hò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reo,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lệ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68D2AB-F458-48E0-BD32-55293B76897D}" type="par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  <dgm:t>
        <a:bodyPr/>
        <a:lstStyle/>
        <a:p>
          <a:endParaRPr lang="vi-VN"/>
        </a:p>
      </dgm:t>
    </dgm:pt>
    <dgm:pt modelId="{FE4325D5-40D8-443D-8712-EE8111D1DBE7}" type="pres">
      <dgm:prSet presAssocID="{47541530-061E-4AEB-AAA2-5E6FBA673418}" presName="connTx" presStyleLbl="parChTrans1D2" presStyleIdx="0" presStyleCnt="3"/>
      <dgm:spPr/>
      <dgm:t>
        <a:bodyPr/>
        <a:lstStyle/>
        <a:p>
          <a:endParaRPr lang="vi-VN"/>
        </a:p>
      </dgm:t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172210" custScaleY="136360" custLinFactY="20824" custLinFactNeighborX="34448" custLinFactNeighborY="100000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  <dgm:t>
        <a:bodyPr/>
        <a:lstStyle/>
        <a:p>
          <a:endParaRPr lang="vi-VN"/>
        </a:p>
      </dgm:t>
    </dgm:pt>
    <dgm:pt modelId="{27706C14-B9DB-448D-98CA-A503CC781ADD}" type="pres">
      <dgm:prSet presAssocID="{1B68D2AB-F458-48E0-BD32-55293B76897D}" presName="connTx" presStyleLbl="parChTrans1D2" presStyleIdx="1" presStyleCnt="3"/>
      <dgm:spPr/>
      <dgm:t>
        <a:bodyPr/>
        <a:lstStyle/>
        <a:p>
          <a:endParaRPr lang="vi-VN"/>
        </a:p>
      </dgm:t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1595" custLinFactNeighborX="34798" custLinFactNeighborY="100000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  <dgm:t>
        <a:bodyPr/>
        <a:lstStyle/>
        <a:p>
          <a:endParaRPr lang="vi-VN"/>
        </a:p>
      </dgm:t>
    </dgm:pt>
    <dgm:pt modelId="{8E1C7511-7CDD-4DB6-881D-EFACD4A9269C}" type="pres">
      <dgm:prSet presAssocID="{A95FBD27-A71F-468A-8F09-519730F1AB79}" presName="connTx" presStyleLbl="parChTrans1D2" presStyleIdx="2" presStyleCnt="3"/>
      <dgm:spPr/>
      <dgm:t>
        <a:bodyPr/>
        <a:lstStyle/>
        <a:p>
          <a:endParaRPr lang="vi-VN"/>
        </a:p>
      </dgm:t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4592" custLinFactNeighborX="34448" custLinFactNeighborY="-200000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CB48C2B0-E9DC-4CB2-84A4-C49935CC5937}" type="presOf" srcId="{A56F97D1-B6E5-4AD4-B011-947112256068}" destId="{FDB0C31B-8C4A-415E-B71E-E5B77F3586EE}" srcOrd="0" destOrd="0" presId="urn:microsoft.com/office/officeart/2008/layout/HorizontalMultiLevelHierarchy"/>
    <dgm:cxn modelId="{F12C8125-A51F-486D-AE99-1958F4CF6FDE}" type="presOf" srcId="{47541530-061E-4AEB-AAA2-5E6FBA673418}" destId="{F0FE0841-EFA1-4DBC-BA9F-C4E014988F69}" srcOrd="0" destOrd="0" presId="urn:microsoft.com/office/officeart/2008/layout/HorizontalMultiLevelHierarchy"/>
    <dgm:cxn modelId="{F2C084E9-9E24-454D-BC1D-C327C90FFB7D}" type="presOf" srcId="{4FB63A16-FD31-4FC2-B8D2-9D599E0C4D80}" destId="{EDA3F0C4-0B68-42A6-8E7B-C1605AA30C67}" srcOrd="0" destOrd="0" presId="urn:microsoft.com/office/officeart/2008/layout/HorizontalMultiLevelHierarchy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00222E89-0C5A-4B13-BE48-B06DD4400A64}" type="presOf" srcId="{1B68D2AB-F458-48E0-BD32-55293B76897D}" destId="{27706C14-B9DB-448D-98CA-A503CC781ADD}" srcOrd="1" destOrd="0" presId="urn:microsoft.com/office/officeart/2008/layout/HorizontalMultiLevelHierarchy"/>
    <dgm:cxn modelId="{65AF3D48-7A95-401D-83D2-368BDFF98284}" type="presOf" srcId="{1B68D2AB-F458-48E0-BD32-55293B76897D}" destId="{AEAB9A9E-8118-48B3-ADA6-2C95C81390E2}" srcOrd="0" destOrd="0" presId="urn:microsoft.com/office/officeart/2008/layout/HorizontalMultiLevelHierarchy"/>
    <dgm:cxn modelId="{D4ADB3BA-D1EA-4491-BBB4-488611F40F7E}" type="presOf" srcId="{A3716749-DCC2-426B-B50F-FE656715A85E}" destId="{CA4D8687-68FB-4E29-A39E-41942DBC4069}" srcOrd="0" destOrd="0" presId="urn:microsoft.com/office/officeart/2008/layout/HorizontalMultiLevelHierarchy"/>
    <dgm:cxn modelId="{D4867962-2930-49E5-B7E1-F3397BD53577}" type="presOf" srcId="{BA691F05-556C-4A2B-8023-4A7C22C10F49}" destId="{98BD35C6-7D88-4DF7-BA87-A6888E9C03F8}" srcOrd="0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BD285F4A-4650-4D48-9C2F-6FDCE9EBB09E}" type="presOf" srcId="{678D4A92-9F3A-4990-B6EB-AF21D95C7B39}" destId="{631486E8-4172-4DCC-8570-22A08804C426}" srcOrd="0" destOrd="0" presId="urn:microsoft.com/office/officeart/2008/layout/HorizontalMultiLevelHierarchy"/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B8C27CD0-6E4A-4586-9134-17928B65CC86}" type="presOf" srcId="{A95FBD27-A71F-468A-8F09-519730F1AB79}" destId="{0FCBAAFE-2490-4E91-BA03-9C147DD73A4B}" srcOrd="0" destOrd="0" presId="urn:microsoft.com/office/officeart/2008/layout/HorizontalMultiLevelHierarchy"/>
    <dgm:cxn modelId="{E3EC93AD-841E-4110-AAA8-F8152A82A184}" type="presOf" srcId="{A95FBD27-A71F-468A-8F09-519730F1AB79}" destId="{8E1C7511-7CDD-4DB6-881D-EFACD4A9269C}" srcOrd="1" destOrd="0" presId="urn:microsoft.com/office/officeart/2008/layout/HorizontalMultiLevelHierarchy"/>
    <dgm:cxn modelId="{76F85853-1115-4152-BFD3-381FF09F7192}" type="presOf" srcId="{47541530-061E-4AEB-AAA2-5E6FBA673418}" destId="{FE4325D5-40D8-443D-8712-EE8111D1DBE7}" srcOrd="1" destOrd="0" presId="urn:microsoft.com/office/officeart/2008/layout/HorizontalMultiLevelHierarchy"/>
    <dgm:cxn modelId="{87723B1F-1420-4EFE-9F8A-E47DA1647A0D}" type="presParOf" srcId="{98BD35C6-7D88-4DF7-BA87-A6888E9C03F8}" destId="{1DF5D3EB-A8BF-46A6-A8A6-9AF5398B531D}" srcOrd="0" destOrd="0" presId="urn:microsoft.com/office/officeart/2008/layout/HorizontalMultiLevelHierarchy"/>
    <dgm:cxn modelId="{5DA95228-6879-49A3-BC82-7D37F616ED1B}" type="presParOf" srcId="{1DF5D3EB-A8BF-46A6-A8A6-9AF5398B531D}" destId="{631486E8-4172-4DCC-8570-22A08804C426}" srcOrd="0" destOrd="0" presId="urn:microsoft.com/office/officeart/2008/layout/HorizontalMultiLevelHierarchy"/>
    <dgm:cxn modelId="{22EF6117-1D3A-4E57-8780-DC94B4EEF789}" type="presParOf" srcId="{1DF5D3EB-A8BF-46A6-A8A6-9AF5398B531D}" destId="{A20E99B8-568A-463D-812B-BB3A1CBC06BA}" srcOrd="1" destOrd="0" presId="urn:microsoft.com/office/officeart/2008/layout/HorizontalMultiLevelHierarchy"/>
    <dgm:cxn modelId="{724B7E21-2BA3-4738-BED9-AE226D05AF3F}" type="presParOf" srcId="{A20E99B8-568A-463D-812B-BB3A1CBC06BA}" destId="{F0FE0841-EFA1-4DBC-BA9F-C4E014988F69}" srcOrd="0" destOrd="0" presId="urn:microsoft.com/office/officeart/2008/layout/HorizontalMultiLevelHierarchy"/>
    <dgm:cxn modelId="{3A34519F-9236-441F-8942-79323F643C17}" type="presParOf" srcId="{F0FE0841-EFA1-4DBC-BA9F-C4E014988F69}" destId="{FE4325D5-40D8-443D-8712-EE8111D1DBE7}" srcOrd="0" destOrd="0" presId="urn:microsoft.com/office/officeart/2008/layout/HorizontalMultiLevelHierarchy"/>
    <dgm:cxn modelId="{68E52513-DB54-4F20-A419-3057380E0FCE}" type="presParOf" srcId="{A20E99B8-568A-463D-812B-BB3A1CBC06BA}" destId="{C1C42895-9509-4081-BBB6-9A61CD54D5FB}" srcOrd="1" destOrd="0" presId="urn:microsoft.com/office/officeart/2008/layout/HorizontalMultiLevelHierarchy"/>
    <dgm:cxn modelId="{4772D461-75CA-49F3-A9D1-1B49AD759365}" type="presParOf" srcId="{C1C42895-9509-4081-BBB6-9A61CD54D5FB}" destId="{CA4D8687-68FB-4E29-A39E-41942DBC4069}" srcOrd="0" destOrd="0" presId="urn:microsoft.com/office/officeart/2008/layout/HorizontalMultiLevelHierarchy"/>
    <dgm:cxn modelId="{DE87F86E-E5B0-4C39-BA81-C0718098EF79}" type="presParOf" srcId="{C1C42895-9509-4081-BBB6-9A61CD54D5FB}" destId="{641288D0-002C-48B4-BC4C-BE3219030898}" srcOrd="1" destOrd="0" presId="urn:microsoft.com/office/officeart/2008/layout/HorizontalMultiLevelHierarchy"/>
    <dgm:cxn modelId="{47BB0C63-F24E-43DF-9C7C-6DF6173872C6}" type="presParOf" srcId="{A20E99B8-568A-463D-812B-BB3A1CBC06BA}" destId="{AEAB9A9E-8118-48B3-ADA6-2C95C81390E2}" srcOrd="2" destOrd="0" presId="urn:microsoft.com/office/officeart/2008/layout/HorizontalMultiLevelHierarchy"/>
    <dgm:cxn modelId="{D2C7CAFD-E204-484E-A781-9568E405BAF0}" type="presParOf" srcId="{AEAB9A9E-8118-48B3-ADA6-2C95C81390E2}" destId="{27706C14-B9DB-448D-98CA-A503CC781ADD}" srcOrd="0" destOrd="0" presId="urn:microsoft.com/office/officeart/2008/layout/HorizontalMultiLevelHierarchy"/>
    <dgm:cxn modelId="{E93F6E92-C657-4A83-A69B-AA32450C77BE}" type="presParOf" srcId="{A20E99B8-568A-463D-812B-BB3A1CBC06BA}" destId="{1208F32E-8154-4874-B285-1CCE76DE800F}" srcOrd="3" destOrd="0" presId="urn:microsoft.com/office/officeart/2008/layout/HorizontalMultiLevelHierarchy"/>
    <dgm:cxn modelId="{94F4EA5E-ED2E-4AA1-AEC3-1FC6195929A6}" type="presParOf" srcId="{1208F32E-8154-4874-B285-1CCE76DE800F}" destId="{EDA3F0C4-0B68-42A6-8E7B-C1605AA30C67}" srcOrd="0" destOrd="0" presId="urn:microsoft.com/office/officeart/2008/layout/HorizontalMultiLevelHierarchy"/>
    <dgm:cxn modelId="{207593F5-A377-46FB-B505-1DDE830E9FEA}" type="presParOf" srcId="{1208F32E-8154-4874-B285-1CCE76DE800F}" destId="{DEA97DC5-6C4D-4B03-837A-B50622A9EA8B}" srcOrd="1" destOrd="0" presId="urn:microsoft.com/office/officeart/2008/layout/HorizontalMultiLevelHierarchy"/>
    <dgm:cxn modelId="{2DDD38F1-A2D7-42B2-B842-554A8FFD5348}" type="presParOf" srcId="{A20E99B8-568A-463D-812B-BB3A1CBC06BA}" destId="{0FCBAAFE-2490-4E91-BA03-9C147DD73A4B}" srcOrd="4" destOrd="0" presId="urn:microsoft.com/office/officeart/2008/layout/HorizontalMultiLevelHierarchy"/>
    <dgm:cxn modelId="{1136FBAA-7B37-4A48-BC1E-5A11B400C36A}" type="presParOf" srcId="{0FCBAAFE-2490-4E91-BA03-9C147DD73A4B}" destId="{8E1C7511-7CDD-4DB6-881D-EFACD4A9269C}" srcOrd="0" destOrd="0" presId="urn:microsoft.com/office/officeart/2008/layout/HorizontalMultiLevelHierarchy"/>
    <dgm:cxn modelId="{DD6CBAC0-D58F-428B-B737-4A43C9386265}" type="presParOf" srcId="{A20E99B8-568A-463D-812B-BB3A1CBC06BA}" destId="{8B11B6D2-9499-4AE0-B646-D73A7E45DDD1}" srcOrd="5" destOrd="0" presId="urn:microsoft.com/office/officeart/2008/layout/HorizontalMultiLevelHierarchy"/>
    <dgm:cxn modelId="{E5AF8156-8ED0-4F62-B3BD-F52172E95D0F}" type="presParOf" srcId="{8B11B6D2-9499-4AE0-B646-D73A7E45DDD1}" destId="{FDB0C31B-8C4A-415E-B71E-E5B77F3586EE}" srcOrd="0" destOrd="0" presId="urn:microsoft.com/office/officeart/2008/layout/HorizontalMultiLevelHierarchy"/>
    <dgm:cxn modelId="{5F7B7CC1-52B5-4756-8361-3E8A5BA231A6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AAFE-2490-4E91-BA03-9C147DD73A4B}">
      <dsp:nvSpPr>
        <dsp:cNvPr id="0" name=""/>
        <dsp:cNvSpPr/>
      </dsp:nvSpPr>
      <dsp:spPr>
        <a:xfrm>
          <a:off x="2748555" y="1185773"/>
          <a:ext cx="2631576" cy="1125385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.VnTime" panose="020B7200000000000000" pitchFamily="34" charset="0"/>
            <a:cs typeface="Times New Roman" panose="02020603050405020304" pitchFamily="18" charset="0"/>
          </a:endParaRPr>
        </a:p>
      </dsp:txBody>
      <dsp:txXfrm>
        <a:off x="3992791" y="1676913"/>
        <a:ext cx="143105" cy="143105"/>
      </dsp:txXfrm>
    </dsp:sp>
    <dsp:sp modelId="{AEAB9A9E-8118-48B3-ADA6-2C95C81390E2}">
      <dsp:nvSpPr>
        <dsp:cNvPr id="0" name=""/>
        <dsp:cNvSpPr/>
      </dsp:nvSpPr>
      <dsp:spPr>
        <a:xfrm>
          <a:off x="2748555" y="2311159"/>
          <a:ext cx="2643717" cy="169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.VnTime" panose="020B7200000000000000" pitchFamily="34" charset="0"/>
            <a:cs typeface="Times New Roman" panose="02020603050405020304" pitchFamily="18" charset="0"/>
          </a:endParaRPr>
        </a:p>
      </dsp:txBody>
      <dsp:txXfrm>
        <a:off x="3991847" y="3082159"/>
        <a:ext cx="157132" cy="157132"/>
      </dsp:txXfrm>
    </dsp:sp>
    <dsp:sp modelId="{F0FE0841-EFA1-4DBC-BA9F-C4E014988F69}">
      <dsp:nvSpPr>
        <dsp:cNvPr id="0" name=""/>
        <dsp:cNvSpPr/>
      </dsp:nvSpPr>
      <dsp:spPr>
        <a:xfrm>
          <a:off x="2748555" y="2311159"/>
          <a:ext cx="2631576" cy="28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latin typeface=".VnTime" panose="020B7200000000000000" pitchFamily="34" charset="0"/>
            <a:cs typeface="Times New Roman" panose="02020603050405020304" pitchFamily="18" charset="0"/>
          </a:endParaRPr>
        </a:p>
      </dsp:txBody>
      <dsp:txXfrm>
        <a:off x="3998172" y="2386976"/>
        <a:ext cx="132342" cy="132342"/>
      </dsp:txXfrm>
    </dsp:sp>
    <dsp:sp modelId="{631486E8-4172-4DCC-8570-22A08804C426}">
      <dsp:nvSpPr>
        <dsp:cNvPr id="0" name=""/>
        <dsp:cNvSpPr/>
      </dsp:nvSpPr>
      <dsp:spPr>
        <a:xfrm>
          <a:off x="2" y="1380127"/>
          <a:ext cx="3635043" cy="1862063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chơi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kéo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vui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" y="1380127"/>
        <a:ext cx="3635043" cy="1862063"/>
      </dsp:txXfrm>
    </dsp:sp>
    <dsp:sp modelId="{CA4D8687-68FB-4E29-A39E-41942DBC4069}">
      <dsp:nvSpPr>
        <dsp:cNvPr id="0" name=""/>
        <dsp:cNvSpPr/>
      </dsp:nvSpPr>
      <dsp:spPr>
        <a:xfrm>
          <a:off x="5380132" y="1874104"/>
          <a:ext cx="5973501" cy="1442061"/>
        </a:xfrm>
        <a:prstGeom prst="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ganh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đua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sôi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nổi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380132" y="1874104"/>
        <a:ext cx="5973501" cy="1442061"/>
      </dsp:txXfrm>
    </dsp:sp>
    <dsp:sp modelId="{EDA3F0C4-0B68-42A6-8E7B-C1605AA30C67}">
      <dsp:nvSpPr>
        <dsp:cNvPr id="0" name=""/>
        <dsp:cNvSpPr/>
      </dsp:nvSpPr>
      <dsp:spPr>
        <a:xfrm>
          <a:off x="5392272" y="3377197"/>
          <a:ext cx="5973501" cy="1266192"/>
        </a:xfrm>
        <a:prstGeom prst="rect">
          <a:avLst/>
        </a:prstGeom>
        <a:solidFill>
          <a:srgbClr val="66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tiếng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hò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reo,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khích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lệ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xem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2272" y="3377197"/>
        <a:ext cx="5973501" cy="1266192"/>
      </dsp:txXfrm>
    </dsp:sp>
    <dsp:sp modelId="{FDB0C31B-8C4A-415E-B71E-E5B77F3586EE}">
      <dsp:nvSpPr>
        <dsp:cNvPr id="0" name=""/>
        <dsp:cNvSpPr/>
      </dsp:nvSpPr>
      <dsp:spPr>
        <a:xfrm>
          <a:off x="5380132" y="612184"/>
          <a:ext cx="5921575" cy="1147177"/>
        </a:xfrm>
        <a:prstGeom prst="rect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đông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tham</a:t>
          </a:r>
          <a:r>
            <a:rPr lang="en-US" sz="3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0132" y="612184"/>
        <a:ext cx="5921575" cy="114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87D85-D901-4C3E-917C-AA9155CEAC15}" type="slidenum">
              <a:rPr lang="zh-CN" altLang="en-US"/>
              <a:pPr eaLnBrk="1" hangingPunct="1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59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A63AD-8FE8-4C81-A7B6-79B9346E3367}" type="slidenum">
              <a:rPr lang="zh-CN" altLang="en-US"/>
              <a:pPr eaLnBrk="1" hangingPunct="1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4FEDF-B86F-486D-96F0-95B9D614129C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05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C4CF5-DBE1-44F6-BD8A-A200E3AED2FB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20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/>
              <a:pPr eaLnBrk="1" hangingPunct="1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9D61D-6AD7-4748-8021-F478801CFAE0}" type="slidenum">
              <a:rPr lang="zh-CN" altLang="en-US"/>
              <a:pPr eaLnBrk="1" hangingPunct="1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2022/12/14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729" r:id="rId14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1.png"/><Relationship Id="rId10" Type="http://schemas.microsoft.com/office/2007/relationships/diagramDrawing" Target="../diagrams/drawing1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1107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1041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 – Lớp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609600" y="3467100"/>
            <a:ext cx="10434749" cy="52524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BÀI:KÉO CO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4876800" y="5334000"/>
            <a:ext cx="23368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71923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xmlns="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xmlns="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xmlns="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2291" y="2560454"/>
            <a:ext cx="6923265" cy="99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5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865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5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865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5" b="1" dirty="0" err="1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5865" b="1" dirty="0">
              <a:ln w="22225">
                <a:solidFill>
                  <a:schemeClr val="accent2"/>
                </a:solidFill>
                <a:prstDash val="solid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xmlns="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528756" y="188407"/>
            <a:ext cx="1008611" cy="1795549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xmlns="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6922115" y="3964904"/>
            <a:ext cx="2327565" cy="22167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104903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943894" y="1952390"/>
            <a:ext cx="1074486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290284" y="3207374"/>
            <a:ext cx="11485564" cy="353943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3895" y="1095026"/>
            <a:ext cx="10744869" cy="7020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43896" y="422565"/>
            <a:ext cx="10744868" cy="549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5682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957493" y="2231557"/>
            <a:ext cx="104505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47662" y="2973661"/>
            <a:ext cx="11496676" cy="353943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Hữu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Trấp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hơi</a:t>
            </a:r>
            <a:r>
              <a:rPr lang="en-US" sz="3200" b="1" dirty="0">
                <a:latin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</a:rPr>
              <a:t>, ở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</a:rPr>
              <a:t> co </a:t>
            </a:r>
            <a:r>
              <a:rPr lang="en-US" sz="3200" b="1" dirty="0" err="1">
                <a:latin typeface="Times New Roman" pitchFamily="18" charset="0"/>
              </a:rPr>
              <a:t>diễn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nam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nữ</a:t>
            </a:r>
            <a:r>
              <a:rPr lang="en-US" sz="3200" b="1" dirty="0">
                <a:latin typeface="Times New Roman" pitchFamily="18" charset="0"/>
              </a:rPr>
              <a:t>. Nam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mạnh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khoẻ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nam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đấy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Nhưng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dù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đua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sôi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nổi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vẻ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tiếng</a:t>
            </a:r>
            <a:r>
              <a:rPr lang="en-US" sz="3200" b="1" dirty="0">
                <a:latin typeface="Times New Roman" pitchFamily="18" charset="0"/>
              </a:rPr>
              <a:t> reo </a:t>
            </a:r>
            <a:r>
              <a:rPr lang="en-US" sz="3200" b="1" dirty="0" err="1">
                <a:latin typeface="Times New Roman" pitchFamily="18" charset="0"/>
              </a:rPr>
              <a:t>hò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nhiệt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3895" y="1297261"/>
            <a:ext cx="10464099" cy="760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Trấp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43896" y="262911"/>
            <a:ext cx="10464098" cy="884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9826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4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1058417" y="272167"/>
            <a:ext cx="10698163" cy="58477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53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5800" y="868059"/>
            <a:ext cx="10820400" cy="2062103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l</a:t>
            </a:r>
            <a:r>
              <a:rPr lang="en-US" sz="3200" b="1" dirty="0" err="1">
                <a:latin typeface="Times New Roman" pitchFamily="18" charset="0"/>
              </a:rPr>
              <a:t>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cuộc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67691" y="2894475"/>
            <a:ext cx="5287963" cy="58477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7951" y="3576989"/>
            <a:ext cx="619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27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14" grpId="0" animBg="1"/>
      <p:bldP spid="11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"/>
            <a:ext cx="27606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338" y="508462"/>
            <a:ext cx="10698162" cy="707886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581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208943" y="1261084"/>
          <a:ext cx="11788140" cy="557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51607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60310" y="771445"/>
            <a:ext cx="10996613" cy="64633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25530" y="1443766"/>
            <a:ext cx="10896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Đấu vật, múa võ, đá cầu, đu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ay,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chọi gà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chọi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, nu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nống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52481" y="3044661"/>
            <a:ext cx="10996613" cy="64633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2494" y="4028511"/>
            <a:ext cx="10896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 Nam ta.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5" y="261625"/>
            <a:ext cx="10287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78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2" y="261625"/>
            <a:ext cx="10749878" cy="604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831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24" y="3717527"/>
            <a:ext cx="6005116" cy="307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" y="3732437"/>
            <a:ext cx="5895306" cy="312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5" y="-1"/>
            <a:ext cx="5854844" cy="3717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56" y="-1"/>
            <a:ext cx="5998683" cy="38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7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0"/>
            <a:ext cx="11963400" cy="6934200"/>
          </a:xfrm>
        </p:spPr>
      </p:pic>
    </p:spTree>
    <p:extLst>
      <p:ext uri="{BB962C8B-B14F-4D97-AF65-F5344CB8AC3E}">
        <p14:creationId xmlns:p14="http://schemas.microsoft.com/office/powerpoint/2010/main" val="780760582"/>
      </p:ext>
    </p:extLst>
  </p:cSld>
  <p:clrMapOvr>
    <a:masterClrMapping/>
  </p:clrMapOvr>
  <p:transition spd="slow" advClick="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ết quả hình ảnh cho keo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6200"/>
            <a:ext cx="118935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137784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 descr="t168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6" y="304801"/>
            <a:ext cx="10699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72185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3430" y="2156303"/>
            <a:ext cx="104309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3200" b="1" spc="5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vi-VN" sz="3200" b="1" spc="5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 co là trò chơi thể hiện tinh thần thượng võ của dân tộc ta cần được giữ gìn</a:t>
            </a:r>
            <a:r>
              <a:rPr lang="en-US" sz="3200" b="1" spc="5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b="1" spc="5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phát huy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3371" y="1045016"/>
            <a:ext cx="618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4910" y="2312816"/>
            <a:ext cx="212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dung: 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6985491" y="1289212"/>
            <a:ext cx="3850149" cy="61555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4773371" cy="553998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4240524" cy="615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6442" y="2688015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1231453" y="2401307"/>
            <a:ext cx="3484429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dò</a:t>
            </a:r>
            <a:endParaRPr lang="en-US" sz="5332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0594" y="154573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tốt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EDF8E1-7EBA-48A1-93FB-9AFA976922A5}"/>
              </a:ext>
            </a:extLst>
          </p:cNvPr>
          <p:cNvSpPr txBox="1"/>
          <p:nvPr/>
        </p:nvSpPr>
        <p:spPr>
          <a:xfrm>
            <a:off x="1523999" y="822396"/>
            <a:ext cx="852054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A1CAC7-AE5E-430C-8566-E167E9E91D8D}"/>
              </a:ext>
            </a:extLst>
          </p:cNvPr>
          <p:cNvSpPr txBox="1"/>
          <p:nvPr/>
        </p:nvSpPr>
        <p:spPr>
          <a:xfrm>
            <a:off x="1523999" y="3595254"/>
            <a:ext cx="8520545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(T1)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DDF1F3-46FB-4D26-9B3B-1B8F4F346F5B}"/>
              </a:ext>
            </a:extLst>
          </p:cNvPr>
          <p:cNvCxnSpPr/>
          <p:nvPr/>
        </p:nvCxnSpPr>
        <p:spPr>
          <a:xfrm>
            <a:off x="3172691" y="2867891"/>
            <a:ext cx="55833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4739"/>
            <a:ext cx="118872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1" y="152400"/>
            <a:ext cx="4168775" cy="1107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599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6599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90600" y="152401"/>
            <a:ext cx="8762999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 err="1">
                <a:solidFill>
                  <a:srgbClr val="00B05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Luyện</a:t>
            </a:r>
            <a:r>
              <a:rPr lang="en-US" altLang="zh-CN" sz="7000" b="1" dirty="0">
                <a:solidFill>
                  <a:srgbClr val="00B05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7000" b="1" dirty="0" err="1">
                <a:solidFill>
                  <a:srgbClr val="00B05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đọc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284163" y="-1"/>
            <a:ext cx="2741612" cy="767149"/>
            <a:chOff x="3409950" y="-15399"/>
            <a:chExt cx="2343150" cy="952968"/>
          </a:xfrm>
        </p:grpSpPr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3771900" y="211149"/>
              <a:ext cx="1981200" cy="726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1273" name="图片 8" descr="f7d30ea4b628d33971365e72821aa1c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93219"/>
      </p:ext>
    </p:extLst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90562" y="3190721"/>
            <a:ext cx="109966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7389" y="3936846"/>
            <a:ext cx="109997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7389" y="4644872"/>
            <a:ext cx="109997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25157" y="689385"/>
            <a:ext cx="10123179" cy="1640203"/>
            <a:chOff x="412330" y="133075"/>
            <a:chExt cx="7786248" cy="163916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1064804"/>
              <a:ext cx="7424298" cy="707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681020" y="1598039"/>
            <a:ext cx="84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2792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284163" y="-1"/>
            <a:ext cx="2741612" cy="767149"/>
            <a:chOff x="3409950" y="-15399"/>
            <a:chExt cx="2343150" cy="952968"/>
          </a:xfrm>
        </p:grpSpPr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3771900" y="211149"/>
              <a:ext cx="1981200" cy="726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1273" name="图片 8" descr="f7d30ea4b628d33971365e72821aa1c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294453"/>
      </p:ext>
    </p:extLst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 bwMode="auto">
          <a:xfrm>
            <a:off x="746125" y="4876800"/>
            <a:ext cx="98504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5"/>
          <a:stretch>
            <a:fillRect/>
          </a:stretch>
        </p:blipFill>
        <p:spPr bwMode="auto">
          <a:xfrm>
            <a:off x="7285038" y="4157663"/>
            <a:ext cx="475456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4" r="34023" b="21941"/>
          <a:stretch>
            <a:fillRect/>
          </a:stretch>
        </p:blipFill>
        <p:spPr bwMode="auto">
          <a:xfrm rot="-10141111">
            <a:off x="325439" y="4435477"/>
            <a:ext cx="28940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21314" y="-1028700"/>
            <a:ext cx="156966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799"/>
              <a:t>点击输入文档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4708526" y="23814"/>
            <a:ext cx="2741612" cy="766783"/>
            <a:chOff x="3409950" y="-15399"/>
            <a:chExt cx="2343150" cy="954409"/>
          </a:xfrm>
        </p:grpSpPr>
        <p:sp>
          <p:nvSpPr>
            <p:cNvPr id="14352" name="TextBox 31"/>
            <p:cNvSpPr txBox="1">
              <a:spLocks noChangeArrowheads="1"/>
            </p:cNvSpPr>
            <p:nvPr/>
          </p:nvSpPr>
          <p:spPr bwMode="auto">
            <a:xfrm>
              <a:off x="3771900" y="211145"/>
              <a:ext cx="1981200" cy="72786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4353" name="图片 8" descr="f7d30ea4b628d33971365e72821aa1c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1333501" y="2100770"/>
            <a:ext cx="3435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33"/>
          <p:cNvSpPr txBox="1">
            <a:spLocks noChangeArrowheads="1"/>
          </p:cNvSpPr>
          <p:nvPr/>
        </p:nvSpPr>
        <p:spPr bwMode="auto">
          <a:xfrm>
            <a:off x="4768850" y="1418036"/>
            <a:ext cx="2433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Box 36"/>
          <p:cNvSpPr txBox="1">
            <a:spLocks noChangeArrowheads="1"/>
          </p:cNvSpPr>
          <p:nvPr/>
        </p:nvSpPr>
        <p:spPr bwMode="auto">
          <a:xfrm>
            <a:off x="1384299" y="1404939"/>
            <a:ext cx="2892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449264" y="3048001"/>
            <a:ext cx="11293474" cy="1846659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altLang="en-US" sz="3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045507" y="3156550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631610" y="3798055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374476" y="4331454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34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6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284163" y="-1"/>
            <a:ext cx="2741612" cy="767149"/>
            <a:chOff x="3409950" y="-15399"/>
            <a:chExt cx="2343150" cy="952968"/>
          </a:xfrm>
        </p:grpSpPr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3771900" y="211149"/>
              <a:ext cx="1981200" cy="726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1273" name="图片 8" descr="f7d30ea4b628d33971365e72821aa1c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294453"/>
      </p:ext>
    </p:extLst>
  </p:cSld>
  <p:clrMapOvr>
    <a:masterClrMapping/>
  </p:clrMapOvr>
  <p:transition>
    <p:blind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1386</Words>
  <Application>Microsoft Office PowerPoint</Application>
  <PresentationFormat>Custom</PresentationFormat>
  <Paragraphs>91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Administrator</cp:lastModifiedBy>
  <cp:revision>44</cp:revision>
  <dcterms:created xsi:type="dcterms:W3CDTF">2021-11-15T12:19:59Z</dcterms:created>
  <dcterms:modified xsi:type="dcterms:W3CDTF">2022-12-14T03:37:49Z</dcterms:modified>
</cp:coreProperties>
</file>