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5" r:id="rId7"/>
    <p:sldMasterId id="2147483757" r:id="rId8"/>
    <p:sldMasterId id="2147483769" r:id="rId9"/>
    <p:sldMasterId id="2147483781" r:id="rId10"/>
    <p:sldMasterId id="2147483793" r:id="rId11"/>
  </p:sldMasterIdLst>
  <p:sldIdLst>
    <p:sldId id="268" r:id="rId12"/>
    <p:sldId id="269" r:id="rId13"/>
    <p:sldId id="266" r:id="rId14"/>
    <p:sldId id="26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5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200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171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312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941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92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817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689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334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783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966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9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226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400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097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59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697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083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19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746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161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095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2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008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200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903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0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89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5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0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42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5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20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70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25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49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23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94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78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1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49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64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4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76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2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24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0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54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96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33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15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3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42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27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32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61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90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04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31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19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15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67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8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39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019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19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53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5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57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723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461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231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1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26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421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706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785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02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14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02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58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=""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=""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217875"/>
                </a:solidFill>
                <a:latin typeface="宋体" panose="02010600030101010101" pitchFamily="2" charset="-122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宋体" panose="02010600030101010101" pitchFamily="2" charset="-122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19765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494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1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34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643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877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512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947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674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261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808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050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87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8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032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0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965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173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317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072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868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31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413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560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7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176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432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721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868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565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012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813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072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224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690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5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8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6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8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6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3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2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7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4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7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10;p31">
            <a:extLst>
              <a:ext uri="{FF2B5EF4-FFF2-40B4-BE49-F238E27FC236}">
                <a16:creationId xmlns:a16="http://schemas.microsoft.com/office/drawing/2014/main" xmlns="" id="{B4486D36-6C53-75D6-BF08-C59D05FCF23A}"/>
              </a:ext>
            </a:extLst>
          </p:cNvPr>
          <p:cNvSpPr txBox="1">
            <a:spLocks/>
          </p:cNvSpPr>
          <p:nvPr/>
        </p:nvSpPr>
        <p:spPr>
          <a:xfrm>
            <a:off x="2053411" y="1650935"/>
            <a:ext cx="8123908" cy="211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Tx/>
              <a:buSzTx/>
              <a:defRPr/>
            </a:pPr>
            <a:r>
              <a:rPr lang="en-US" sz="10000" b="1" dirty="0" err="1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10000" b="1" dirty="0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 </a:t>
            </a:r>
            <a:r>
              <a:rPr lang="en-US" sz="10000" b="1" dirty="0" err="1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10000" b="1" dirty="0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</a:t>
            </a:r>
            <a:r>
              <a:rPr lang="en-US" sz="10000" b="1" dirty="0" err="1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10000" b="1" dirty="0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…..</a:t>
            </a:r>
            <a:r>
              <a:rPr lang="en-US" sz="10000" b="1" dirty="0" err="1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10000" b="1" dirty="0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0" b="1" dirty="0" smtClean="0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  <a:p>
            <a:pPr>
              <a:buClrTx/>
              <a:buSzTx/>
              <a:defRPr/>
            </a:pPr>
            <a:r>
              <a:rPr lang="en-US" sz="10000" b="1" dirty="0" err="1" smtClean="0">
                <a:solidFill>
                  <a:srgbClr val="0070C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10000" b="1" dirty="0" smtClean="0">
                <a:solidFill>
                  <a:srgbClr val="0070C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0" b="1" dirty="0" err="1" smtClean="0">
                <a:solidFill>
                  <a:srgbClr val="0070C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endParaRPr lang="en-US" sz="10000" b="1" dirty="0">
              <a:solidFill>
                <a:srgbClr val="0070C0"/>
              </a:solidFill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F99F60-2DEC-4DEF-9300-E3C8E7CE95D2}"/>
              </a:ext>
            </a:extLst>
          </p:cNvPr>
          <p:cNvSpPr txBox="1"/>
          <p:nvPr/>
        </p:nvSpPr>
        <p:spPr>
          <a:xfrm>
            <a:off x="3195165" y="1883650"/>
            <a:ext cx="6810102" cy="2014597"/>
          </a:xfrm>
          <a:prstGeom prst="cloud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Tuần</a:t>
            </a:r>
            <a:r>
              <a:rPr lang="en-US" sz="8000" b="1" dirty="0" smtClean="0">
                <a:solidFill>
                  <a:srgbClr val="FF0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15</a:t>
            </a:r>
            <a:endParaRPr lang="en-US" sz="8000" b="1" dirty="0">
              <a:solidFill>
                <a:srgbClr val="FF0000"/>
              </a:solidFill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7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0025" y="286624"/>
            <a:ext cx="2186770" cy="599578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lang="en-US" sz="3200" b="1" kern="0" dirty="0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endParaRPr lang="id-ID" sz="3200" b="1" kern="0" dirty="0">
              <a:solidFill>
                <a:srgbClr val="FF0000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1558" y="1213783"/>
            <a:ext cx="10416370" cy="733643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>
                <a:solidFill>
                  <a:srgbClr val="002060"/>
                </a:solidFill>
                <a:latin typeface="+mj-lt"/>
              </a:rPr>
              <a:t>Kể với người thân về một hoạt động tập thể của lớp mà em thấy vui.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57316" y="2272935"/>
            <a:ext cx="9684853" cy="2521131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dựa vào gợi ý sau để hoàn thành bài tập: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Hoạt động tập thể em tham gia là gì?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cùng làm việc với những ai? Công việc em được giao là gì?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Kết quả của hoạt động tập thể đó ra sao?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có cảm nghĩ gì sau khi tham gia hoạt động đó?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" y="13063"/>
            <a:ext cx="1144253" cy="8256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74084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4751" y="2428871"/>
            <a:ext cx="451485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3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997735" y="188875"/>
            <a:ext cx="9660740" cy="1768513"/>
          </a:xfrm>
          <a:prstGeom prst="cloud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4259491" y="566928"/>
            <a:ext cx="4390734" cy="21579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  <p:extLst>
      <p:ext uri="{BB962C8B-B14F-4D97-AF65-F5344CB8AC3E}">
        <p14:creationId xmlns:p14="http://schemas.microsoft.com/office/powerpoint/2010/main" val="362555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1585912" y="1371600"/>
            <a:ext cx="9958387" cy="1643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187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loigiaihay.com/picture/2022/0315/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57" y="1566715"/>
            <a:ext cx="8335562" cy="47164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05845" y="88464"/>
            <a:ext cx="10842172" cy="1552611"/>
            <a:chOff x="587829" y="62338"/>
            <a:chExt cx="11756572" cy="15526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02" b="88172" l="0" r="9912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7829" y="62338"/>
              <a:ext cx="11756572" cy="1481719"/>
            </a:xfrm>
            <a:prstGeom prst="rect">
              <a:avLst/>
            </a:prstGeom>
          </p:spPr>
        </p:pic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1347129" y="184770"/>
              <a:ext cx="8670738" cy="1430179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altLang="en-US" sz="2800" b="1" dirty="0" smtClean="0">
                  <a:solidFill>
                    <a:srgbClr val="002060"/>
                  </a:solidFill>
                  <a:latin typeface="OpenSans"/>
                </a:rPr>
                <a:t>       </a:t>
              </a:r>
              <a:endParaRPr lang="en-US" altLang="en-US" sz="2800" b="1" dirty="0" smtClean="0">
                <a:solidFill>
                  <a:srgbClr val="000000"/>
                </a:solidFill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CE1472-3DF4-0955-94B3-0E5ED746F3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952" r="89431"/>
          <a:stretch/>
        </p:blipFill>
        <p:spPr>
          <a:xfrm>
            <a:off x="76918" y="10086"/>
            <a:ext cx="1071154" cy="770709"/>
          </a:xfrm>
          <a:prstGeom prst="ellipse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553487" y="1385047"/>
            <a:ext cx="3201557" cy="1190031"/>
          </a:xfrm>
          <a:prstGeom prst="wedgeRoundRectCallout">
            <a:avLst>
              <a:gd name="adj1" fmla="val -62271"/>
              <a:gd name="adj2" fmla="val 126585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Nhím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chắp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dùi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lỗ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946494" y="1493424"/>
            <a:ext cx="2664795" cy="806024"/>
          </a:xfrm>
          <a:prstGeom prst="wedgeRoundRectCallout">
            <a:avLst>
              <a:gd name="adj1" fmla="val 43043"/>
              <a:gd name="adj2" fmla="val 119272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Thỏ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trải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51946" y="2170324"/>
            <a:ext cx="2229504" cy="1190031"/>
          </a:xfrm>
          <a:prstGeom prst="wedgeRoundRectCallout">
            <a:avLst>
              <a:gd name="adj1" fmla="val 58232"/>
              <a:gd name="adj2" fmla="val 80256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Bọ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ngựa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cắt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51946" y="4226752"/>
            <a:ext cx="2229504" cy="1190031"/>
          </a:xfrm>
          <a:prstGeom prst="wedgeRoundRectCallout">
            <a:avLst>
              <a:gd name="adj1" fmla="val 88992"/>
              <a:gd name="adj2" fmla="val 27147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Tằm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787586" y="5416783"/>
            <a:ext cx="2229504" cy="1190031"/>
          </a:xfrm>
          <a:prstGeom prst="wedgeRoundRectCallout">
            <a:avLst>
              <a:gd name="adj1" fmla="val -78078"/>
              <a:gd name="adj2" fmla="val -203368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Ốc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sên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kẻ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vạch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</a:t>
            </a:r>
            <a:endParaRPr lang="id-ID" sz="24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403595" y="4802362"/>
            <a:ext cx="2444421" cy="1190031"/>
          </a:xfrm>
          <a:prstGeom prst="wedgeRoundRectCallout">
            <a:avLst>
              <a:gd name="adj1" fmla="val -136470"/>
              <a:gd name="adj2" fmla="val -30482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luồn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kim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may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áo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0002" y="204793"/>
            <a:ext cx="3506504" cy="62910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6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</a:t>
            </a:r>
            <a:r>
              <a:rPr lang="en-US" sz="36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36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endParaRPr lang="id-ID" sz="36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49426" y="833900"/>
            <a:ext cx="4867834" cy="58091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vườn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xà cừ vươn cao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la đà mặt đất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Chuối, hồng, cau,… họp mặt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chung sống chan hòa.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đi qua gật gù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tới khen rối rít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qua che vòm mát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màu dành tốt tươi.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 cây sống thật vui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mưa cùng chia sẻ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đêm ru nhau ngủ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minh lại xôn xao…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Trọng Hoàn)</a:t>
            </a:r>
          </a:p>
        </p:txBody>
      </p:sp>
    </p:spTree>
    <p:extLst>
      <p:ext uri="{BB962C8B-B14F-4D97-AF65-F5344CB8AC3E}">
        <p14:creationId xmlns:p14="http://schemas.microsoft.com/office/powerpoint/2010/main" val="1098827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77237" y="255494"/>
            <a:ext cx="1825621" cy="5784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 err="1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unito Black" pitchFamily="2" charset="0"/>
                <a:cs typeface="#9Slide05 Bodega Script" pitchFamily="2" charset="0"/>
                <a:sym typeface="Arial"/>
              </a:rPr>
              <a:t>Lưu</a:t>
            </a:r>
            <a:r>
              <a:rPr lang="en-US" sz="3600" b="1" kern="0" dirty="0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unito Black" pitchFamily="2" charset="0"/>
                <a:cs typeface="#9Slide05 Bodega Script" pitchFamily="2" charset="0"/>
                <a:sym typeface="Arial"/>
              </a:rPr>
              <a:t> ý</a:t>
            </a:r>
            <a:endParaRPr lang="id-ID" sz="3600" b="1" kern="0" dirty="0">
              <a:solidFill>
                <a:srgbClr val="FF0000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Nunito Black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77236" y="1237312"/>
            <a:ext cx="5241175" cy="2917829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70C0"/>
                </a:solidFill>
                <a:latin typeface="Nunito Black" pitchFamily="2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chính tả, trình bày sạch đẹp.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các khổ thơ cách 1 dòng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0002" y="204793"/>
            <a:ext cx="3506504" cy="62910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36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unito Black" pitchFamily="2" charset="0"/>
                <a:cs typeface="#9Slide05 Bodega Script" pitchFamily="2" charset="0"/>
                <a:sym typeface="Arial"/>
              </a:rPr>
              <a:t>1. </a:t>
            </a:r>
            <a:r>
              <a:rPr lang="en-US" sz="36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</a:t>
            </a:r>
            <a:r>
              <a:rPr lang="en-US" sz="36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36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endParaRPr lang="id-ID" sz="36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3437" y="833900"/>
            <a:ext cx="4867834" cy="58091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vườn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xà cừ vươn cao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la đà mặt đất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Chuối, hồng, cau,… họp mặt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chung sống chan hòa.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đi qua gật gù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tới khen rối rít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qua che vòm mát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màu dành tốt tươi.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 cây sống thật vui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mưa cùng chia sẻ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đêm ru nhau ngủ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minh lại xôn xao…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Trọng Hoàn)</a:t>
            </a:r>
          </a:p>
        </p:txBody>
      </p:sp>
    </p:spTree>
    <p:extLst>
      <p:ext uri="{BB962C8B-B14F-4D97-AF65-F5344CB8AC3E}">
        <p14:creationId xmlns:p14="http://schemas.microsoft.com/office/powerpoint/2010/main" val="3951369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233" y="1540315"/>
            <a:ext cx="6550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Nunito Black" pitchFamily="2" charset="0"/>
              </a:rPr>
              <a:t>a.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82" y="2256784"/>
            <a:ext cx="10642629" cy="435626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952129" y="673147"/>
            <a:ext cx="4074460" cy="1686639"/>
            <a:chOff x="6952129" y="834511"/>
            <a:chExt cx="4074460" cy="1686639"/>
          </a:xfrm>
        </p:grpSpPr>
        <p:sp>
          <p:nvSpPr>
            <p:cNvPr id="13" name="Cloud 12"/>
            <p:cNvSpPr/>
            <p:nvPr/>
          </p:nvSpPr>
          <p:spPr>
            <a:xfrm>
              <a:off x="6952129" y="834511"/>
              <a:ext cx="4074460" cy="1686639"/>
            </a:xfrm>
            <a:prstGeom prst="cloud">
              <a:avLst/>
            </a:prstGeom>
            <a:solidFill>
              <a:srgbClr val="B6F1FC"/>
            </a:solidFill>
            <a:ln w="57150">
              <a:noFill/>
            </a:ln>
          </p:spPr>
          <p:txBody>
            <a:bodyPr wrap="square">
              <a:spAutoFit/>
            </a:bodyPr>
            <a:lstStyle/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24166" y="1100749"/>
              <a:ext cx="3702423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300" dirty="0" err="1">
                  <a:solidFill>
                    <a:srgbClr val="ED7D31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300" dirty="0">
                  <a:solidFill>
                    <a:srgbClr val="ED7D31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ý: E</a:t>
              </a:r>
              <a:r>
                <a:rPr lang="vi-VN" sz="2300" dirty="0">
                  <a:solidFill>
                    <a:srgbClr val="ED7D31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đọc kĩ các câu thơ và chọn từ thích hợp để điền vào ô vuông.</a:t>
              </a:r>
              <a:endParaRPr lang="en-US" sz="2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79730" y="4900418"/>
            <a:ext cx="1121640" cy="510778"/>
            <a:chOff x="4722468" y="1200732"/>
            <a:chExt cx="1121640" cy="510778"/>
          </a:xfrm>
        </p:grpSpPr>
        <p:sp>
          <p:nvSpPr>
            <p:cNvPr id="27" name="Rounded Rectangle 26"/>
            <p:cNvSpPr/>
            <p:nvPr/>
          </p:nvSpPr>
          <p:spPr>
            <a:xfrm rot="16200000">
              <a:off x="5154622" y="1011233"/>
              <a:ext cx="344070" cy="863144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722468" y="1200732"/>
              <a:ext cx="112164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34072" y="3047945"/>
            <a:ext cx="1121640" cy="510778"/>
            <a:chOff x="4722468" y="1200732"/>
            <a:chExt cx="1121640" cy="510778"/>
          </a:xfrm>
        </p:grpSpPr>
        <p:sp>
          <p:nvSpPr>
            <p:cNvPr id="30" name="Rounded Rectangle 29"/>
            <p:cNvSpPr/>
            <p:nvPr/>
          </p:nvSpPr>
          <p:spPr>
            <a:xfrm rot="16200000">
              <a:off x="5154622" y="1011233"/>
              <a:ext cx="344070" cy="863144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22468" y="1200732"/>
              <a:ext cx="112164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83208" y="4900418"/>
            <a:ext cx="1121640" cy="510778"/>
            <a:chOff x="4722468" y="1200732"/>
            <a:chExt cx="1121640" cy="510778"/>
          </a:xfrm>
        </p:grpSpPr>
        <p:sp>
          <p:nvSpPr>
            <p:cNvPr id="33" name="Rounded Rectangle 32"/>
            <p:cNvSpPr/>
            <p:nvPr/>
          </p:nvSpPr>
          <p:spPr>
            <a:xfrm rot="16200000">
              <a:off x="5154622" y="1011233"/>
              <a:ext cx="344070" cy="863144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722468" y="1200732"/>
              <a:ext cx="112164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ặng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641451" y="2752345"/>
            <a:ext cx="1121640" cy="510778"/>
            <a:chOff x="4776824" y="1187416"/>
            <a:chExt cx="1121640" cy="510778"/>
          </a:xfrm>
        </p:grpSpPr>
        <p:sp>
          <p:nvSpPr>
            <p:cNvPr id="36" name="Rounded Rectangle 35"/>
            <p:cNvSpPr/>
            <p:nvPr/>
          </p:nvSpPr>
          <p:spPr>
            <a:xfrm rot="16200000">
              <a:off x="5154622" y="1011233"/>
              <a:ext cx="344070" cy="863144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776824" y="1187416"/>
              <a:ext cx="112164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ặng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92" y="197423"/>
            <a:ext cx="5591955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7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0626" y="1740541"/>
            <a:ext cx="7035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92" y="236059"/>
            <a:ext cx="5591955" cy="819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90" y="2853631"/>
            <a:ext cx="5575627" cy="29317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612" y="2824451"/>
            <a:ext cx="5643628" cy="296754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279437" y="784344"/>
            <a:ext cx="4120226" cy="2202001"/>
            <a:chOff x="6750423" y="673147"/>
            <a:chExt cx="4120226" cy="2202001"/>
          </a:xfrm>
        </p:grpSpPr>
        <p:sp>
          <p:nvSpPr>
            <p:cNvPr id="18" name="Cloud 17"/>
            <p:cNvSpPr/>
            <p:nvPr/>
          </p:nvSpPr>
          <p:spPr>
            <a:xfrm>
              <a:off x="6750423" y="673147"/>
              <a:ext cx="4087907" cy="2202001"/>
            </a:xfrm>
            <a:prstGeom prst="cloud">
              <a:avLst/>
            </a:prstGeom>
            <a:solidFill>
              <a:srgbClr val="B6F1FC"/>
            </a:solidFill>
            <a:ln w="57150">
              <a:noFill/>
            </a:ln>
          </p:spPr>
          <p:txBody>
            <a:bodyPr wrap="square">
              <a:spAutoFit/>
            </a:bodyPr>
            <a:lstStyle/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19349" y="1017094"/>
              <a:ext cx="3751300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3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3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ý: </a:t>
              </a:r>
              <a:r>
                <a:rPr lang="vi-VN" sz="23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đọc kĩ các từ ngữ trong bông hoa và các câu thơ để điền cho phù hợp</a:t>
              </a:r>
              <a:endParaRPr lang="en-US" sz="23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66818" y="4102139"/>
            <a:ext cx="941928" cy="510778"/>
            <a:chOff x="4860386" y="1200732"/>
            <a:chExt cx="878270" cy="510778"/>
          </a:xfrm>
        </p:grpSpPr>
        <p:sp>
          <p:nvSpPr>
            <p:cNvPr id="21" name="Rounded Rectangle 20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nở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80332" y="4916883"/>
            <a:ext cx="941928" cy="510778"/>
            <a:chOff x="4860386" y="1200732"/>
            <a:chExt cx="878270" cy="510778"/>
          </a:xfrm>
        </p:grpSpPr>
        <p:sp>
          <p:nvSpPr>
            <p:cNvPr id="24" name="Rounded Rectangle 23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nỡ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2719" y="5324538"/>
            <a:ext cx="941928" cy="510778"/>
            <a:chOff x="4860386" y="1200732"/>
            <a:chExt cx="878270" cy="510778"/>
          </a:xfrm>
        </p:grpSpPr>
        <p:sp>
          <p:nvSpPr>
            <p:cNvPr id="27" name="Rounded Rectangle 26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nỡ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30683" y="4941026"/>
            <a:ext cx="941928" cy="510778"/>
            <a:chOff x="4860386" y="1200732"/>
            <a:chExt cx="878270" cy="510778"/>
          </a:xfrm>
        </p:grpSpPr>
        <p:sp>
          <p:nvSpPr>
            <p:cNvPr id="30" name="Rounded Rectangle 29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768882" y="4107193"/>
            <a:ext cx="941928" cy="510778"/>
            <a:chOff x="4860386" y="1200732"/>
            <a:chExt cx="878270" cy="510778"/>
          </a:xfrm>
        </p:grpSpPr>
        <p:sp>
          <p:nvSpPr>
            <p:cNvPr id="33" name="Rounded Rectangle 32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đỗ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097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72C5764-E3E5-47DB-A6CA-2D7C55A0B602}" vid="{B8EEDAA0-B667-4F93-AD67-DE2A39DAA80E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433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宋体</vt:lpstr>
      <vt:lpstr>#9Slide05 Bodega Script</vt:lpstr>
      <vt:lpstr>Alibaba PuHuiTi</vt:lpstr>
      <vt:lpstr>Arial</vt:lpstr>
      <vt:lpstr>Calibri</vt:lpstr>
      <vt:lpstr>Calibri Light</vt:lpstr>
      <vt:lpstr>Chango</vt:lpstr>
      <vt:lpstr>Great Vibes</vt:lpstr>
      <vt:lpstr>KaiTi</vt:lpstr>
      <vt:lpstr>Nunito Black</vt:lpstr>
      <vt:lpstr>OpenSans</vt:lpstr>
      <vt:lpstr>Tahoma</vt:lpstr>
      <vt:lpstr>Times New Roman</vt:lpstr>
      <vt:lpstr>2_Office Theme</vt:lpstr>
      <vt:lpstr>3_Office Theme</vt:lpstr>
      <vt:lpstr>4_Office Theme</vt:lpstr>
      <vt:lpstr>5_Office Theme</vt:lpstr>
      <vt:lpstr>6_Office Theme</vt:lpstr>
      <vt:lpstr>1_Theme1</vt:lpstr>
      <vt:lpstr>7_Office Theme</vt:lpstr>
      <vt:lpstr>8_Office Theme</vt:lpstr>
      <vt:lpstr>9_Office Theme</vt:lpstr>
      <vt:lpstr>10_Office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MrsOanh</dc:creator>
  <cp:lastModifiedBy>MrsOanh</cp:lastModifiedBy>
  <cp:revision>6</cp:revision>
  <dcterms:created xsi:type="dcterms:W3CDTF">2022-12-11T05:43:57Z</dcterms:created>
  <dcterms:modified xsi:type="dcterms:W3CDTF">2022-12-11T06:08:15Z</dcterms:modified>
</cp:coreProperties>
</file>