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1" r:id="rId2"/>
    <p:sldId id="304" r:id="rId3"/>
    <p:sldId id="302" r:id="rId4"/>
    <p:sldId id="351" r:id="rId5"/>
    <p:sldId id="362" r:id="rId6"/>
    <p:sldId id="363" r:id="rId7"/>
    <p:sldId id="364" r:id="rId8"/>
    <p:sldId id="352" r:id="rId9"/>
    <p:sldId id="353" r:id="rId10"/>
    <p:sldId id="368" r:id="rId11"/>
    <p:sldId id="367" r:id="rId12"/>
    <p:sldId id="369" r:id="rId13"/>
    <p:sldId id="357" r:id="rId14"/>
    <p:sldId id="370" r:id="rId15"/>
    <p:sldId id="371" r:id="rId16"/>
    <p:sldId id="372" r:id="rId17"/>
    <p:sldId id="373" r:id="rId18"/>
    <p:sldId id="374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F1F-B905-47E1-A4AE-9C8B9DB0B77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09AA-6B1A-4FDA-8D26-B40F860B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32" y="2722773"/>
            <a:ext cx="2473034" cy="4310634"/>
          </a:xfrm>
          <a:prstGeom prst="rect">
            <a:avLst/>
          </a:prstGeom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87C41E-1BDB-71EC-951B-6A15B6BDD5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61" y="-1948171"/>
            <a:ext cx="1387819" cy="1838504"/>
          </a:xfrm>
          <a:prstGeom prst="rect">
            <a:avLst/>
          </a:prstGeom>
        </p:spPr>
      </p:pic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0E683B71-1C3E-C305-E389-928BB007A9B7}"/>
              </a:ext>
            </a:extLst>
          </p:cNvPr>
          <p:cNvSpPr/>
          <p:nvPr/>
        </p:nvSpPr>
        <p:spPr>
          <a:xfrm>
            <a:off x="1176636" y="2508633"/>
            <a:ext cx="9510414" cy="2539617"/>
          </a:xfrm>
          <a:custGeom>
            <a:avLst/>
            <a:gdLst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0414" h="2539617" fill="none" extrusionOk="0">
                <a:moveTo>
                  <a:pt x="0" y="254214"/>
                </a:moveTo>
                <a:cubicBezTo>
                  <a:pt x="2399" y="153474"/>
                  <a:pt x="90717" y="-28094"/>
                  <a:pt x="145347" y="0"/>
                </a:cubicBezTo>
                <a:cubicBezTo>
                  <a:pt x="4673992" y="387560"/>
                  <a:pt x="7341247" y="-398785"/>
                  <a:pt x="9365064" y="0"/>
                </a:cubicBezTo>
                <a:cubicBezTo>
                  <a:pt x="9422994" y="-4883"/>
                  <a:pt x="9530870" y="92462"/>
                  <a:pt x="9510414" y="254214"/>
                </a:cubicBezTo>
                <a:cubicBezTo>
                  <a:pt x="9571412" y="475307"/>
                  <a:pt x="9485800" y="1914836"/>
                  <a:pt x="9510414" y="2285400"/>
                </a:cubicBezTo>
                <a:cubicBezTo>
                  <a:pt x="9492623" y="2453692"/>
                  <a:pt x="9471119" y="2538014"/>
                  <a:pt x="9365064" y="2539617"/>
                </a:cubicBezTo>
                <a:cubicBezTo>
                  <a:pt x="6276511" y="2264051"/>
                  <a:pt x="4067095" y="2412396"/>
                  <a:pt x="145347" y="2539617"/>
                </a:cubicBezTo>
                <a:cubicBezTo>
                  <a:pt x="61484" y="2506215"/>
                  <a:pt x="674" y="2486849"/>
                  <a:pt x="0" y="2285400"/>
                </a:cubicBezTo>
                <a:cubicBezTo>
                  <a:pt x="-121985" y="1830063"/>
                  <a:pt x="124839" y="483888"/>
                  <a:pt x="0" y="254214"/>
                </a:cubicBezTo>
                <a:close/>
              </a:path>
              <a:path w="9510414" h="2539617" stroke="0" extrusionOk="0">
                <a:moveTo>
                  <a:pt x="0" y="254214"/>
                </a:moveTo>
                <a:cubicBezTo>
                  <a:pt x="-6504" y="96844"/>
                  <a:pt x="79287" y="-31283"/>
                  <a:pt x="145347" y="0"/>
                </a:cubicBezTo>
                <a:cubicBezTo>
                  <a:pt x="3461683" y="-1031315"/>
                  <a:pt x="7259644" y="600440"/>
                  <a:pt x="9365064" y="0"/>
                </a:cubicBezTo>
                <a:cubicBezTo>
                  <a:pt x="9409557" y="-4172"/>
                  <a:pt x="9511635" y="134638"/>
                  <a:pt x="9510414" y="254214"/>
                </a:cubicBezTo>
                <a:cubicBezTo>
                  <a:pt x="9519086" y="1247685"/>
                  <a:pt x="9481000" y="2044174"/>
                  <a:pt x="9510414" y="2285400"/>
                </a:cubicBezTo>
                <a:cubicBezTo>
                  <a:pt x="9526677" y="2451962"/>
                  <a:pt x="9416143" y="2519666"/>
                  <a:pt x="9365064" y="2539617"/>
                </a:cubicBezTo>
                <a:cubicBezTo>
                  <a:pt x="7630243" y="2437457"/>
                  <a:pt x="1411841" y="2722996"/>
                  <a:pt x="145347" y="2539617"/>
                </a:cubicBezTo>
                <a:cubicBezTo>
                  <a:pt x="69589" y="2496081"/>
                  <a:pt x="-7331" y="2384460"/>
                  <a:pt x="0" y="2285400"/>
                </a:cubicBezTo>
                <a:cubicBezTo>
                  <a:pt x="-32690" y="2027696"/>
                  <a:pt x="-97722" y="1074663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-6570" y="128779"/>
                  <a:pt x="82960" y="1997"/>
                  <a:pt x="145347" y="0"/>
                </a:cubicBezTo>
                <a:cubicBezTo>
                  <a:pt x="4458772" y="615673"/>
                  <a:pt x="7193430" y="-78178"/>
                  <a:pt x="9365064" y="0"/>
                </a:cubicBezTo>
                <a:cubicBezTo>
                  <a:pt x="9450891" y="12540"/>
                  <a:pt x="9541935" y="108669"/>
                  <a:pt x="9510414" y="254214"/>
                </a:cubicBezTo>
                <a:cubicBezTo>
                  <a:pt x="9551487" y="536998"/>
                  <a:pt x="9477083" y="1867267"/>
                  <a:pt x="9510414" y="2285400"/>
                </a:cubicBezTo>
                <a:cubicBezTo>
                  <a:pt x="9510557" y="2464701"/>
                  <a:pt x="9466029" y="2529668"/>
                  <a:pt x="9365064" y="2539617"/>
                </a:cubicBezTo>
                <a:cubicBezTo>
                  <a:pt x="5688721" y="1922271"/>
                  <a:pt x="4505758" y="2274487"/>
                  <a:pt x="145347" y="2539617"/>
                </a:cubicBezTo>
                <a:cubicBezTo>
                  <a:pt x="64269" y="2527260"/>
                  <a:pt x="22021" y="2460049"/>
                  <a:pt x="0" y="2285400"/>
                </a:cubicBezTo>
                <a:cubicBezTo>
                  <a:pt x="-75610" y="1940797"/>
                  <a:pt x="75559" y="543252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1250" y="141639"/>
                  <a:pt x="89630" y="-12479"/>
                  <a:pt x="145347" y="0"/>
                </a:cubicBezTo>
                <a:cubicBezTo>
                  <a:pt x="4526210" y="512540"/>
                  <a:pt x="7247479" y="-117606"/>
                  <a:pt x="9365064" y="0"/>
                </a:cubicBezTo>
                <a:cubicBezTo>
                  <a:pt x="9426280" y="-1832"/>
                  <a:pt x="9520710" y="107492"/>
                  <a:pt x="9510414" y="254214"/>
                </a:cubicBezTo>
                <a:cubicBezTo>
                  <a:pt x="9532249" y="541481"/>
                  <a:pt x="9514569" y="1908038"/>
                  <a:pt x="9510414" y="2285400"/>
                </a:cubicBezTo>
                <a:cubicBezTo>
                  <a:pt x="9498697" y="2448554"/>
                  <a:pt x="9457049" y="2527737"/>
                  <a:pt x="9365064" y="2539617"/>
                </a:cubicBezTo>
                <a:cubicBezTo>
                  <a:pt x="5982168" y="2169348"/>
                  <a:pt x="4421455" y="2265408"/>
                  <a:pt x="145347" y="2539617"/>
                </a:cubicBezTo>
                <a:cubicBezTo>
                  <a:pt x="59348" y="2509917"/>
                  <a:pt x="2018" y="2484859"/>
                  <a:pt x="0" y="2285400"/>
                </a:cubicBezTo>
                <a:cubicBezTo>
                  <a:pt x="-122530" y="1867413"/>
                  <a:pt x="117280" y="491951"/>
                  <a:pt x="0" y="254214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2228" h="1086329" fill="none" extrusionOk="0">
                        <a:moveTo>
                          <a:pt x="0" y="108741"/>
                        </a:moveTo>
                        <a:cubicBezTo>
                          <a:pt x="1758" y="63366"/>
                          <a:pt x="75551" y="-8697"/>
                          <a:pt x="136970" y="0"/>
                        </a:cubicBezTo>
                        <a:cubicBezTo>
                          <a:pt x="4317814" y="165165"/>
                          <a:pt x="6682062" y="-9459"/>
                          <a:pt x="8825257" y="0"/>
                        </a:cubicBezTo>
                        <a:cubicBezTo>
                          <a:pt x="8893454" y="-1058"/>
                          <a:pt x="8969018" y="44167"/>
                          <a:pt x="8962228" y="108741"/>
                        </a:cubicBezTo>
                        <a:cubicBezTo>
                          <a:pt x="8989318" y="209906"/>
                          <a:pt x="8900515" y="798909"/>
                          <a:pt x="8962228" y="977587"/>
                        </a:cubicBezTo>
                        <a:cubicBezTo>
                          <a:pt x="8953192" y="1045848"/>
                          <a:pt x="8921134" y="1085710"/>
                          <a:pt x="8825257" y="1086329"/>
                        </a:cubicBezTo>
                        <a:cubicBezTo>
                          <a:pt x="5640858" y="958897"/>
                          <a:pt x="4127129" y="1045320"/>
                          <a:pt x="136970" y="1086329"/>
                        </a:cubicBezTo>
                        <a:cubicBezTo>
                          <a:pt x="59789" y="1077405"/>
                          <a:pt x="594" y="1062857"/>
                          <a:pt x="0" y="977587"/>
                        </a:cubicBezTo>
                        <a:cubicBezTo>
                          <a:pt x="-102402" y="794987"/>
                          <a:pt x="101371" y="210312"/>
                          <a:pt x="0" y="108741"/>
                        </a:cubicBezTo>
                        <a:close/>
                      </a:path>
                      <a:path w="8962228" h="1086329" stroke="0" extrusionOk="0">
                        <a:moveTo>
                          <a:pt x="0" y="108741"/>
                        </a:moveTo>
                        <a:cubicBezTo>
                          <a:pt x="-3660" y="40506"/>
                          <a:pt x="70444" y="-8764"/>
                          <a:pt x="136970" y="0"/>
                        </a:cubicBezTo>
                        <a:cubicBezTo>
                          <a:pt x="3217632" y="-282456"/>
                          <a:pt x="6890906" y="224242"/>
                          <a:pt x="8825257" y="0"/>
                        </a:cubicBezTo>
                        <a:cubicBezTo>
                          <a:pt x="8884775" y="-202"/>
                          <a:pt x="8963839" y="56577"/>
                          <a:pt x="8962228" y="108741"/>
                        </a:cubicBezTo>
                        <a:cubicBezTo>
                          <a:pt x="8962875" y="532689"/>
                          <a:pt x="8907211" y="852388"/>
                          <a:pt x="8962228" y="977587"/>
                        </a:cubicBezTo>
                        <a:cubicBezTo>
                          <a:pt x="8967664" y="1047418"/>
                          <a:pt x="8881685" y="1078561"/>
                          <a:pt x="8825257" y="1086329"/>
                        </a:cubicBezTo>
                        <a:cubicBezTo>
                          <a:pt x="7421430" y="1032639"/>
                          <a:pt x="1328830" y="1146154"/>
                          <a:pt x="136970" y="1086329"/>
                        </a:cubicBezTo>
                        <a:cubicBezTo>
                          <a:pt x="55733" y="1074673"/>
                          <a:pt x="1493" y="1028428"/>
                          <a:pt x="0" y="977587"/>
                        </a:cubicBezTo>
                        <a:cubicBezTo>
                          <a:pt x="58558" y="814539"/>
                          <a:pt x="22357" y="469211"/>
                          <a:pt x="0" y="108741"/>
                        </a:cubicBezTo>
                        <a:close/>
                      </a:path>
                      <a:path w="8962228" h="1086329" fill="none" stroke="0" extrusionOk="0">
                        <a:moveTo>
                          <a:pt x="0" y="108741"/>
                        </a:moveTo>
                        <a:cubicBezTo>
                          <a:pt x="1295" y="58677"/>
                          <a:pt x="82350" y="891"/>
                          <a:pt x="136970" y="0"/>
                        </a:cubicBezTo>
                        <a:cubicBezTo>
                          <a:pt x="4153938" y="272734"/>
                          <a:pt x="6878589" y="-113681"/>
                          <a:pt x="8825257" y="0"/>
                        </a:cubicBezTo>
                        <a:cubicBezTo>
                          <a:pt x="8883464" y="-23"/>
                          <a:pt x="8971714" y="49528"/>
                          <a:pt x="8962228" y="108741"/>
                        </a:cubicBezTo>
                        <a:cubicBezTo>
                          <a:pt x="8981665" y="221831"/>
                          <a:pt x="8912665" y="793528"/>
                          <a:pt x="8962228" y="977587"/>
                        </a:cubicBezTo>
                        <a:cubicBezTo>
                          <a:pt x="8952950" y="1047906"/>
                          <a:pt x="8915033" y="1085374"/>
                          <a:pt x="8825257" y="1086329"/>
                        </a:cubicBezTo>
                        <a:cubicBezTo>
                          <a:pt x="5585854" y="749480"/>
                          <a:pt x="4254360" y="953138"/>
                          <a:pt x="136970" y="1086329"/>
                        </a:cubicBezTo>
                        <a:cubicBezTo>
                          <a:pt x="59193" y="1079771"/>
                          <a:pt x="11502" y="1050253"/>
                          <a:pt x="0" y="977587"/>
                        </a:cubicBezTo>
                        <a:cubicBezTo>
                          <a:pt x="-112568" y="818584"/>
                          <a:pt x="103458" y="219874"/>
                          <a:pt x="0" y="10874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67BB0-4FE0-4490-83E7-5A207FEBEE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3379" y="247941"/>
            <a:ext cx="5296928" cy="2219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368AA-4983-4936-9913-362665CA7F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1871" y="2871803"/>
            <a:ext cx="953497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39028 C -0.00208 0.39583 -0.00208 0.40139 -0.00169 0.40741 L 0.03906 0.4375 L 0.47175 0.42662 C 0.50625 0.47755 0.57878 0.5287 0.61302 0.58009 C 0.63047 0.64259 0.62396 0.7169 0.64193 0.77824 C 0.63047 0.86204 0.65183 1.15972 0.53685 1.0125 C 0.31992 1.03958 -0.00703 1.07431 -0.20052 1.01991 C -0.21653 0.94167 -0.1862 0.70787 -0.20221 0.62963 C -0.19596 0.57662 -0.05273 0.57847 -0.04622 0.525 C -0.02252 0.50718 -0.03932 0.42986 -0.01549 0.41204 " pathEditMode="relative" rAng="0" ptsTypes="AAAAAAAAAAA">
                                      <p:cBhvr>
                                        <p:cTn id="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76376" y="1044240"/>
            <a:ext cx="6391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E, G, H.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EG, GH, HE.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EH;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GH;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3A07E-C20F-43BB-BD2E-6F8F57248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4671" y="2574712"/>
            <a:ext cx="4554107" cy="197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01571" y="1158540"/>
            <a:ext cx="62470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KIL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K, I, L.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KI, IL, LK.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KL;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IK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IL;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286BA6-331F-44AD-B107-4F1B8327F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6653" y="2733969"/>
            <a:ext cx="3700593" cy="199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1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304925" y="1044240"/>
            <a:ext cx="656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M, N, P, Q.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MN, NP, PQ, QM.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MQ;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NP;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PQ;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70275-B511-49A6-91F1-907CCAF78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550" y="1819275"/>
            <a:ext cx="3464666" cy="351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7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74221" y="614055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48182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1343025" y="4897161"/>
            <a:ext cx="95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88625-A13D-4B42-8457-2105AFC474B3}"/>
              </a:ext>
            </a:extLst>
          </p:cNvPr>
          <p:cNvSpPr txBox="1"/>
          <p:nvPr/>
        </p:nvSpPr>
        <p:spPr>
          <a:xfrm>
            <a:off x="2066925" y="5440086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EGHI, KNML.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8F7BC-A31C-9223-73F7-957BF71639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31" t="5971" r="73764"/>
          <a:stretch/>
        </p:blipFill>
        <p:spPr>
          <a:xfrm>
            <a:off x="666980" y="519774"/>
            <a:ext cx="870130" cy="797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9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43815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131037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895350" y="4495800"/>
            <a:ext cx="1056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F7990-B224-BBDF-957A-451FD213BF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31" t="5971" r="73764"/>
          <a:stretch/>
        </p:blipFill>
        <p:spPr>
          <a:xfrm>
            <a:off x="680628" y="424502"/>
            <a:ext cx="825153" cy="756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0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140647" y="243604"/>
            <a:ext cx="11094075" cy="9541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+mj-lt"/>
                <a:ea typeface="Cambria" panose="02040503050406030204" pitchFamily="18" charset="0"/>
                <a:cs typeface="LNTH-LuoLuoNotangYuanTi 1" pitchFamily="2" charset="-128"/>
              </a:rPr>
              <a:t>Đo độ dài mỗi cạnh của hình tam giác, hình tứ giác sau rồi viết số đo (theo mẫu): </a:t>
            </a:r>
            <a:endParaRPr kumimoji="0" lang="en-US" sz="28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76200">
                  <a:prstClr val="white"/>
                </a:glow>
              </a:effectLst>
              <a:uLnTx/>
              <a:uFillTx/>
              <a:latin typeface="+mj-lt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3B767-9AA2-4EA1-897A-549B687F8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5" y="1800977"/>
            <a:ext cx="10715625" cy="4050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0BDEE7-305D-4EC4-AFA5-D55780D71D50}"/>
              </a:ext>
            </a:extLst>
          </p:cNvPr>
          <p:cNvSpPr/>
          <p:nvPr/>
        </p:nvSpPr>
        <p:spPr>
          <a:xfrm>
            <a:off x="981075" y="32004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F28C3D-8400-436D-8148-A1FEEEBC5445}"/>
              </a:ext>
            </a:extLst>
          </p:cNvPr>
          <p:cNvSpPr/>
          <p:nvPr/>
        </p:nvSpPr>
        <p:spPr>
          <a:xfrm>
            <a:off x="2705100" y="50673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7427EA1-12BC-4B30-830B-36CE5711722D}"/>
              </a:ext>
            </a:extLst>
          </p:cNvPr>
          <p:cNvSpPr/>
          <p:nvPr/>
        </p:nvSpPr>
        <p:spPr>
          <a:xfrm>
            <a:off x="3467100" y="3076575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723B8-5373-424C-AD53-2169607A19F0}"/>
              </a:ext>
            </a:extLst>
          </p:cNvPr>
          <p:cNvSpPr/>
          <p:nvPr/>
        </p:nvSpPr>
        <p:spPr>
          <a:xfrm>
            <a:off x="8577263" y="2336668"/>
            <a:ext cx="695325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DA1D02-F0C2-4614-AA3D-CD93ACDF3A0A}"/>
              </a:ext>
            </a:extLst>
          </p:cNvPr>
          <p:cNvSpPr/>
          <p:nvPr/>
        </p:nvSpPr>
        <p:spPr>
          <a:xfrm>
            <a:off x="10086976" y="357187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A8FF0D-5361-4C3A-861F-63011A3E4407}"/>
              </a:ext>
            </a:extLst>
          </p:cNvPr>
          <p:cNvSpPr/>
          <p:nvPr/>
        </p:nvSpPr>
        <p:spPr>
          <a:xfrm>
            <a:off x="8277226" y="47720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69BCFF-A90E-4D8C-8DCB-E848CBFE4409}"/>
              </a:ext>
            </a:extLst>
          </p:cNvPr>
          <p:cNvSpPr/>
          <p:nvPr/>
        </p:nvSpPr>
        <p:spPr>
          <a:xfrm>
            <a:off x="6715126" y="34385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DF7367-8451-2F24-7C44-A98BD1611D9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471" t="-3879" r="73506" b="-1"/>
          <a:stretch/>
        </p:blipFill>
        <p:spPr>
          <a:xfrm>
            <a:off x="209080" y="197934"/>
            <a:ext cx="844638" cy="92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228251" y="606591"/>
            <a:ext cx="1048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Theo em, hình tiếp theo được ghép bởi bao nhiêu que tính?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859827"/>
            <a:ext cx="9453562" cy="395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0C339D-48CF-46D8-A621-2286D019FA2D}"/>
              </a:ext>
            </a:extLst>
          </p:cNvPr>
          <p:cNvSpPr/>
          <p:nvPr/>
        </p:nvSpPr>
        <p:spPr>
          <a:xfrm>
            <a:off x="1762125" y="5734050"/>
            <a:ext cx="1100973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3 que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412F69-F151-4E7B-91CD-9E3CD73B9196}"/>
              </a:ext>
            </a:extLst>
          </p:cNvPr>
          <p:cNvSpPr/>
          <p:nvPr/>
        </p:nvSpPr>
        <p:spPr>
          <a:xfrm>
            <a:off x="3524250" y="5734050"/>
            <a:ext cx="1414312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6 que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8543C2-19F1-4211-8892-04BC4F32D2F9}"/>
              </a:ext>
            </a:extLst>
          </p:cNvPr>
          <p:cNvSpPr/>
          <p:nvPr/>
        </p:nvSpPr>
        <p:spPr>
          <a:xfrm>
            <a:off x="56292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9 que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0256AC-7BC3-4DCA-AFDB-1AC05E28407D}"/>
              </a:ext>
            </a:extLst>
          </p:cNvPr>
          <p:cNvSpPr/>
          <p:nvPr/>
        </p:nvSpPr>
        <p:spPr>
          <a:xfrm>
            <a:off x="8082798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12 que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678D4-C04F-86DC-0EFA-EC1D84DB8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40" y="549423"/>
            <a:ext cx="712311" cy="7149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817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4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ACD7FF5-1B5F-4FFC-A552-E7FAE41A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427028" y="1379658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15439A88-A5E8-4BC0-9409-6216ADDD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298768" y="12177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6620DF-EFF4-458B-B4D8-4F4FFCC9086C}"/>
              </a:ext>
            </a:extLst>
          </p:cNvPr>
          <p:cNvSpPr/>
          <p:nvPr/>
        </p:nvSpPr>
        <p:spPr>
          <a:xfrm>
            <a:off x="2705100" y="2828925"/>
            <a:ext cx="6829425" cy="3448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Cách chơi:</a:t>
            </a:r>
            <a:endParaRPr lang="en-US" sz="28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Lớp chia thành các nhóm 4.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sát nhanh hình dạng các hình, đếm số cạnh có trong mỗi hình và tìm ra quy luật cho hình tiếp theo cần bao nhiêu que tính.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nào trả lời đúng thời gian và kết quả sẽ được khen, thưởng.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05180-A99B-46DF-9485-C8F24CE43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585" y="398436"/>
            <a:ext cx="6358679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24" y="863921"/>
            <a:ext cx="8624887" cy="3612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0" y="1082573"/>
            <a:ext cx="7011813" cy="3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82" y="2074369"/>
            <a:ext cx="4753507" cy="3531015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96" y="5502384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670152" y="2512478"/>
            <a:ext cx="4470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98C45-9F4E-B50F-A4BF-F35B9DF33142}"/>
              </a:ext>
            </a:extLst>
          </p:cNvPr>
          <p:cNvSpPr txBox="1"/>
          <p:nvPr/>
        </p:nvSpPr>
        <p:spPr>
          <a:xfrm>
            <a:off x="8883980" y="5942729"/>
            <a:ext cx="185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Mirei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01472-7E6A-A91E-ECCA-CC73B7207653}"/>
              </a:ext>
            </a:extLst>
          </p:cNvPr>
          <p:cNvSpPr txBox="1"/>
          <p:nvPr/>
        </p:nvSpPr>
        <p:spPr>
          <a:xfrm>
            <a:off x="3626431" y="277541"/>
            <a:ext cx="6392212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KHỞI</a:t>
            </a: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 ĐỘNG</a:t>
            </a:r>
          </a:p>
        </p:txBody>
      </p:sp>
    </p:spTree>
    <p:extLst>
      <p:ext uri="{BB962C8B-B14F-4D97-AF65-F5344CB8AC3E}">
        <p14:creationId xmlns:p14="http://schemas.microsoft.com/office/powerpoint/2010/main" val="1671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2" y="2342957"/>
            <a:ext cx="5160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7639302" y="28594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258739" y="630260"/>
            <a:ext cx="6458516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3EF645-F74D-4B05-9E28-D1063CC62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4004" y="21453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8AE0D2-F439-4A3F-A68C-34A34AA6F5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7" y="2066924"/>
            <a:ext cx="3367774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05325" y="2047875"/>
            <a:ext cx="7067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3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B,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AB, BC, 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AC;</a:t>
            </a:r>
          </a:p>
          <a:p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BC;</a:t>
            </a:r>
          </a:p>
          <a:p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CB.</a:t>
            </a:r>
          </a:p>
        </p:txBody>
      </p:sp>
    </p:spTree>
    <p:extLst>
      <p:ext uri="{BB962C8B-B14F-4D97-AF65-F5344CB8AC3E}">
        <p14:creationId xmlns:p14="http://schemas.microsoft.com/office/powerpoint/2010/main" val="41870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62475" y="1800225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DEGH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D, E, G, H.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DE, EG, GH, HD.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ED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GE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87020-10B9-46A8-ADF0-01617473F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" y="2428874"/>
            <a:ext cx="3486436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6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CCED4-B972-4424-B368-4973C03D66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7867" y="2157120"/>
            <a:ext cx="752311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601547" y="347625"/>
            <a:ext cx="11772900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tên hình và các đỉnh, cạnh, góc có trong mỗi hình dưới đây:</a:t>
            </a:r>
            <a:endParaRPr kumimoji="0" lang="en-US" sz="32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002060"/>
              </a:solidFill>
              <a:effectLst>
                <a:glow rad="76200">
                  <a:prstClr val="white"/>
                </a:glo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39F5C-0F56-42C2-92D5-CB36559A93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2208003"/>
            <a:ext cx="12192000" cy="3508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1C9C2A-4E1D-C5B6-9482-AF7E32EFD63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-5880" r="75028" b="1"/>
          <a:stretch/>
        </p:blipFill>
        <p:spPr>
          <a:xfrm>
            <a:off x="144347" y="129193"/>
            <a:ext cx="834887" cy="84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B, C, D.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AB, BC, CD, DA.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CD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CB;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663</Words>
  <Application>Microsoft Office PowerPoint</Application>
  <PresentationFormat>Widescreen</PresentationFormat>
  <Paragraphs>83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SVN-Hole Hearted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25</cp:revision>
  <dcterms:created xsi:type="dcterms:W3CDTF">2022-12-03T11:16:19Z</dcterms:created>
  <dcterms:modified xsi:type="dcterms:W3CDTF">2022-12-11T08:44:13Z</dcterms:modified>
</cp:coreProperties>
</file>