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914" r:id="rId2"/>
    <p:sldId id="7692" r:id="rId3"/>
    <p:sldId id="7698" r:id="rId4"/>
    <p:sldId id="312" r:id="rId5"/>
    <p:sldId id="7714" r:id="rId6"/>
    <p:sldId id="7720" r:id="rId7"/>
    <p:sldId id="7709" r:id="rId8"/>
    <p:sldId id="7722" r:id="rId9"/>
    <p:sldId id="7717" r:id="rId10"/>
    <p:sldId id="7685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2FD89-A899-47A9-9E7B-DE74C5AC55E1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DEFD58-4235-4A58-AE76-6B75DC886B6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3456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60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314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55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467FB6-3E08-4C98-8A2F-855B1C19B8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248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266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325A8-2974-4024-A2C8-9F6A36243F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8336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1D7DC-8053-469D-9295-A2196AE4C1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55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7B6ACC-3EAB-3D0E-A635-31BCB9BDE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74519A5-D744-E0DF-B038-B4EEE163FA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F5D68B-261F-1582-5409-45D067ACE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AAA48B-A6DA-DEDB-AA60-AF798C94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9A73B4-A63C-C8F2-85D5-42AD1D57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011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84D7A9-C658-9731-22C3-DF056F6A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292262-DD0A-CB0B-E2A2-0E4CE6456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EDE7D6-A2B6-7F97-5460-7702BE92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D61FF3-A577-B02F-E7BC-09FDF641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07DAA2-52E1-2AF8-22A2-1B9316D9E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9503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1B246B0-B6BE-D806-2DDC-5586A5CC31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9424E33-9496-976D-6BB4-334707EF0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CDF37A-E46E-A8EF-BD7B-559E5C98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610E65-E8B7-50E2-BBDC-3FAC2239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491C65-D8C1-83CC-6ED7-8AC239A5E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9620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C2E5439E-517E-4862-9FB2-D63852443468}"/>
              </a:ext>
            </a:extLst>
          </p:cNvPr>
          <p:cNvGrpSpPr/>
          <p:nvPr userDrawn="1"/>
        </p:nvGrpSpPr>
        <p:grpSpPr>
          <a:xfrm>
            <a:off x="919756" y="707809"/>
            <a:ext cx="10352488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154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E0881A-483A-BC4C-71E7-2E64EE6AA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A4DD1C-10F2-A835-7446-4F0C767A1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CFE4AD-E579-F9A0-C166-E38A8B5A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BB379A-7FA7-708A-9B64-CA524AC3B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A3727E-9420-4AF9-FB6E-6E438FE5F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413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CF084D-1DD8-C081-CF34-DD60C3089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9172425-1ED4-1600-D358-F37F67FDC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70263C-D664-135C-4EF4-69063EBBF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7D1A0F-791B-E760-294C-779CD0B72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865D33-EDDA-E8A4-9575-EF7BDA620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0825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A9883D-0511-388F-EDD6-BEE9671E5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190B25-7202-7611-6E05-1AC20FBFA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5DC0627-AEC4-7622-5041-E6A8E80E1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7BB92F-8039-FB58-2DD0-A94EF28A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D1D7F2-702B-C829-9326-6061B330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B522E99-0FEA-8D16-BBB8-B5FD044B7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271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1E385B-F5CB-9040-BB4A-CAA3D174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07F75E-B1F2-ACE0-72E6-8CE82157A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8A1703-7F65-9E31-D849-487AD4488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19F644-7B3B-5580-91B1-618742DE3E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3B68CA-D959-30D2-05A3-47A76877A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8858AE6-BC56-D56C-717B-B359964CF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8DEEF95-28CD-AD0D-92E5-C0F75DAB8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73FB7E6-8908-9C62-B5DA-58976F0E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932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5860BE-3A4F-8976-2587-E52FCB63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431742-E553-7757-0D2C-3524BB0FA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6192BA-FBA7-6235-2B15-D0B81548B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6E29139-5970-ABE9-D1B6-1DABEC5EB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347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E7042B-0CFA-611F-18A9-56C8EF54B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969AE3-F03A-08D2-436F-328B0080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3C1C1DA-379F-9C03-A2BC-547682D0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6135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2829-C285-9937-3FF6-96225774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93B2CF-9C13-29A0-4C01-1C8FF3A4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E11AFD-BFFC-51E6-FF57-82F924C65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8A4D5A-FC9A-D885-F249-55C8F5AFA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D8D695F-8C61-2837-A19E-67A3FF18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55EF8F-A059-593D-07C0-9A931AC49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768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566725-F98D-FB3F-04BE-1ADF6441F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BA70A4D-FFF7-2DCE-9738-0406D8AD4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53074C-AA58-8FDF-1564-45C891714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F6E9059-1A8A-C266-2F38-57D38E098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97DBAAE-6FFA-EE27-BBE8-B71B4D9A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3C31A4-5643-A5F4-880E-390C67E1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835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E3538BE-03AD-D6BC-FE2C-18532570E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600F7AC-598D-7D56-DCE5-118B4FA7F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068BFF-816E-2D8E-F25E-23ACC54C4D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F5F45-2EDA-4FB4-8E67-D7591D271F82}" type="datetimeFigureOut">
              <a:rPr lang="vi-VN" smtClean="0"/>
              <a:t>15/12/2022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B3AEF6-73B1-AE9B-1F22-0ABF3E085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5F8C2F-F208-6232-99B8-26E81A3206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7C673-D2AB-4AFD-B54B-8DEBED6CF5D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018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68;p49">
            <a:extLst>
              <a:ext uri="{FF2B5EF4-FFF2-40B4-BE49-F238E27FC236}">
                <a16:creationId xmlns:a16="http://schemas.microsoft.com/office/drawing/2014/main" xmlns="" id="{D4501DE1-4C82-4506-991D-A028CC778A79}"/>
              </a:ext>
            </a:extLst>
          </p:cNvPr>
          <p:cNvSpPr txBox="1">
            <a:spLocks/>
          </p:cNvSpPr>
          <p:nvPr/>
        </p:nvSpPr>
        <p:spPr>
          <a:xfrm>
            <a:off x="2418824" y="8153400"/>
            <a:ext cx="8077200" cy="16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28575">
                  <a:solidFill>
                    <a:srgbClr val="E7E6E6"/>
                  </a:solidFill>
                </a:ln>
                <a:solidFill>
                  <a:srgbClr val="0000FF"/>
                </a:solidFill>
                <a:effectLst/>
                <a:uLnTx/>
                <a:uFillTx/>
                <a:latin typeface="UTM Guanine" panose="02040603050506020204" pitchFamily="18" charset="0"/>
                <a:ea typeface="+mj-ea"/>
                <a:cs typeface="+mj-cs"/>
              </a:rPr>
              <a:t>HÌNH TAM GIÁC, HÌNH TỨ GIÁC</a:t>
            </a:r>
          </a:p>
        </p:txBody>
      </p:sp>
      <p:sp>
        <p:nvSpPr>
          <p:cNvPr id="8" name="Google Shape;3617;p44">
            <a:extLst>
              <a:ext uri="{FF2B5EF4-FFF2-40B4-BE49-F238E27FC236}">
                <a16:creationId xmlns:a16="http://schemas.microsoft.com/office/drawing/2014/main" xmlns="" id="{79A14737-3260-40FE-B618-AC02E19EEA9E}"/>
              </a:ext>
            </a:extLst>
          </p:cNvPr>
          <p:cNvSpPr txBox="1">
            <a:spLocks/>
          </p:cNvSpPr>
          <p:nvPr/>
        </p:nvSpPr>
        <p:spPr>
          <a:xfrm>
            <a:off x="7010400" y="7315200"/>
            <a:ext cx="2572085" cy="45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000" b="0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Fredoka One"/>
              <a:buNone/>
              <a:defRPr sz="52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22225">
                  <a:solidFill>
                    <a:srgbClr val="E7E6E6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sym typeface="Fredoka One"/>
              </a:rPr>
              <a:t>TOÁN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D0D5C4-79E6-4EBD-8F70-0231AE2C7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073" y="2168800"/>
            <a:ext cx="2566638" cy="71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56DD20-642B-4B32-9A1F-FF806D140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453" y="2830386"/>
            <a:ext cx="7474344" cy="1444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458FBA-B088-CD85-7312-040A5C4B1240}"/>
              </a:ext>
            </a:extLst>
          </p:cNvPr>
          <p:cNvSpPr txBox="1"/>
          <p:nvPr/>
        </p:nvSpPr>
        <p:spPr>
          <a:xfrm>
            <a:off x="2035141" y="4228963"/>
            <a:ext cx="7703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15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5">
            <a:extLst>
              <a:ext uri="{FF2B5EF4-FFF2-40B4-BE49-F238E27FC236}">
                <a16:creationId xmlns:a16="http://schemas.microsoft.com/office/drawing/2014/main" xmlns="" id="{D8BCF7F4-920F-4681-B9F4-100C1F2D0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609" y="1981200"/>
            <a:ext cx="9944782" cy="31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7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D62D41-2BA8-3DAA-548F-98719C3E36B4}"/>
              </a:ext>
            </a:extLst>
          </p:cNvPr>
          <p:cNvSpPr txBox="1"/>
          <p:nvPr/>
        </p:nvSpPr>
        <p:spPr>
          <a:xfrm>
            <a:off x="2444138" y="2541382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22465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702" y="0"/>
            <a:ext cx="4875168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681597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418344" y="2504741"/>
            <a:ext cx="7703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</a:p>
        </p:txBody>
      </p:sp>
    </p:spTree>
    <p:extLst>
      <p:ext uri="{BB962C8B-B14F-4D97-AF65-F5344CB8AC3E}">
        <p14:creationId xmlns:p14="http://schemas.microsoft.com/office/powerpoint/2010/main" val="1275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7">
            <a:extLst>
              <a:ext uri="{FF2B5EF4-FFF2-40B4-BE49-F238E27FC236}">
                <a16:creationId xmlns:a16="http://schemas.microsoft.com/office/drawing/2014/main" xmlns="" id="{04792782-EDDF-C8CF-E45B-8BFC32290B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-25685" y="0"/>
            <a:ext cx="2748833" cy="2437368"/>
          </a:xfrm>
          <a:prstGeom prst="rect">
            <a:avLst/>
          </a:prstGeom>
        </p:spPr>
      </p:pic>
      <p:pic>
        <p:nvPicPr>
          <p:cNvPr id="5" name="图片 30">
            <a:extLst>
              <a:ext uri="{FF2B5EF4-FFF2-40B4-BE49-F238E27FC236}">
                <a16:creationId xmlns:a16="http://schemas.microsoft.com/office/drawing/2014/main" xmlns="" id="{E19E2C6B-6E5A-F87E-28C4-5D9074E5F2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890273" y="0"/>
            <a:ext cx="1299051" cy="3725839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6" name="图片 29">
            <a:extLst>
              <a:ext uri="{FF2B5EF4-FFF2-40B4-BE49-F238E27FC236}">
                <a16:creationId xmlns:a16="http://schemas.microsoft.com/office/drawing/2014/main" xmlns="" id="{AF6FB88E-A16E-63CD-E1E0-54EC96191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84A629A-3770-71E2-059D-9E02F110F157}"/>
              </a:ext>
            </a:extLst>
          </p:cNvPr>
          <p:cNvSpPr/>
          <p:nvPr/>
        </p:nvSpPr>
        <p:spPr>
          <a:xfrm>
            <a:off x="1348732" y="945575"/>
            <a:ext cx="101910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latin typeface="+mj-lt"/>
              </a:rPr>
              <a:t>Thực hành: Đo độ dài mỗi cạnh rồi tính chu vi của hình tam giác, hình tứ giác dưới đây.</a:t>
            </a:r>
          </a:p>
        </p:txBody>
      </p:sp>
      <p:pic>
        <p:nvPicPr>
          <p:cNvPr id="10" name="Picture 2" descr="https://img.loigiaihay.com/picture/2022/0323/bai-2_3.PNG">
            <a:extLst>
              <a:ext uri="{FF2B5EF4-FFF2-40B4-BE49-F238E27FC236}">
                <a16:creationId xmlns:a16="http://schemas.microsoft.com/office/drawing/2014/main" xmlns="" id="{5F3058B0-099A-E23D-A2C2-EFB5368B5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865" y="2227997"/>
            <a:ext cx="8369829" cy="24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486239-FAFB-F632-2867-8B4E5FB996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1" t="5971" r="73764"/>
          <a:stretch/>
        </p:blipFill>
        <p:spPr>
          <a:xfrm>
            <a:off x="545004" y="779539"/>
            <a:ext cx="870130" cy="7972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080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>
            <a:extLst>
              <a:ext uri="{FF2B5EF4-FFF2-40B4-BE49-F238E27FC236}">
                <a16:creationId xmlns:a16="http://schemas.microsoft.com/office/drawing/2014/main" xmlns="" id="{CEAAD169-5159-C2CE-E8F5-543D704428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183975" y="0"/>
            <a:ext cx="3173374" cy="3362991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xmlns="" id="{193BEDFE-A79A-6EAD-99A9-6B3A43D58F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5" name="图片 29">
            <a:extLst>
              <a:ext uri="{FF2B5EF4-FFF2-40B4-BE49-F238E27FC236}">
                <a16:creationId xmlns:a16="http://schemas.microsoft.com/office/drawing/2014/main" xmlns="" id="{AF25169A-A6B3-2975-B1F3-883D359E6B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6" name="Picture 4" descr="https://img.loigiaihay.com/picture/2022/0323/bai-3_3.PNG">
            <a:extLst>
              <a:ext uri="{FF2B5EF4-FFF2-40B4-BE49-F238E27FC236}">
                <a16:creationId xmlns:a16="http://schemas.microsoft.com/office/drawing/2014/main" xmlns="" id="{FA3CF4D7-7C21-3D14-C84E-BE0574A4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25" y="1669030"/>
            <a:ext cx="7379950" cy="410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8FB12C-5C87-1E0C-C7DD-9B2AFF5C4E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750" t="22703" r="25156" b="63333"/>
          <a:stretch/>
        </p:blipFill>
        <p:spPr>
          <a:xfrm>
            <a:off x="511774" y="-7874"/>
            <a:ext cx="11434763" cy="175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9">
            <a:extLst>
              <a:ext uri="{FF2B5EF4-FFF2-40B4-BE49-F238E27FC236}">
                <a16:creationId xmlns:a16="http://schemas.microsoft.com/office/drawing/2014/main" xmlns="" id="{12E00C90-6677-2689-F0D9-3CD28F4AEA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8446ED2-E086-B95E-EA8B-F3472CEE23BC}"/>
              </a:ext>
            </a:extLst>
          </p:cNvPr>
          <p:cNvSpPr/>
          <p:nvPr/>
        </p:nvSpPr>
        <p:spPr>
          <a:xfrm>
            <a:off x="1639489" y="2473744"/>
            <a:ext cx="968733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Bài giải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Số mét lưới cần dùng để rào mảnh vườn trồng hoa là: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4 + 5 + 6 = 15 (m)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Số mét lưới cần dùng để rào mảnh vườn trồng rau là: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5 + 6 + 4 + 3 = 18 (m)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                  Đáp số: 15 m</a:t>
            </a:r>
          </a:p>
          <a:p>
            <a:pPr algn="ctr">
              <a:spcBef>
                <a:spcPts val="600"/>
              </a:spcBef>
            </a:pPr>
            <a:r>
              <a:rPr lang="vi-VN" sz="3200" dirty="0">
                <a:solidFill>
                  <a:srgbClr val="0000FF"/>
                </a:solidFill>
                <a:latin typeface="+mj-lt"/>
              </a:rPr>
              <a:t>                                            18 m</a:t>
            </a:r>
          </a:p>
        </p:txBody>
      </p:sp>
      <p:pic>
        <p:nvPicPr>
          <p:cNvPr id="7" name="Picture 4" descr="https://img.loigiaihay.com/picture/2022/0323/bai-3_3.PNG">
            <a:extLst>
              <a:ext uri="{FF2B5EF4-FFF2-40B4-BE49-F238E27FC236}">
                <a16:creationId xmlns:a16="http://schemas.microsoft.com/office/drawing/2014/main" xmlns="" id="{20688487-26BA-9217-2775-08B52941E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9" y="79938"/>
            <a:ext cx="4299575" cy="239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3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419" y="0"/>
            <a:ext cx="7758846" cy="5275308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DEE7C5A3-BFE4-4F87-ACBE-2B9784E10591}"/>
              </a:ext>
            </a:extLst>
          </p:cNvPr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44" name="图片 6">
              <a:extLst>
                <a:ext uri="{FF2B5EF4-FFF2-40B4-BE49-F238E27FC236}">
                  <a16:creationId xmlns:a16="http://schemas.microsoft.com/office/drawing/2014/main" xmlns="" id="{36A665AD-6CD6-4DB8-A65E-4191FE5A2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FA8B72D1-4C48-414C-BCAE-670CCEFEA407}"/>
                </a:ext>
              </a:extLst>
            </p:cNvPr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52F1F6B-BAE3-4692-ABC1-6EBB7EFF6970}"/>
                </a:ext>
              </a:extLst>
            </p:cNvPr>
            <p:cNvSpPr/>
            <p:nvPr/>
          </p:nvSpPr>
          <p:spPr>
            <a:xfrm>
              <a:off x="2044807" y="1481443"/>
              <a:ext cx="700833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54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VNI-Times" pitchFamily="2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D21DE5C-A7B7-4B32-9CB6-C2606116369C}"/>
              </a:ext>
            </a:extLst>
          </p:cNvPr>
          <p:cNvSpPr txBox="1"/>
          <p:nvPr/>
        </p:nvSpPr>
        <p:spPr>
          <a:xfrm>
            <a:off x="2378961" y="2781067"/>
            <a:ext cx="7703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0062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7EE978B3-4498-4EF8-8DCF-F4D234F5D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427028" y="1379658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xmlns="" id="{F0850243-FA3C-431D-A13B-A27F9670A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298768" y="12177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F503BF4-BC67-4934-B263-E4228E3476E6}"/>
              </a:ext>
            </a:extLst>
          </p:cNvPr>
          <p:cNvSpPr/>
          <p:nvPr/>
        </p:nvSpPr>
        <p:spPr>
          <a:xfrm>
            <a:off x="2705100" y="3084213"/>
            <a:ext cx="6829425" cy="319276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hô 1-2-3 xem HS nào giơ tay nhanh nhất về cách tính chu vi hình tam giác, chu vi hình tứ giác.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bạn nhanh nhất và trả lời đúng sẽ được tặng quà.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025544-B402-4C25-AE6F-E19D0FCF3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457" y="645333"/>
            <a:ext cx="6785436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7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F175142-1373-4A17-AC78-E9332B2A32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2196" r="66231" b="40379"/>
          <a:stretch/>
        </p:blipFill>
        <p:spPr>
          <a:xfrm>
            <a:off x="0" y="0"/>
            <a:ext cx="4177534" cy="370418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913B12D7-B501-4DE9-A95E-F24265B43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4" t="15511" b="9228"/>
          <a:stretch/>
        </p:blipFill>
        <p:spPr>
          <a:xfrm>
            <a:off x="10464333" y="0"/>
            <a:ext cx="1724991" cy="4947488"/>
          </a:xfrm>
          <a:custGeom>
            <a:avLst/>
            <a:gdLst>
              <a:gd name="connsiteX0" fmla="*/ 0 w 1724991"/>
              <a:gd name="connsiteY0" fmla="*/ 0 h 4947488"/>
              <a:gd name="connsiteX1" fmla="*/ 1724991 w 1724991"/>
              <a:gd name="connsiteY1" fmla="*/ 0 h 4947488"/>
              <a:gd name="connsiteX2" fmla="*/ 1724991 w 1724991"/>
              <a:gd name="connsiteY2" fmla="*/ 4947488 h 4947488"/>
              <a:gd name="connsiteX3" fmla="*/ 1173545 w 1724991"/>
              <a:gd name="connsiteY3" fmla="*/ 4947488 h 4947488"/>
              <a:gd name="connsiteX4" fmla="*/ 432237 w 1724991"/>
              <a:gd name="connsiteY4" fmla="*/ 2393077 h 4947488"/>
              <a:gd name="connsiteX5" fmla="*/ 0 w 1724991"/>
              <a:gd name="connsiteY5" fmla="*/ 2518516 h 49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24991" h="4947488">
                <a:moveTo>
                  <a:pt x="0" y="0"/>
                </a:moveTo>
                <a:lnTo>
                  <a:pt x="1724991" y="0"/>
                </a:lnTo>
                <a:lnTo>
                  <a:pt x="1724991" y="4947488"/>
                </a:lnTo>
                <a:lnTo>
                  <a:pt x="1173545" y="4947488"/>
                </a:lnTo>
                <a:lnTo>
                  <a:pt x="432237" y="2393077"/>
                </a:lnTo>
                <a:lnTo>
                  <a:pt x="0" y="2518516"/>
                </a:lnTo>
                <a:close/>
              </a:path>
            </a:pathLst>
          </a:cu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7BB02F23-1900-44AF-ABDA-CFB66257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62512" r="66231" b="12483"/>
          <a:stretch/>
        </p:blipFill>
        <p:spPr>
          <a:xfrm>
            <a:off x="0" y="4904937"/>
            <a:ext cx="4177534" cy="1953063"/>
          </a:xfrm>
          <a:prstGeom prst="rect">
            <a:avLst/>
          </a:prstGeom>
        </p:spPr>
      </p:pic>
      <p:pic>
        <p:nvPicPr>
          <p:cNvPr id="19" name="图片 1">
            <a:extLst>
              <a:ext uri="{FF2B5EF4-FFF2-40B4-BE49-F238E27FC236}">
                <a16:creationId xmlns:a16="http://schemas.microsoft.com/office/drawing/2014/main" xmlns="" id="{475368F1-261F-401A-92AF-C0CB5B434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0"/>
            <a:ext cx="10096500" cy="6096000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xmlns="" id="{03B73226-7D35-435E-9540-43FCE198C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6514CD30-DAC7-466D-AF02-5B8AE4961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922B369D-4004-4D05-899D-0FA8C392AE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9A7CAFE3-FF46-47BB-A693-4F48B28F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xmlns="" id="{A6F28AD3-A695-49EB-A246-8420519A5A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35" name="图片 9">
            <a:extLst>
              <a:ext uri="{FF2B5EF4-FFF2-40B4-BE49-F238E27FC236}">
                <a16:creationId xmlns:a16="http://schemas.microsoft.com/office/drawing/2014/main" xmlns="" id="{609ED171-4479-4F6B-95F2-C9864DB2663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CE71C4-DBCF-426E-A212-18B2C3B74899}"/>
              </a:ext>
            </a:extLst>
          </p:cNvPr>
          <p:cNvSpPr txBox="1"/>
          <p:nvPr/>
        </p:nvSpPr>
        <p:spPr>
          <a:xfrm>
            <a:off x="3019425" y="2847975"/>
            <a:ext cx="672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chu vi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6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4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9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9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186</Words>
  <Application>Microsoft Office PowerPoint</Application>
  <PresentationFormat>Custom</PresentationFormat>
  <Paragraphs>36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Đào Thị Minh Phượng</dc:creator>
  <cp:lastModifiedBy>Techsi.vn</cp:lastModifiedBy>
  <cp:revision>6</cp:revision>
  <dcterms:created xsi:type="dcterms:W3CDTF">2022-12-11T08:45:15Z</dcterms:created>
  <dcterms:modified xsi:type="dcterms:W3CDTF">2022-12-15T02:53:42Z</dcterms:modified>
</cp:coreProperties>
</file>