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7" r:id="rId3"/>
    <p:sldId id="258" r:id="rId4"/>
    <p:sldId id="261" r:id="rId5"/>
    <p:sldId id="263" r:id="rId6"/>
    <p:sldId id="265" r:id="rId7"/>
    <p:sldId id="266" r:id="rId8"/>
    <p:sldId id="268" r:id="rId9"/>
    <p:sldId id="259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2-15T01:45:01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22175 7045 0,'25'0'405,"-25"0"-389,25 0 546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428E-DB1B-41F1-875D-A01A76DD6FDD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4F9F-1D59-4F75-BBA4-C3A88C71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8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3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3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5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7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4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9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4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3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A2F5-2693-4115-A003-0E3EDBB14F58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D231-BEC4-4718-A977-2E305CE1DC5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8895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hình ảnh hinh nen powerpoint dang yeu 85b332e8f25e42 tại kho hình nền, 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1819" y="4306058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0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3" y="669702"/>
            <a:ext cx="11310945" cy="5103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224" y="5772975"/>
            <a:ext cx="11089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D, B, E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A, B, 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íṥ1iḓé">
            <a:extLst>
              <a:ext uri="{FF2B5EF4-FFF2-40B4-BE49-F238E27FC236}">
                <a16:creationId xmlns:a16="http://schemas.microsoft.com/office/drawing/2014/main" id="{CA2AB506-1578-4D2D-A482-B0AE544AC207}"/>
              </a:ext>
            </a:extLst>
          </p:cNvPr>
          <p:cNvSpPr/>
          <p:nvPr/>
        </p:nvSpPr>
        <p:spPr>
          <a:xfrm>
            <a:off x="475101" y="2316250"/>
            <a:ext cx="4588782" cy="3107322"/>
          </a:xfrm>
          <a:prstGeom prst="rect">
            <a:avLst/>
          </a:prstGeom>
          <a:blipFill>
            <a:blip r:embed="rId2"/>
            <a:srcRect/>
            <a:stretch>
              <a:fillRect t="-61005" b="-6050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D1DADD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" name="işļïdê">
            <a:extLst>
              <a:ext uri="{FF2B5EF4-FFF2-40B4-BE49-F238E27FC236}">
                <a16:creationId xmlns:a16="http://schemas.microsoft.com/office/drawing/2014/main" id="{5048C95B-C820-4827-9D9A-36366EA7C004}"/>
              </a:ext>
            </a:extLst>
          </p:cNvPr>
          <p:cNvSpPr/>
          <p:nvPr/>
        </p:nvSpPr>
        <p:spPr>
          <a:xfrm flipH="1">
            <a:off x="5549510" y="1733109"/>
            <a:ext cx="6096000" cy="2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3" name="îS1íḋe">
            <a:extLst>
              <a:ext uri="{FF2B5EF4-FFF2-40B4-BE49-F238E27FC236}">
                <a16:creationId xmlns:a16="http://schemas.microsoft.com/office/drawing/2014/main" id="{D15CEFA9-0B59-4C42-BB66-0D6081B939AE}"/>
              </a:ext>
            </a:extLst>
          </p:cNvPr>
          <p:cNvSpPr/>
          <p:nvPr/>
        </p:nvSpPr>
        <p:spPr>
          <a:xfrm flipH="1">
            <a:off x="11415222" y="2347349"/>
            <a:ext cx="230288" cy="7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4" name="îṩḻíḓê">
            <a:extLst>
              <a:ext uri="{FF2B5EF4-FFF2-40B4-BE49-F238E27FC236}">
                <a16:creationId xmlns:a16="http://schemas.microsoft.com/office/drawing/2014/main" id="{AF2FC814-FC21-478F-B7D1-3DF4E7FBAA54}"/>
              </a:ext>
            </a:extLst>
          </p:cNvPr>
          <p:cNvSpPr/>
          <p:nvPr/>
        </p:nvSpPr>
        <p:spPr>
          <a:xfrm flipH="1">
            <a:off x="5716614" y="2126034"/>
            <a:ext cx="1219375" cy="13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îṥļïḑè">
            <a:extLst>
              <a:ext uri="{FF2B5EF4-FFF2-40B4-BE49-F238E27FC236}">
                <a16:creationId xmlns:a16="http://schemas.microsoft.com/office/drawing/2014/main" id="{2615EEC3-B3B3-49E5-9B35-385636425C3A}"/>
              </a:ext>
            </a:extLst>
          </p:cNvPr>
          <p:cNvSpPr/>
          <p:nvPr/>
        </p:nvSpPr>
        <p:spPr>
          <a:xfrm flipH="1">
            <a:off x="6597448" y="2230090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8" name="箭头: 五边形 27">
            <a:extLst>
              <a:ext uri="{FF2B5EF4-FFF2-40B4-BE49-F238E27FC236}">
                <a16:creationId xmlns:a16="http://schemas.microsoft.com/office/drawing/2014/main" id="{A5F600B7-0A42-47AE-BA7B-B12399CA76AD}"/>
              </a:ext>
            </a:extLst>
          </p:cNvPr>
          <p:cNvSpPr/>
          <p:nvPr/>
        </p:nvSpPr>
        <p:spPr>
          <a:xfrm>
            <a:off x="0" y="533399"/>
            <a:ext cx="3334633" cy="948891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箭头: V 形 28">
            <a:extLst>
              <a:ext uri="{FF2B5EF4-FFF2-40B4-BE49-F238E27FC236}">
                <a16:creationId xmlns:a16="http://schemas.microsoft.com/office/drawing/2014/main" id="{77ED0B42-E591-4F22-A33A-1FDCA20BDF98}"/>
              </a:ext>
            </a:extLst>
          </p:cNvPr>
          <p:cNvSpPr/>
          <p:nvPr/>
        </p:nvSpPr>
        <p:spPr>
          <a:xfrm>
            <a:off x="1235946" y="533399"/>
            <a:ext cx="5259060" cy="948891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0" name="箭头: V 形 29">
            <a:extLst>
              <a:ext uri="{FF2B5EF4-FFF2-40B4-BE49-F238E27FC236}">
                <a16:creationId xmlns:a16="http://schemas.microsoft.com/office/drawing/2014/main" id="{5907271C-4FAE-4681-ADBC-8B6DEA1EF0E5}"/>
              </a:ext>
            </a:extLst>
          </p:cNvPr>
          <p:cNvSpPr/>
          <p:nvPr/>
        </p:nvSpPr>
        <p:spPr>
          <a:xfrm>
            <a:off x="3313159" y="533399"/>
            <a:ext cx="1942235" cy="948891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280D89C6-BC71-4ACA-B709-83149DCED708}"/>
              </a:ext>
            </a:extLst>
          </p:cNvPr>
          <p:cNvSpPr/>
          <p:nvPr/>
        </p:nvSpPr>
        <p:spPr>
          <a:xfrm>
            <a:off x="894781" y="781902"/>
            <a:ext cx="501925" cy="40602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B1CF3A7-67CF-43A6-889A-278259354AFE}"/>
              </a:ext>
            </a:extLst>
          </p:cNvPr>
          <p:cNvSpPr txBox="1"/>
          <p:nvPr/>
        </p:nvSpPr>
        <p:spPr>
          <a:xfrm>
            <a:off x="1725580" y="653901"/>
            <a:ext cx="427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Dặn dò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40" name="文本框 33">
            <a:extLst>
              <a:ext uri="{FF2B5EF4-FFF2-40B4-BE49-F238E27FC236}">
                <a16:creationId xmlns:a16="http://schemas.microsoft.com/office/drawing/2014/main" id="{CB1CF3A7-67CF-43A6-889A-278259354AFE}"/>
              </a:ext>
            </a:extLst>
          </p:cNvPr>
          <p:cNvSpPr txBox="1"/>
          <p:nvPr/>
        </p:nvSpPr>
        <p:spPr>
          <a:xfrm>
            <a:off x="7345938" y="2000832"/>
            <a:ext cx="427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Ôn tập kiến thức </a:t>
            </a:r>
            <a:r>
              <a:rPr lang="vi-VN" altLang="zh-CN" sz="32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về đường thẳng, đường cong, đường gấp khúc</a:t>
            </a:r>
            <a:endParaRPr lang="zh-CN" altLang="en-US" sz="3200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6605C0C1-0304-4DD7-94E0-8E4F376F9C66}"/>
              </a:ext>
            </a:extLst>
          </p:cNvPr>
          <p:cNvSpPr/>
          <p:nvPr/>
        </p:nvSpPr>
        <p:spPr>
          <a:xfrm>
            <a:off x="4068654" y="781902"/>
            <a:ext cx="501925" cy="40602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1" name="işļïdê">
            <a:extLst>
              <a:ext uri="{FF2B5EF4-FFF2-40B4-BE49-F238E27FC236}">
                <a16:creationId xmlns:a16="http://schemas.microsoft.com/office/drawing/2014/main" id="{5048C95B-C820-4827-9D9A-36366EA7C004}"/>
              </a:ext>
            </a:extLst>
          </p:cNvPr>
          <p:cNvSpPr/>
          <p:nvPr/>
        </p:nvSpPr>
        <p:spPr>
          <a:xfrm flipH="1">
            <a:off x="5443633" y="4184732"/>
            <a:ext cx="6096000" cy="20898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" y="7053"/>
                </a:moveTo>
                <a:lnTo>
                  <a:pt x="1857" y="0"/>
                </a:lnTo>
                <a:lnTo>
                  <a:pt x="18828" y="0"/>
                </a:lnTo>
                <a:lnTo>
                  <a:pt x="21600" y="10843"/>
                </a:lnTo>
                <a:lnTo>
                  <a:pt x="18751" y="21600"/>
                </a:lnTo>
                <a:lnTo>
                  <a:pt x="1831" y="21600"/>
                </a:lnTo>
                <a:lnTo>
                  <a:pt x="0" y="14446"/>
                </a:lnTo>
                <a:lnTo>
                  <a:pt x="8" y="7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2" name="îS1íḋe">
            <a:extLst>
              <a:ext uri="{FF2B5EF4-FFF2-40B4-BE49-F238E27FC236}">
                <a16:creationId xmlns:a16="http://schemas.microsoft.com/office/drawing/2014/main" id="{D15CEFA9-0B59-4C42-BB66-0D6081B939AE}"/>
              </a:ext>
            </a:extLst>
          </p:cNvPr>
          <p:cNvSpPr/>
          <p:nvPr/>
        </p:nvSpPr>
        <p:spPr>
          <a:xfrm flipH="1">
            <a:off x="11309345" y="4798972"/>
            <a:ext cx="230288" cy="761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0834"/>
                </a:lnTo>
                <a:lnTo>
                  <a:pt x="1088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3" name="îṩḻíḓê">
            <a:extLst>
              <a:ext uri="{FF2B5EF4-FFF2-40B4-BE49-F238E27FC236}">
                <a16:creationId xmlns:a16="http://schemas.microsoft.com/office/drawing/2014/main" id="{AF2FC814-FC21-478F-B7D1-3DF4E7FBAA54}"/>
              </a:ext>
            </a:extLst>
          </p:cNvPr>
          <p:cNvSpPr/>
          <p:nvPr/>
        </p:nvSpPr>
        <p:spPr>
          <a:xfrm flipH="1">
            <a:off x="5610737" y="4577657"/>
            <a:ext cx="1219375" cy="1304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7"/>
                </a:moveTo>
                <a:lnTo>
                  <a:pt x="10690" y="0"/>
                </a:lnTo>
                <a:lnTo>
                  <a:pt x="21600" y="10896"/>
                </a:lnTo>
                <a:lnTo>
                  <a:pt x="10740" y="21600"/>
                </a:lnTo>
                <a:lnTo>
                  <a:pt x="0" y="10807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r>
              <a:rPr lang="vi-VN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îṥļïḑè">
            <a:extLst>
              <a:ext uri="{FF2B5EF4-FFF2-40B4-BE49-F238E27FC236}">
                <a16:creationId xmlns:a16="http://schemas.microsoft.com/office/drawing/2014/main" id="{2615EEC3-B3B3-49E5-9B35-385636425C3A}"/>
              </a:ext>
            </a:extLst>
          </p:cNvPr>
          <p:cNvSpPr/>
          <p:nvPr/>
        </p:nvSpPr>
        <p:spPr>
          <a:xfrm flipH="1">
            <a:off x="6491571" y="4681713"/>
            <a:ext cx="577543" cy="10971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52" y="0"/>
                </a:moveTo>
                <a:lnTo>
                  <a:pt x="0" y="10594"/>
                </a:lnTo>
                <a:lnTo>
                  <a:pt x="21600" y="21600"/>
                </a:lnTo>
              </a:path>
            </a:pathLst>
          </a:cu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custDash>
              <a:ds d="100000" sp="200000"/>
            </a:custDash>
            <a:round/>
          </a:ln>
          <a:effectLst/>
        </p:spPr>
        <p:txBody>
          <a:bodyPr wrap="square" lIns="91440" tIns="45720" rIns="91440" bIns="45720" numCol="1" anchor="ctr">
            <a:normAutofit/>
          </a:bodyPr>
          <a:lstStyle/>
          <a:p>
            <a:pPr algn="ctr">
              <a:defRPr sz="3200" cap="none">
                <a:solidFill>
                  <a:srgbClr val="000000"/>
                </a:solidFill>
              </a:defRPr>
            </a:pPr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5" name="文本框 33">
            <a:extLst>
              <a:ext uri="{FF2B5EF4-FFF2-40B4-BE49-F238E27FC236}">
                <a16:creationId xmlns:a16="http://schemas.microsoft.com/office/drawing/2014/main" id="{CB1CF3A7-67CF-43A6-889A-278259354AFE}"/>
              </a:ext>
            </a:extLst>
          </p:cNvPr>
          <p:cNvSpPr txBox="1"/>
          <p:nvPr/>
        </p:nvSpPr>
        <p:spPr>
          <a:xfrm>
            <a:off x="7135430" y="4437213"/>
            <a:ext cx="427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Xem trước nội dung bài: </a:t>
            </a:r>
            <a:r>
              <a:rPr lang="vi-VN" altLang="zh-CN" sz="2800" i="1" smtClean="0"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Đường thẳng – đường cong – đường gấp khúc (trang 87)</a:t>
            </a:r>
            <a:endParaRPr lang="zh-CN" altLang="en-US" sz="2800" i="1" dirty="0"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9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342900"/>
            <a:ext cx="12192000" cy="752475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146700" y="769494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6105481" y="97690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3" y="1337415"/>
            <a:ext cx="981370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(86)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356938" y="462604"/>
            <a:ext cx="518118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800" kern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5400" kern="0" dirty="0">
              <a:ln w="635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6217719" y="3965188"/>
            <a:ext cx="586976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04899" y="2036307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588954" y="1520422"/>
            <a:ext cx="6443687" cy="191823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/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404899" y="4503450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448647" y="4007607"/>
            <a:ext cx="6687026" cy="145303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smtClean="0">
                <a:ln w="0"/>
                <a:solidFill>
                  <a:srgbClr val="0000FF"/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Phát triển các năng lực toán học.</a:t>
            </a:r>
            <a:endParaRPr lang="zh-CN" altLang="en-US" sz="3200" dirty="0">
              <a:ln w="0"/>
              <a:solidFill>
                <a:srgbClr val="0000FF"/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694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1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6975" y="9625"/>
            <a:ext cx="5915025" cy="361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915150" y="2486025"/>
            <a:ext cx="50577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820976" y="2457449"/>
            <a:ext cx="447675" cy="581681"/>
            <a:chOff x="7820976" y="2457449"/>
            <a:chExt cx="447675" cy="581681"/>
          </a:xfrm>
        </p:grpSpPr>
        <p:sp>
          <p:nvSpPr>
            <p:cNvPr id="6" name="Oval 5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621326" y="2457449"/>
            <a:ext cx="447675" cy="581681"/>
            <a:chOff x="7820976" y="2457449"/>
            <a:chExt cx="447675" cy="581681"/>
          </a:xfrm>
        </p:grpSpPr>
        <p:sp>
          <p:nvSpPr>
            <p:cNvPr id="13" name="Oval 12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69529" y="3628724"/>
            <a:ext cx="5915025" cy="3029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72299" y="5058262"/>
            <a:ext cx="494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E,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 E, 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35451" y="3816080"/>
            <a:ext cx="447675" cy="581681"/>
            <a:chOff x="7820976" y="2457449"/>
            <a:chExt cx="447675" cy="581681"/>
          </a:xfrm>
        </p:grpSpPr>
        <p:sp>
          <p:nvSpPr>
            <p:cNvPr id="10" name="Oval 9"/>
            <p:cNvSpPr/>
            <p:nvPr/>
          </p:nvSpPr>
          <p:spPr>
            <a:xfrm>
              <a:off x="7953374" y="2457449"/>
              <a:ext cx="91440" cy="9144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20976" y="2577465"/>
              <a:ext cx="4476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83000" y="2536200"/>
              <a:ext cx="18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73640" y="2526840"/>
                <a:ext cx="37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0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4948 -0.23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808826" y="661667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85704" y="2300676"/>
            <a:ext cx="778188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985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8" y="68994"/>
            <a:ext cx="11759783" cy="446409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286000" y="846306"/>
            <a:ext cx="2091447" cy="9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10911" y="836578"/>
            <a:ext cx="2091447" cy="97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" y="98177"/>
            <a:ext cx="11561351" cy="438876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75348" y="3767380"/>
            <a:ext cx="2054993" cy="758474"/>
            <a:chOff x="1275348" y="3767380"/>
            <a:chExt cx="2054993" cy="758474"/>
          </a:xfrm>
        </p:grpSpPr>
        <p:sp>
          <p:nvSpPr>
            <p:cNvPr id="4" name="TextBox 3"/>
            <p:cNvSpPr txBox="1"/>
            <p:nvPr/>
          </p:nvSpPr>
          <p:spPr>
            <a:xfrm>
              <a:off x="1275348" y="4064189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098308" y="3767380"/>
              <a:ext cx="0" cy="227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101393" y="3666961"/>
            <a:ext cx="2011680" cy="965384"/>
            <a:chOff x="1626669" y="532794"/>
            <a:chExt cx="2011680" cy="965384"/>
          </a:xfrm>
        </p:grpSpPr>
        <p:sp>
          <p:nvSpPr>
            <p:cNvPr id="10" name="TextBox 9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99141" y="532794"/>
              <a:ext cx="16041" cy="46481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569915" y="1036512"/>
            <a:ext cx="2054993" cy="820510"/>
            <a:chOff x="1371601" y="3004622"/>
            <a:chExt cx="2054993" cy="820510"/>
          </a:xfrm>
        </p:grpSpPr>
        <p:sp>
          <p:nvSpPr>
            <p:cNvPr id="19" name="TextBox 18"/>
            <p:cNvSpPr txBox="1"/>
            <p:nvPr/>
          </p:nvSpPr>
          <p:spPr>
            <a:xfrm>
              <a:off x="1371601" y="3004622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2077358" y="3466287"/>
              <a:ext cx="1700" cy="35884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244392" y="1177048"/>
            <a:ext cx="2011680" cy="890940"/>
            <a:chOff x="1626669" y="1036513"/>
            <a:chExt cx="2011680" cy="710347"/>
          </a:xfrm>
        </p:grpSpPr>
        <p:sp>
          <p:nvSpPr>
            <p:cNvPr id="24" name="TextBox 23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269958" y="1498178"/>
              <a:ext cx="0" cy="24868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545850" y="851058"/>
            <a:ext cx="2011680" cy="890940"/>
            <a:chOff x="1626669" y="1036513"/>
            <a:chExt cx="2011680" cy="710347"/>
          </a:xfrm>
        </p:grpSpPr>
        <p:sp>
          <p:nvSpPr>
            <p:cNvPr id="30" name="TextBox 29"/>
            <p:cNvSpPr txBox="1"/>
            <p:nvPr/>
          </p:nvSpPr>
          <p:spPr>
            <a:xfrm>
              <a:off x="1626669" y="1036513"/>
              <a:ext cx="201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cong</a:t>
              </a:r>
              <a:endPara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2269958" y="1498178"/>
              <a:ext cx="0" cy="24868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563412" y="3666961"/>
            <a:ext cx="2054993" cy="758474"/>
            <a:chOff x="1275348" y="3767380"/>
            <a:chExt cx="2054993" cy="758474"/>
          </a:xfrm>
        </p:grpSpPr>
        <p:sp>
          <p:nvSpPr>
            <p:cNvPr id="33" name="TextBox 32"/>
            <p:cNvSpPr txBox="1"/>
            <p:nvPr/>
          </p:nvSpPr>
          <p:spPr>
            <a:xfrm>
              <a:off x="1275348" y="4064189"/>
              <a:ext cx="2054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2098308" y="3767380"/>
              <a:ext cx="0" cy="227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1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158</Words>
  <Application>Microsoft Office PowerPoint</Application>
  <PresentationFormat>Widescreen</PresentationFormat>
  <Paragraphs>32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Times New Roman</vt:lpstr>
      <vt:lpstr>UTM Avo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2021-12-10T08:26:49Z</dcterms:created>
  <dcterms:modified xsi:type="dcterms:W3CDTF">2021-12-15T02:02:11Z</dcterms:modified>
</cp:coreProperties>
</file>